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96" r:id="rId3"/>
    <p:sldId id="321" r:id="rId4"/>
    <p:sldId id="299" r:id="rId5"/>
    <p:sldId id="300" r:id="rId6"/>
    <p:sldId id="304" r:id="rId7"/>
    <p:sldId id="305" r:id="rId8"/>
    <p:sldId id="306" r:id="rId9"/>
    <p:sldId id="340" r:id="rId10"/>
    <p:sldId id="326" r:id="rId11"/>
    <p:sldId id="327" r:id="rId12"/>
    <p:sldId id="301" r:id="rId13"/>
    <p:sldId id="302" r:id="rId14"/>
    <p:sldId id="303" r:id="rId15"/>
    <p:sldId id="283" r:id="rId16"/>
    <p:sldId id="285" r:id="rId17"/>
    <p:sldId id="280" r:id="rId18"/>
    <p:sldId id="286" r:id="rId19"/>
    <p:sldId id="295" r:id="rId20"/>
    <p:sldId id="315" r:id="rId21"/>
    <p:sldId id="319" r:id="rId22"/>
    <p:sldId id="320" r:id="rId23"/>
    <p:sldId id="330" r:id="rId24"/>
    <p:sldId id="338" r:id="rId25"/>
    <p:sldId id="337" r:id="rId26"/>
    <p:sldId id="329" r:id="rId27"/>
    <p:sldId id="341" r:id="rId28"/>
    <p:sldId id="282" r:id="rId29"/>
    <p:sldId id="33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31" autoAdjust="0"/>
  </p:normalViewPr>
  <p:slideViewPr>
    <p:cSldViewPr snapToGrid="0" snapToObjects="1">
      <p:cViewPr varScale="1">
        <p:scale>
          <a:sx n="149" d="100"/>
          <a:sy n="149" d="100"/>
        </p:scale>
        <p:origin x="-24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ce-K\Documents\Tokyo%20Institute%20of%20Technology\Thesis%20for%20Master%20degree\Ir5Ce%20Photocathode\Data\2012.3.22~3.23%20Lifetime%20of%20Ir5Ce\lifetime%20of%20Ir5C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ice-K\Documents\Tokyo%20Institute%20of%20Technology\Thesis%20for%20Master%20degree\Ir5Ce%20Photocathode\Data\Laser%20Cleaning(LaB6vsIr5Ce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%20band\Desktop\review&#36039;&#26009;\0925-10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2440965678866"/>
          <c:y val="4.8615310778447662E-2"/>
          <c:w val="0.86558739280541153"/>
          <c:h val="0.77162919663131924"/>
        </c:manualLayout>
      </c:layout>
      <c:scatterChart>
        <c:scatterStyle val="lineMarker"/>
        <c:varyColors val="0"/>
        <c:ser>
          <c:idx val="0"/>
          <c:order val="0"/>
          <c:tx>
            <c:v>IrCe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Sheet1!$H$6:$H$37</c:f>
                <c:numCache>
                  <c:formatCode>General</c:formatCode>
                  <c:ptCount val="32"/>
                  <c:pt idx="0">
                    <c:v>1.1693729610782564E-6</c:v>
                  </c:pt>
                  <c:pt idx="1">
                    <c:v>1.2796911649535617E-6</c:v>
                  </c:pt>
                  <c:pt idx="2">
                    <c:v>1.3117837333536522E-6</c:v>
                  </c:pt>
                  <c:pt idx="3">
                    <c:v>1.3097779478286414E-6</c:v>
                  </c:pt>
                  <c:pt idx="4">
                    <c:v>1.2155060281533842E-6</c:v>
                  </c:pt>
                  <c:pt idx="5">
                    <c:v>1.3077721623036448E-6</c:v>
                  </c:pt>
                  <c:pt idx="6">
                    <c:v>1.2215233847283941E-6</c:v>
                  </c:pt>
                  <c:pt idx="7">
                    <c:v>1.2114944571033658E-6</c:v>
                  </c:pt>
                  <c:pt idx="8">
                    <c:v>1.1753903176532703E-6</c:v>
                  </c:pt>
                  <c:pt idx="9">
                    <c:v>1.0312402678092621E-6</c:v>
                  </c:pt>
                  <c:pt idx="10">
                    <c:v>1.0943963047574052E-6</c:v>
                  </c:pt>
                  <c:pt idx="11">
                    <c:v>1.0249699022355362E-6</c:v>
                  </c:pt>
                  <c:pt idx="12">
                    <c:v>1.0918385940002944E-6</c:v>
                  </c:pt>
                  <c:pt idx="13">
                    <c:v>1.0759463770555259E-6</c:v>
                  </c:pt>
                  <c:pt idx="14">
                    <c:v>9.9036704499618779E-7</c:v>
                  </c:pt>
                  <c:pt idx="15">
                    <c:v>1.119409344644994E-6</c:v>
                  </c:pt>
                  <c:pt idx="16">
                    <c:v>1.3089869654667941E-6</c:v>
                  </c:pt>
                  <c:pt idx="17">
                    <c:v>1.5835598421410896E-6</c:v>
                  </c:pt>
                  <c:pt idx="18">
                    <c:v>1.5440646376594201E-6</c:v>
                  </c:pt>
                  <c:pt idx="19">
                    <c:v>1.3875747131632312E-6</c:v>
                  </c:pt>
                  <c:pt idx="20">
                    <c:v>1.3889447244556537E-6</c:v>
                  </c:pt>
                  <c:pt idx="21">
                    <c:v>1.5388248723553435E-6</c:v>
                  </c:pt>
                  <c:pt idx="22">
                    <c:v>1.6139767847261865E-6</c:v>
                  </c:pt>
                  <c:pt idx="23">
                    <c:v>1.8854296701960668E-6</c:v>
                  </c:pt>
                  <c:pt idx="24">
                    <c:v>1.5584023625428271E-6</c:v>
                  </c:pt>
                  <c:pt idx="25">
                    <c:v>1.4079818492440766E-6</c:v>
                  </c:pt>
                  <c:pt idx="26">
                    <c:v>2.0518890678458611E-6</c:v>
                  </c:pt>
                  <c:pt idx="27">
                    <c:v>1.6487945456893722E-6</c:v>
                  </c:pt>
                  <c:pt idx="28">
                    <c:v>1.465116783283669E-6</c:v>
                  </c:pt>
                  <c:pt idx="29">
                    <c:v>1.1952456878531663E-6</c:v>
                  </c:pt>
                  <c:pt idx="30">
                    <c:v>1.1387773876396302E-6</c:v>
                  </c:pt>
                </c:numCache>
              </c:numRef>
            </c:plus>
            <c:minus>
              <c:numRef>
                <c:f>Sheet1!$I$6:$I$37</c:f>
                <c:numCache>
                  <c:formatCode>General</c:formatCode>
                  <c:ptCount val="32"/>
                  <c:pt idx="0">
                    <c:v>1.2320501030520537E-6</c:v>
                  </c:pt>
                  <c:pt idx="1">
                    <c:v>1.3482812448494157E-6</c:v>
                  </c:pt>
                  <c:pt idx="2">
                    <c:v>1.3820939406450172E-6</c:v>
                  </c:pt>
                  <c:pt idx="3">
                    <c:v>1.3799806471577877E-6</c:v>
                  </c:pt>
                  <c:pt idx="4">
                    <c:v>1.2806558532582253E-6</c:v>
                  </c:pt>
                  <c:pt idx="5">
                    <c:v>1.3778673536705628E-6</c:v>
                  </c:pt>
                  <c:pt idx="6">
                    <c:v>1.2869957337198935E-6</c:v>
                  </c:pt>
                  <c:pt idx="7">
                    <c:v>1.2764292662837768E-6</c:v>
                  </c:pt>
                  <c:pt idx="8">
                    <c:v>1.2383899835137334E-6</c:v>
                  </c:pt>
                  <c:pt idx="9">
                    <c:v>1.0864095529249981E-6</c:v>
                  </c:pt>
                  <c:pt idx="10">
                    <c:v>1.156234581538959E-6</c:v>
                  </c:pt>
                  <c:pt idx="11">
                    <c:v>1.081664585503817E-6</c:v>
                  </c:pt>
                  <c:pt idx="12">
                    <c:v>1.1573017530654966E-6</c:v>
                  </c:pt>
                  <c:pt idx="13">
                    <c:v>1.1374528962340951E-6</c:v>
                  </c:pt>
                  <c:pt idx="14">
                    <c:v>1.0456933391783979E-6</c:v>
                  </c:pt>
                  <c:pt idx="15">
                    <c:v>1.1920443901861622E-6</c:v>
                  </c:pt>
                  <c:pt idx="16">
                    <c:v>1.393102662798478E-6</c:v>
                  </c:pt>
                  <c:pt idx="17">
                    <c:v>1.7041305643740322E-6</c:v>
                  </c:pt>
                  <c:pt idx="18">
                    <c:v>1.6605277619879352E-6</c:v>
                  </c:pt>
                  <c:pt idx="19">
                    <c:v>1.4932233163079321E-6</c:v>
                  </c:pt>
                  <c:pt idx="20">
                    <c:v>1.4861286323089679E-6</c:v>
                  </c:pt>
                  <c:pt idx="21">
                    <c:v>1.6638437113216725E-6</c:v>
                  </c:pt>
                  <c:pt idx="22">
                    <c:v>1.7451011948978411E-6</c:v>
                  </c:pt>
                  <c:pt idx="23">
                    <c:v>2.0607133765152343E-6</c:v>
                  </c:pt>
                  <c:pt idx="24">
                    <c:v>1.6809660360370828E-6</c:v>
                  </c:pt>
                  <c:pt idx="25">
                    <c:v>1.510060373875783E-6</c:v>
                  </c:pt>
                  <c:pt idx="26">
                    <c:v>2.2447693327811666E-6</c:v>
                  </c:pt>
                  <c:pt idx="27">
                    <c:v>1.7902137840219128E-6</c:v>
                  </c:pt>
                  <c:pt idx="28">
                    <c:v>1.5798267183835317E-6</c:v>
                  </c:pt>
                  <c:pt idx="29">
                    <c:v>1.2730908160361711E-6</c:v>
                  </c:pt>
                  <c:pt idx="30">
                    <c:v>1.2129447932313101E-6</c:v>
                  </c:pt>
                </c:numCache>
              </c:numRef>
            </c:minus>
          </c:errBars>
          <c:xVal>
            <c:numRef>
              <c:f>Sheet1!$C$6:$C$37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32</c:v>
                </c:pt>
                <c:pt idx="16">
                  <c:v>33</c:v>
                </c:pt>
                <c:pt idx="17">
                  <c:v>34</c:v>
                </c:pt>
                <c:pt idx="18">
                  <c:v>35</c:v>
                </c:pt>
                <c:pt idx="19">
                  <c:v>36</c:v>
                </c:pt>
                <c:pt idx="20">
                  <c:v>37</c:v>
                </c:pt>
                <c:pt idx="21">
                  <c:v>38</c:v>
                </c:pt>
                <c:pt idx="22">
                  <c:v>39</c:v>
                </c:pt>
                <c:pt idx="23">
                  <c:v>40</c:v>
                </c:pt>
                <c:pt idx="24">
                  <c:v>41</c:v>
                </c:pt>
                <c:pt idx="25">
                  <c:v>42</c:v>
                </c:pt>
                <c:pt idx="26">
                  <c:v>43</c:v>
                </c:pt>
                <c:pt idx="27">
                  <c:v>44</c:v>
                </c:pt>
                <c:pt idx="28">
                  <c:v>45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</c:numCache>
            </c:numRef>
          </c:xVal>
          <c:yVal>
            <c:numRef>
              <c:f>Sheet1!$G$6:$G$37</c:f>
              <c:numCache>
                <c:formatCode>General</c:formatCode>
                <c:ptCount val="32"/>
                <c:pt idx="0">
                  <c:v>4.5972934688214481E-5</c:v>
                </c:pt>
                <c:pt idx="1">
                  <c:v>5.0310003998423525E-5</c:v>
                </c:pt>
                <c:pt idx="2">
                  <c:v>5.1571696888665913E-5</c:v>
                </c:pt>
                <c:pt idx="3">
                  <c:v>5.1492841083025839E-5</c:v>
                </c:pt>
                <c:pt idx="4">
                  <c:v>4.7786618217938328E-5</c:v>
                </c:pt>
                <c:pt idx="5">
                  <c:v>5.1413985277385623E-5</c:v>
                </c:pt>
                <c:pt idx="6">
                  <c:v>4.8023185634858563E-5</c:v>
                </c:pt>
                <c:pt idx="7">
                  <c:v>4.762890660665776E-5</c:v>
                </c:pt>
                <c:pt idx="8">
                  <c:v>4.6209502105134865E-5</c:v>
                </c:pt>
                <c:pt idx="9">
                  <c:v>4.0614964502744132E-5</c:v>
                </c:pt>
                <c:pt idx="10">
                  <c:v>4.0925424165329032E-5</c:v>
                </c:pt>
                <c:pt idx="11">
                  <c:v>3.9110321481434623E-5</c:v>
                </c:pt>
                <c:pt idx="12">
                  <c:v>3.8604513957001766E-5</c:v>
                </c:pt>
                <c:pt idx="13">
                  <c:v>3.9795401824691611E-5</c:v>
                </c:pt>
                <c:pt idx="14">
                  <c:v>3.7436818699037436E-5</c:v>
                </c:pt>
                <c:pt idx="15">
                  <c:v>3.6742198470844612E-5</c:v>
                </c:pt>
                <c:pt idx="16">
                  <c:v>4.3358214578414032E-5</c:v>
                </c:pt>
                <c:pt idx="17">
                  <c:v>4.4763648712237436E-5</c:v>
                </c:pt>
                <c:pt idx="18">
                  <c:v>4.4030455338036343E-5</c:v>
                </c:pt>
                <c:pt idx="19">
                  <c:v>3.9223593178544634E-5</c:v>
                </c:pt>
                <c:pt idx="20">
                  <c:v>4.2479265740648593E-5</c:v>
                </c:pt>
                <c:pt idx="21">
                  <c:v>4.0959652287017333E-5</c:v>
                </c:pt>
                <c:pt idx="22">
                  <c:v>4.2960007398709001E-5</c:v>
                </c:pt>
                <c:pt idx="23">
                  <c:v>4.4331903100873292E-5</c:v>
                </c:pt>
                <c:pt idx="24">
                  <c:v>4.2747110415826441E-5</c:v>
                </c:pt>
                <c:pt idx="25">
                  <c:v>4.1656902964668019E-5</c:v>
                </c:pt>
                <c:pt idx="26">
                  <c:v>4.7760382901946617E-5</c:v>
                </c:pt>
                <c:pt idx="27">
                  <c:v>4.1743892238662338E-5</c:v>
                </c:pt>
                <c:pt idx="28">
                  <c:v>4.0356236585232007E-5</c:v>
                </c:pt>
                <c:pt idx="29">
                  <c:v>3.909445185922483E-5</c:v>
                </c:pt>
                <c:pt idx="30">
                  <c:v>3.7247469881623727E-5</c:v>
                </c:pt>
              </c:numCache>
            </c:numRef>
          </c:yVal>
          <c:smooth val="0"/>
        </c:ser>
        <c:ser>
          <c:idx val="1"/>
          <c:order val="1"/>
          <c:tx>
            <c:v>LaB6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Sheet1!$P$6:$P$24</c:f>
                <c:numCache>
                  <c:formatCode>General</c:formatCode>
                  <c:ptCount val="19"/>
                  <c:pt idx="0">
                    <c:v>1.7308778956736271E-6</c:v>
                  </c:pt>
                  <c:pt idx="1">
                    <c:v>1.4317929258221792E-6</c:v>
                  </c:pt>
                  <c:pt idx="2">
                    <c:v>1.6063892070182744E-6</c:v>
                  </c:pt>
                  <c:pt idx="3">
                    <c:v>1.2860471714520348E-6</c:v>
                  </c:pt>
                  <c:pt idx="4">
                    <c:v>1.2432880592604161E-6</c:v>
                  </c:pt>
                  <c:pt idx="5">
                    <c:v>1.1062219512348621E-6</c:v>
                  </c:pt>
                  <c:pt idx="6">
                    <c:v>1.1024818748296626E-6</c:v>
                  </c:pt>
                  <c:pt idx="7">
                    <c:v>1.1506538057112954E-6</c:v>
                  </c:pt>
                  <c:pt idx="8">
                    <c:v>9.6969438407375705E-7</c:v>
                  </c:pt>
                  <c:pt idx="9">
                    <c:v>9.08478322802522E-7</c:v>
                  </c:pt>
                  <c:pt idx="10">
                    <c:v>8.7629219599120678E-7</c:v>
                  </c:pt>
                  <c:pt idx="11">
                    <c:v>8.5483450104432455E-7</c:v>
                  </c:pt>
                  <c:pt idx="12">
                    <c:v>7.6973400470950128E-7</c:v>
                  </c:pt>
                  <c:pt idx="13">
                    <c:v>7.6528041045873016E-7</c:v>
                  </c:pt>
                  <c:pt idx="14">
                    <c:v>7.4158440363458902E-7</c:v>
                  </c:pt>
                  <c:pt idx="15">
                    <c:v>6.9909812671423574E-7</c:v>
                  </c:pt>
                  <c:pt idx="16">
                    <c:v>6.234494488235201E-7</c:v>
                  </c:pt>
                  <c:pt idx="17">
                    <c:v>6.0984524494287057E-7</c:v>
                  </c:pt>
                  <c:pt idx="18">
                    <c:v>6.5992185020375238E-7</c:v>
                  </c:pt>
                </c:numCache>
              </c:numRef>
            </c:plus>
            <c:minus>
              <c:numRef>
                <c:f>Sheet1!$O$6:$O$24</c:f>
                <c:numCache>
                  <c:formatCode>General</c:formatCode>
                  <c:ptCount val="19"/>
                  <c:pt idx="0">
                    <c:v>1.8910970383310584E-6</c:v>
                  </c:pt>
                  <c:pt idx="1">
                    <c:v>1.5572302621050465E-6</c:v>
                  </c:pt>
                  <c:pt idx="2">
                    <c:v>1.7608271900112267E-6</c:v>
                  </c:pt>
                  <c:pt idx="3">
                    <c:v>1.3974822398202474E-6</c:v>
                  </c:pt>
                  <c:pt idx="4">
                    <c:v>1.347873476543498E-6</c:v>
                  </c:pt>
                  <c:pt idx="5">
                    <c:v>1.1959589664810278E-6</c:v>
                  </c:pt>
                  <c:pt idx="6">
                    <c:v>1.2003686502045999E-6</c:v>
                  </c:pt>
                  <c:pt idx="7">
                    <c:v>1.2524077058977147E-6</c:v>
                  </c:pt>
                  <c:pt idx="8">
                    <c:v>1.053926572926963E-6</c:v>
                  </c:pt>
                  <c:pt idx="9">
                    <c:v>9.8661726005468544E-7</c:v>
                  </c:pt>
                  <c:pt idx="10">
                    <c:v>9.5278301749511079E-7</c:v>
                  </c:pt>
                  <c:pt idx="11">
                    <c:v>9.3080729630495181E-7</c:v>
                  </c:pt>
                  <c:pt idx="12">
                    <c:v>8.3636749652259835E-7</c:v>
                  </c:pt>
                  <c:pt idx="13">
                    <c:v>8.3329415097776993E-7</c:v>
                  </c:pt>
                  <c:pt idx="14">
                    <c:v>8.1011522908296662E-7</c:v>
                  </c:pt>
                  <c:pt idx="15">
                    <c:v>7.5993513233264274E-7</c:v>
                  </c:pt>
                  <c:pt idx="16">
                    <c:v>6.7770334562500332E-7</c:v>
                  </c:pt>
                  <c:pt idx="17">
                    <c:v>6.6388137748391882E-7</c:v>
                  </c:pt>
                  <c:pt idx="18">
                    <c:v>7.1978777652171924E-7</c:v>
                  </c:pt>
                </c:numCache>
              </c:numRef>
            </c:minus>
          </c:errBars>
          <c:xVal>
            <c:numRef>
              <c:f>Sheet1!$M$6:$M$24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6.3333333333333428</c:v>
                </c:pt>
                <c:pt idx="6">
                  <c:v>7.5666666666666664</c:v>
                </c:pt>
                <c:pt idx="7">
                  <c:v>8</c:v>
                </c:pt>
                <c:pt idx="8">
                  <c:v>13.7</c:v>
                </c:pt>
                <c:pt idx="9">
                  <c:v>16.133333333333283</c:v>
                </c:pt>
                <c:pt idx="10">
                  <c:v>17.633333333333283</c:v>
                </c:pt>
                <c:pt idx="11">
                  <c:v>22.966666666666633</c:v>
                </c:pt>
                <c:pt idx="12">
                  <c:v>25.866666666666667</c:v>
                </c:pt>
                <c:pt idx="13">
                  <c:v>35.016666666666488</c:v>
                </c:pt>
                <c:pt idx="14">
                  <c:v>42.783333333333331</c:v>
                </c:pt>
                <c:pt idx="15">
                  <c:v>44.949999999999996</c:v>
                </c:pt>
                <c:pt idx="16">
                  <c:v>53.349999999999994</c:v>
                </c:pt>
                <c:pt idx="17">
                  <c:v>53.93333333333333</c:v>
                </c:pt>
                <c:pt idx="18">
                  <c:v>59.833333333333336</c:v>
                </c:pt>
              </c:numCache>
            </c:numRef>
          </c:xVal>
          <c:yVal>
            <c:numRef>
              <c:f>Sheet1!$N$6:$N$24</c:f>
              <c:numCache>
                <c:formatCode>General</c:formatCode>
                <c:ptCount val="19"/>
                <c:pt idx="0">
                  <c:v>4.0859762546851322E-5</c:v>
                </c:pt>
                <c:pt idx="1">
                  <c:v>3.5549722901170817E-5</c:v>
                </c:pt>
                <c:pt idx="2">
                  <c:v>3.6630545655177089E-5</c:v>
                </c:pt>
                <c:pt idx="3">
                  <c:v>3.2256059209955052E-5</c:v>
                </c:pt>
                <c:pt idx="4">
                  <c:v>3.2046437109763117E-5</c:v>
                </c:pt>
                <c:pt idx="5">
                  <c:v>2.9486072338565102E-5</c:v>
                </c:pt>
                <c:pt idx="6">
                  <c:v>2.7039090314198269E-5</c:v>
                </c:pt>
                <c:pt idx="7">
                  <c:v>2.8324962295365095E-5</c:v>
                </c:pt>
                <c:pt idx="8">
                  <c:v>2.4265941391468152E-5</c:v>
                </c:pt>
                <c:pt idx="9">
                  <c:v>2.2941709349588392E-5</c:v>
                </c:pt>
                <c:pt idx="10">
                  <c:v>2.1830496948220533E-5</c:v>
                </c:pt>
                <c:pt idx="11">
                  <c:v>2.0946608268805373E-5</c:v>
                </c:pt>
                <c:pt idx="12">
                  <c:v>1.9323030655903273E-5</c:v>
                </c:pt>
                <c:pt idx="13">
                  <c:v>1.8752201688263874E-5</c:v>
                </c:pt>
                <c:pt idx="14">
                  <c:v>1.7532805569002364E-5</c:v>
                </c:pt>
                <c:pt idx="15">
                  <c:v>1.7465331241659433E-5</c:v>
                </c:pt>
                <c:pt idx="16">
                  <c:v>1.5575425995360473E-5</c:v>
                </c:pt>
                <c:pt idx="17">
                  <c:v>1.4984969583348321E-5</c:v>
                </c:pt>
                <c:pt idx="18">
                  <c:v>1.586891610808322E-5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332672"/>
        <c:axId val="188551936"/>
      </c:scatterChart>
      <c:valAx>
        <c:axId val="188332672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ja-JP" sz="1400" dirty="0" smtClean="0"/>
                  <a:t>Life</a:t>
                </a:r>
                <a:r>
                  <a:rPr lang="en-US" altLang="ja-JP" sz="1400" baseline="0" dirty="0" smtClean="0"/>
                  <a:t>time </a:t>
                </a:r>
                <a:r>
                  <a:rPr lang="en-US" altLang="ja-JP" sz="1400" dirty="0" smtClean="0"/>
                  <a:t>(hour</a:t>
                </a:r>
                <a:r>
                  <a:rPr lang="en-US" altLang="ja-JP" sz="1400" dirty="0"/>
                  <a:t>)</a:t>
                </a:r>
                <a:endParaRPr lang="ja-JP" altLang="en-US" sz="1400" dirty="0"/>
              </a:p>
            </c:rich>
          </c:tx>
          <c:layout>
            <c:manualLayout>
              <c:xMode val="edge"/>
              <c:yMode val="edge"/>
              <c:x val="0.44476203725643071"/>
              <c:y val="0.90642382327889626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88551936"/>
        <c:crossesAt val="1.0000000000000031E-6"/>
        <c:crossBetween val="midCat"/>
      </c:valAx>
      <c:valAx>
        <c:axId val="188551936"/>
        <c:scaling>
          <c:logBase val="10"/>
          <c:orientation val="minMax"/>
          <c:max val="1.0000000000000025E-4"/>
          <c:min val="1.0000000000000031E-5"/>
        </c:scaling>
        <c:delete val="1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altLang="ja-JP" sz="1400"/>
                  <a:t>QE</a:t>
                </a:r>
                <a:endParaRPr lang="ja-JP" altLang="en-US" sz="1400"/>
              </a:p>
            </c:rich>
          </c:tx>
          <c:layout>
            <c:manualLayout>
              <c:xMode val="edge"/>
              <c:yMode val="edge"/>
              <c:x val="6.1579686819458614E-2"/>
              <c:y val="5.6313187423619811E-4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crossAx val="188332672"/>
        <c:crosses val="autoZero"/>
        <c:crossBetween val="midCat"/>
      </c:valAx>
      <c:spPr>
        <a:ln w="6350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5690724629416914"/>
          <c:y val="7.0518090582527893E-2"/>
          <c:w val="8.9688412201987394E-2"/>
          <c:h val="0.158361611412644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36802125761824E-2"/>
          <c:y val="5.1400554097404488E-2"/>
          <c:w val="0.87842985850371291"/>
          <c:h val="0.82357670016809081"/>
        </c:manualLayout>
      </c:layout>
      <c:scatterChart>
        <c:scatterStyle val="lineMarker"/>
        <c:varyColors val="0"/>
        <c:ser>
          <c:idx val="1"/>
          <c:order val="0"/>
          <c:tx>
            <c:v>LaB6@266nm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Sheet1!$E$16:$E$22</c:f>
                <c:numCache>
                  <c:formatCode>General</c:formatCode>
                  <c:ptCount val="7"/>
                  <c:pt idx="0">
                    <c:v>2.8046233299621483E-7</c:v>
                  </c:pt>
                  <c:pt idx="1">
                    <c:v>7.7930683857864921E-7</c:v>
                  </c:pt>
                  <c:pt idx="2">
                    <c:v>7.5110000440023261E-7</c:v>
                  </c:pt>
                  <c:pt idx="3">
                    <c:v>4.2108103445223252E-6</c:v>
                  </c:pt>
                  <c:pt idx="4">
                    <c:v>1.8531158232652939E-6</c:v>
                  </c:pt>
                  <c:pt idx="5">
                    <c:v>2.7398141511196068E-6</c:v>
                  </c:pt>
                  <c:pt idx="6">
                    <c:v>2.7539369044758907E-6</c:v>
                  </c:pt>
                </c:numCache>
              </c:numRef>
            </c:plus>
            <c:minus>
              <c:numRef>
                <c:f>Sheet1!$F$16:$F$22</c:f>
                <c:numCache>
                  <c:formatCode>General</c:formatCode>
                  <c:ptCount val="7"/>
                  <c:pt idx="0">
                    <c:v>2.7282600644488093E-7</c:v>
                  </c:pt>
                  <c:pt idx="1">
                    <c:v>8.9243377422757375E-7</c:v>
                  </c:pt>
                  <c:pt idx="2">
                    <c:v>8.0552237459724199E-7</c:v>
                  </c:pt>
                  <c:pt idx="3">
                    <c:v>5.3245203428103114E-6</c:v>
                  </c:pt>
                  <c:pt idx="4">
                    <c:v>1.8531158232652939E-6</c:v>
                  </c:pt>
                  <c:pt idx="5">
                    <c:v>3.04765843776225E-6</c:v>
                  </c:pt>
                  <c:pt idx="6">
                    <c:v>3.06336801733835E-6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Sheet1!$C$16:$C$22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350</c:v>
                </c:pt>
                <c:pt idx="4">
                  <c:v>450</c:v>
                </c:pt>
                <c:pt idx="5">
                  <c:v>650</c:v>
                </c:pt>
                <c:pt idx="6">
                  <c:v>1000</c:v>
                </c:pt>
              </c:numCache>
            </c:numRef>
          </c:xVal>
          <c:yVal>
            <c:numRef>
              <c:f>Sheet1!$D$16:$D$22</c:f>
              <c:numCache>
                <c:formatCode>0.000E+00</c:formatCode>
                <c:ptCount val="7"/>
                <c:pt idx="0">
                  <c:v>2.5510000000000049E-6</c:v>
                </c:pt>
                <c:pt idx="1">
                  <c:v>1.2120000000000025E-5</c:v>
                </c:pt>
                <c:pt idx="2">
                  <c:v>2.1910000000000053E-5</c:v>
                </c:pt>
                <c:pt idx="3">
                  <c:v>8.2500000000000271E-5</c:v>
                </c:pt>
                <c:pt idx="4">
                  <c:v>5.3140000000000104E-5</c:v>
                </c:pt>
                <c:pt idx="5">
                  <c:v>5.3140000000000104E-5</c:v>
                </c:pt>
                <c:pt idx="6" formatCode="0.00E+00">
                  <c:v>6.2730000000000248E-5</c:v>
                </c:pt>
              </c:numCache>
            </c:numRef>
          </c:yVal>
          <c:smooth val="0"/>
        </c:ser>
        <c:ser>
          <c:idx val="0"/>
          <c:order val="1"/>
          <c:tx>
            <c:v>LaB6@532nm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Sheet1!$E$6:$E$11</c:f>
                <c:numCache>
                  <c:formatCode>General</c:formatCode>
                  <c:ptCount val="6"/>
                  <c:pt idx="0">
                    <c:v>2.3329280469621503E-7</c:v>
                  </c:pt>
                  <c:pt idx="1">
                    <c:v>2.5359605209712587E-6</c:v>
                  </c:pt>
                  <c:pt idx="2">
                    <c:v>2.9046740111610478E-6</c:v>
                  </c:pt>
                  <c:pt idx="3">
                    <c:v>1.1691062405482978E-5</c:v>
                  </c:pt>
                  <c:pt idx="4">
                    <c:v>1.5091329518706224E-5</c:v>
                  </c:pt>
                  <c:pt idx="5">
                    <c:v>5.2458641491771581E-7</c:v>
                  </c:pt>
                </c:numCache>
              </c:numRef>
            </c:plus>
            <c:minus>
              <c:numRef>
                <c:f>Sheet1!$F$6:$F$11</c:f>
                <c:numCache>
                  <c:formatCode>General</c:formatCode>
                  <c:ptCount val="6"/>
                  <c:pt idx="0">
                    <c:v>2.6006444827288088E-7</c:v>
                  </c:pt>
                  <c:pt idx="1">
                    <c:v>2.4386708237514916E-6</c:v>
                  </c:pt>
                  <c:pt idx="2">
                    <c:v>3.2672875106095552E-6</c:v>
                  </c:pt>
                  <c:pt idx="3">
                    <c:v>1.3308538479096813E-5</c:v>
                  </c:pt>
                  <c:pt idx="4">
                    <c:v>1.6516185985047024E-5</c:v>
                  </c:pt>
                  <c:pt idx="5">
                    <c:v>5.1072908845465774E-7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Sheet1!$C$6:$C$11</c:f>
              <c:numCache>
                <c:formatCode>General</c:formatCode>
                <c:ptCount val="6"/>
                <c:pt idx="0">
                  <c:v>0</c:v>
                </c:pt>
                <c:pt idx="1">
                  <c:v>307</c:v>
                </c:pt>
                <c:pt idx="2">
                  <c:v>443</c:v>
                </c:pt>
                <c:pt idx="3">
                  <c:v>1635</c:v>
                </c:pt>
                <c:pt idx="4">
                  <c:v>2490</c:v>
                </c:pt>
                <c:pt idx="5">
                  <c:v>4980</c:v>
                </c:pt>
              </c:numCache>
            </c:numRef>
          </c:xVal>
          <c:yVal>
            <c:numRef>
              <c:f>Sheet1!$D$6:$D$11</c:f>
              <c:numCache>
                <c:formatCode>0.000E+00</c:formatCode>
                <c:ptCount val="6"/>
                <c:pt idx="0">
                  <c:v>2.2662472838324865E-6</c:v>
                </c:pt>
                <c:pt idx="1">
                  <c:v>2.1150000000000043E-5</c:v>
                </c:pt>
                <c:pt idx="2">
                  <c:v>2.6172233337954006E-5</c:v>
                </c:pt>
                <c:pt idx="3">
                  <c:v>9.619366643072608E-5</c:v>
                </c:pt>
                <c:pt idx="4">
                  <c:v>1.7493074634576471E-4</c:v>
                </c:pt>
                <c:pt idx="5" formatCode="General">
                  <c:v>3.8668576109623226E-5</c:v>
                </c:pt>
              </c:numCache>
            </c:numRef>
          </c:yVal>
          <c:smooth val="0"/>
        </c:ser>
        <c:ser>
          <c:idx val="2"/>
          <c:order val="2"/>
          <c:tx>
            <c:v>Ir5Ce@266nm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Sheet1!$C$27:$C$31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Sheet1!$D$27:$D$31</c:f>
              <c:numCache>
                <c:formatCode>0.00E+00</c:formatCode>
                <c:ptCount val="5"/>
                <c:pt idx="0">
                  <c:v>3.5070000000000128E-6</c:v>
                </c:pt>
                <c:pt idx="1">
                  <c:v>2.2150000000000064E-5</c:v>
                </c:pt>
                <c:pt idx="2">
                  <c:v>5.5100000000000174E-5</c:v>
                </c:pt>
                <c:pt idx="3">
                  <c:v>8.610000000000025E-5</c:v>
                </c:pt>
                <c:pt idx="4">
                  <c:v>1.0190000000000013E-4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598912"/>
        <c:axId val="188609664"/>
      </c:scatterChart>
      <c:valAx>
        <c:axId val="188598912"/>
        <c:scaling>
          <c:orientation val="minMax"/>
          <c:max val="5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Energy density of cleaning laser(</a:t>
                </a:r>
                <a:r>
                  <a:rPr lang="en-US" dirty="0" err="1"/>
                  <a:t>μJ</a:t>
                </a:r>
                <a:r>
                  <a:rPr lang="en-US" dirty="0"/>
                  <a:t>/mm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  <a:endParaRPr lang="ja-JP" dirty="0"/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crossAx val="188609664"/>
        <c:crossesAt val="1.0000000000000038E-6"/>
        <c:crossBetween val="midCat"/>
      </c:valAx>
      <c:valAx>
        <c:axId val="188609664"/>
        <c:scaling>
          <c:logBase val="10"/>
          <c:orientation val="minMax"/>
          <c:max val="2.0000000000000061E-4"/>
          <c:min val="1.0000000000000038E-6"/>
        </c:scaling>
        <c:delete val="1"/>
        <c:axPos val="l"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QE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1.9065757955378081E-2"/>
              <c:y val="1.3531990674722745E-2"/>
            </c:manualLayout>
          </c:layout>
          <c:overlay val="0"/>
        </c:title>
        <c:numFmt formatCode="@" sourceLinked="0"/>
        <c:majorTickMark val="in"/>
        <c:minorTickMark val="in"/>
        <c:tickLblPos val="nextTo"/>
        <c:crossAx val="188598912"/>
        <c:crosses val="autoZero"/>
        <c:crossBetween val="midCat"/>
      </c:valAx>
      <c:spPr>
        <a:ln w="6350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2990541450239457"/>
          <c:y val="0.50794579072699253"/>
          <c:w val="0.23777208169507222"/>
          <c:h val="0.25115157480314959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ja-JP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419127580101997E-2"/>
          <c:y val="2.2505489312569165E-2"/>
          <c:w val="0.87772456370989649"/>
          <c:h val="0.8653431708706018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'CSSArchiver-20151117-154056(1)'!$A$3:$A$1646</c:f>
              <c:numCache>
                <c:formatCode>m/d/yyyy\ h:mm</c:formatCode>
                <c:ptCount val="1644"/>
                <c:pt idx="0">
                  <c:v>42272.440706018519</c:v>
                </c:pt>
                <c:pt idx="1">
                  <c:v>42272.47351851852</c:v>
                </c:pt>
                <c:pt idx="2">
                  <c:v>42272.498738425929</c:v>
                </c:pt>
                <c:pt idx="3">
                  <c:v>42272.525462962964</c:v>
                </c:pt>
                <c:pt idx="4">
                  <c:v>42272.557314814818</c:v>
                </c:pt>
                <c:pt idx="5">
                  <c:v>42272.586134259262</c:v>
                </c:pt>
                <c:pt idx="6">
                  <c:v>42272.609710648147</c:v>
                </c:pt>
                <c:pt idx="7">
                  <c:v>42272.628217592595</c:v>
                </c:pt>
                <c:pt idx="8">
                  <c:v>42272.647499999999</c:v>
                </c:pt>
                <c:pt idx="9">
                  <c:v>42272.665671296294</c:v>
                </c:pt>
                <c:pt idx="10">
                  <c:v>42272.688136574077</c:v>
                </c:pt>
                <c:pt idx="11">
                  <c:v>42272.706793981481</c:v>
                </c:pt>
                <c:pt idx="12">
                  <c:v>42272.729814814818</c:v>
                </c:pt>
                <c:pt idx="13">
                  <c:v>42272.763738425929</c:v>
                </c:pt>
                <c:pt idx="14">
                  <c:v>42272.788298611114</c:v>
                </c:pt>
                <c:pt idx="15">
                  <c:v>42272.807974537034</c:v>
                </c:pt>
                <c:pt idx="16">
                  <c:v>42272.826388888891</c:v>
                </c:pt>
                <c:pt idx="17">
                  <c:v>42272.860763888886</c:v>
                </c:pt>
                <c:pt idx="18">
                  <c:v>42272.879664351851</c:v>
                </c:pt>
                <c:pt idx="19">
                  <c:v>42272.899675925924</c:v>
                </c:pt>
                <c:pt idx="20">
                  <c:v>42272.964490740742</c:v>
                </c:pt>
                <c:pt idx="21">
                  <c:v>42272.982025462959</c:v>
                </c:pt>
                <c:pt idx="22">
                  <c:v>42273.002858796295</c:v>
                </c:pt>
                <c:pt idx="23">
                  <c:v>42273.024502314816</c:v>
                </c:pt>
                <c:pt idx="24">
                  <c:v>42273.040821759256</c:v>
                </c:pt>
                <c:pt idx="25">
                  <c:v>42273.061655092592</c:v>
                </c:pt>
                <c:pt idx="26">
                  <c:v>42273.083333333336</c:v>
                </c:pt>
                <c:pt idx="27">
                  <c:v>42273.107303240744</c:v>
                </c:pt>
                <c:pt idx="28">
                  <c:v>42273.12699074074</c:v>
                </c:pt>
                <c:pt idx="29">
                  <c:v>42273.146481481483</c:v>
                </c:pt>
                <c:pt idx="30">
                  <c:v>42273.166192129633</c:v>
                </c:pt>
                <c:pt idx="31">
                  <c:v>42273.186111111114</c:v>
                </c:pt>
                <c:pt idx="32">
                  <c:v>42273.209201388891</c:v>
                </c:pt>
                <c:pt idx="33">
                  <c:v>42273.226527777777</c:v>
                </c:pt>
                <c:pt idx="34">
                  <c:v>42273.250462962962</c:v>
                </c:pt>
                <c:pt idx="35">
                  <c:v>42273.274050925924</c:v>
                </c:pt>
                <c:pt idx="36">
                  <c:v>42273.294641203705</c:v>
                </c:pt>
                <c:pt idx="37">
                  <c:v>42273.308761574073</c:v>
                </c:pt>
                <c:pt idx="38">
                  <c:v>42273.324282407404</c:v>
                </c:pt>
                <c:pt idx="39">
                  <c:v>42273.34138888889</c:v>
                </c:pt>
                <c:pt idx="40">
                  <c:v>42273.358541666668</c:v>
                </c:pt>
                <c:pt idx="41">
                  <c:v>42273.376527777778</c:v>
                </c:pt>
                <c:pt idx="42">
                  <c:v>42273.399768518517</c:v>
                </c:pt>
                <c:pt idx="43">
                  <c:v>42273.41946759259</c:v>
                </c:pt>
                <c:pt idx="44">
                  <c:v>42273.434976851851</c:v>
                </c:pt>
                <c:pt idx="45">
                  <c:v>42273.454826388886</c:v>
                </c:pt>
                <c:pt idx="46">
                  <c:v>42273.474421296298</c:v>
                </c:pt>
                <c:pt idx="47">
                  <c:v>42273.491469907407</c:v>
                </c:pt>
                <c:pt idx="48">
                  <c:v>42273.509548611109</c:v>
                </c:pt>
                <c:pt idx="49">
                  <c:v>42273.530011574076</c:v>
                </c:pt>
                <c:pt idx="50">
                  <c:v>42273.550879629627</c:v>
                </c:pt>
                <c:pt idx="51">
                  <c:v>42273.572291666664</c:v>
                </c:pt>
                <c:pt idx="52">
                  <c:v>42273.587708333333</c:v>
                </c:pt>
                <c:pt idx="53">
                  <c:v>42273.604039351849</c:v>
                </c:pt>
                <c:pt idx="54">
                  <c:v>42273.978472222225</c:v>
                </c:pt>
                <c:pt idx="55">
                  <c:v>42273.994004629632</c:v>
                </c:pt>
                <c:pt idx="56">
                  <c:v>42274.01425925926</c:v>
                </c:pt>
                <c:pt idx="57">
                  <c:v>42274.029907407406</c:v>
                </c:pt>
                <c:pt idx="58">
                  <c:v>42274.044583333336</c:v>
                </c:pt>
                <c:pt idx="59">
                  <c:v>42274.071006944447</c:v>
                </c:pt>
                <c:pt idx="60">
                  <c:v>42274.094363425924</c:v>
                </c:pt>
                <c:pt idx="61">
                  <c:v>42274.117314814815</c:v>
                </c:pt>
                <c:pt idx="62">
                  <c:v>42274.131909722222</c:v>
                </c:pt>
                <c:pt idx="63">
                  <c:v>42274.148009259261</c:v>
                </c:pt>
                <c:pt idx="64">
                  <c:v>42274.164907407408</c:v>
                </c:pt>
                <c:pt idx="65">
                  <c:v>42274.181087962963</c:v>
                </c:pt>
                <c:pt idx="66">
                  <c:v>42274.197893518518</c:v>
                </c:pt>
                <c:pt idx="67">
                  <c:v>42274.217245370368</c:v>
                </c:pt>
                <c:pt idx="68">
                  <c:v>42274.237835648149</c:v>
                </c:pt>
                <c:pt idx="69">
                  <c:v>42274.256724537037</c:v>
                </c:pt>
                <c:pt idx="70">
                  <c:v>42274.277256944442</c:v>
                </c:pt>
                <c:pt idx="71">
                  <c:v>42274.297152777777</c:v>
                </c:pt>
                <c:pt idx="72">
                  <c:v>42274.318784722222</c:v>
                </c:pt>
                <c:pt idx="73">
                  <c:v>42274.335196759261</c:v>
                </c:pt>
                <c:pt idx="74">
                  <c:v>42274.356192129628</c:v>
                </c:pt>
                <c:pt idx="75">
                  <c:v>42274.377013888887</c:v>
                </c:pt>
                <c:pt idx="76">
                  <c:v>42274.395995370367</c:v>
                </c:pt>
                <c:pt idx="77">
                  <c:v>42274.418958333335</c:v>
                </c:pt>
                <c:pt idx="78">
                  <c:v>42274.438125000001</c:v>
                </c:pt>
                <c:pt idx="79">
                  <c:v>42274.459467592591</c:v>
                </c:pt>
                <c:pt idx="80">
                  <c:v>42274.479513888888</c:v>
                </c:pt>
                <c:pt idx="81">
                  <c:v>42274.49664351852</c:v>
                </c:pt>
                <c:pt idx="82">
                  <c:v>42274.521168981482</c:v>
                </c:pt>
                <c:pt idx="83">
                  <c:v>42274.547824074078</c:v>
                </c:pt>
                <c:pt idx="84">
                  <c:v>42274.568784722222</c:v>
                </c:pt>
                <c:pt idx="85">
                  <c:v>42274.584398148145</c:v>
                </c:pt>
                <c:pt idx="86">
                  <c:v>42274.601377314815</c:v>
                </c:pt>
                <c:pt idx="87">
                  <c:v>42274.621620370373</c:v>
                </c:pt>
                <c:pt idx="88">
                  <c:v>42274.641747685186</c:v>
                </c:pt>
                <c:pt idx="89">
                  <c:v>42274.662557870368</c:v>
                </c:pt>
                <c:pt idx="90">
                  <c:v>42274.683182870373</c:v>
                </c:pt>
                <c:pt idx="91">
                  <c:v>42274.703668981485</c:v>
                </c:pt>
                <c:pt idx="92">
                  <c:v>42274.719085648147</c:v>
                </c:pt>
                <c:pt idx="93">
                  <c:v>42274.737141203703</c:v>
                </c:pt>
                <c:pt idx="94">
                  <c:v>42274.757152777776</c:v>
                </c:pt>
                <c:pt idx="95">
                  <c:v>42274.776493055557</c:v>
                </c:pt>
                <c:pt idx="96">
                  <c:v>42274.792268518519</c:v>
                </c:pt>
                <c:pt idx="97">
                  <c:v>42274.846921296295</c:v>
                </c:pt>
                <c:pt idx="98">
                  <c:v>42274.886724537035</c:v>
                </c:pt>
                <c:pt idx="99">
                  <c:v>42274.906076388892</c:v>
                </c:pt>
                <c:pt idx="100">
                  <c:v>42274.925520833334</c:v>
                </c:pt>
                <c:pt idx="101">
                  <c:v>42274.944513888891</c:v>
                </c:pt>
                <c:pt idx="102">
                  <c:v>42274.960590277777</c:v>
                </c:pt>
                <c:pt idx="103">
                  <c:v>42274.975300925929</c:v>
                </c:pt>
                <c:pt idx="104">
                  <c:v>42274.991875</c:v>
                </c:pt>
                <c:pt idx="105">
                  <c:v>42275.006006944444</c:v>
                </c:pt>
                <c:pt idx="106">
                  <c:v>42275.022337962961</c:v>
                </c:pt>
                <c:pt idx="107">
                  <c:v>42275.038773148146</c:v>
                </c:pt>
                <c:pt idx="108">
                  <c:v>42275.054050925923</c:v>
                </c:pt>
                <c:pt idx="109">
                  <c:v>42275.071898148148</c:v>
                </c:pt>
                <c:pt idx="110">
                  <c:v>42275.091423611113</c:v>
                </c:pt>
                <c:pt idx="111">
                  <c:v>42275.107546296298</c:v>
                </c:pt>
                <c:pt idx="112">
                  <c:v>42275.126076388886</c:v>
                </c:pt>
                <c:pt idx="113">
                  <c:v>42275.142858796295</c:v>
                </c:pt>
                <c:pt idx="114">
                  <c:v>42275.158495370371</c:v>
                </c:pt>
                <c:pt idx="115">
                  <c:v>42275.176226851851</c:v>
                </c:pt>
                <c:pt idx="116">
                  <c:v>42275.190682870372</c:v>
                </c:pt>
                <c:pt idx="117">
                  <c:v>42275.207708333335</c:v>
                </c:pt>
                <c:pt idx="118">
                  <c:v>42275.257916666669</c:v>
                </c:pt>
                <c:pt idx="119">
                  <c:v>42275.279016203705</c:v>
                </c:pt>
                <c:pt idx="120">
                  <c:v>42275.302291666667</c:v>
                </c:pt>
                <c:pt idx="121">
                  <c:v>42275.323854166665</c:v>
                </c:pt>
                <c:pt idx="122">
                  <c:v>42275.340752314813</c:v>
                </c:pt>
                <c:pt idx="123">
                  <c:v>42275.358229166668</c:v>
                </c:pt>
                <c:pt idx="124">
                  <c:v>42275.381504629629</c:v>
                </c:pt>
                <c:pt idx="125">
                  <c:v>42275.408252314817</c:v>
                </c:pt>
                <c:pt idx="126">
                  <c:v>42275.435231481482</c:v>
                </c:pt>
                <c:pt idx="127">
                  <c:v>42275.47865740741</c:v>
                </c:pt>
                <c:pt idx="128">
                  <c:v>42275.506956018522</c:v>
                </c:pt>
                <c:pt idx="129">
                  <c:v>42275.554027777776</c:v>
                </c:pt>
                <c:pt idx="130">
                  <c:v>42275.581701388888</c:v>
                </c:pt>
                <c:pt idx="131">
                  <c:v>42275.611087962963</c:v>
                </c:pt>
                <c:pt idx="132">
                  <c:v>42275.637291666666</c:v>
                </c:pt>
                <c:pt idx="133">
                  <c:v>42275.655914351853</c:v>
                </c:pt>
                <c:pt idx="134">
                  <c:v>42275.679062499999</c:v>
                </c:pt>
                <c:pt idx="135">
                  <c:v>42275.702002314814</c:v>
                </c:pt>
                <c:pt idx="136">
                  <c:v>42275.7653587963</c:v>
                </c:pt>
                <c:pt idx="137">
                  <c:v>42275.784432870372</c:v>
                </c:pt>
                <c:pt idx="138">
                  <c:v>42275.804780092592</c:v>
                </c:pt>
                <c:pt idx="139">
                  <c:v>42275.822175925925</c:v>
                </c:pt>
                <c:pt idx="140">
                  <c:v>42275.85833333333</c:v>
                </c:pt>
                <c:pt idx="141">
                  <c:v>42275.876956018517</c:v>
                </c:pt>
                <c:pt idx="142">
                  <c:v>42275.899652777778</c:v>
                </c:pt>
                <c:pt idx="143">
                  <c:v>42275.921296296299</c:v>
                </c:pt>
                <c:pt idx="144">
                  <c:v>42275.940023148149</c:v>
                </c:pt>
                <c:pt idx="145">
                  <c:v>42275.954872685186</c:v>
                </c:pt>
                <c:pt idx="146">
                  <c:v>42275.971550925926</c:v>
                </c:pt>
                <c:pt idx="147">
                  <c:v>42275.989629629628</c:v>
                </c:pt>
                <c:pt idx="148">
                  <c:v>42276.008715277778</c:v>
                </c:pt>
                <c:pt idx="149">
                  <c:v>42276.027951388889</c:v>
                </c:pt>
                <c:pt idx="150">
                  <c:v>42276.042893518519</c:v>
                </c:pt>
                <c:pt idx="151">
                  <c:v>42276.061643518522</c:v>
                </c:pt>
                <c:pt idx="152">
                  <c:v>42276.078541666669</c:v>
                </c:pt>
                <c:pt idx="153">
                  <c:v>42276.09511574074</c:v>
                </c:pt>
                <c:pt idx="154">
                  <c:v>42276.113182870373</c:v>
                </c:pt>
                <c:pt idx="155">
                  <c:v>42276.130532407406</c:v>
                </c:pt>
                <c:pt idx="156">
                  <c:v>42276.148946759262</c:v>
                </c:pt>
                <c:pt idx="157">
                  <c:v>42276.163541666669</c:v>
                </c:pt>
                <c:pt idx="158">
                  <c:v>42276.179363425923</c:v>
                </c:pt>
                <c:pt idx="159">
                  <c:v>42276.198634259257</c:v>
                </c:pt>
                <c:pt idx="160">
                  <c:v>42276.215057870373</c:v>
                </c:pt>
                <c:pt idx="161">
                  <c:v>42276.234699074077</c:v>
                </c:pt>
                <c:pt idx="162">
                  <c:v>42276.250856481478</c:v>
                </c:pt>
                <c:pt idx="163">
                  <c:v>42276.268194444441</c:v>
                </c:pt>
                <c:pt idx="164">
                  <c:v>42276.285462962966</c:v>
                </c:pt>
                <c:pt idx="165">
                  <c:v>42276.300844907404</c:v>
                </c:pt>
                <c:pt idx="166">
                  <c:v>42276.31763888889</c:v>
                </c:pt>
                <c:pt idx="167">
                  <c:v>42276.33289351852</c:v>
                </c:pt>
                <c:pt idx="168">
                  <c:v>42276.345891203702</c:v>
                </c:pt>
                <c:pt idx="169">
                  <c:v>42276.360949074071</c:v>
                </c:pt>
                <c:pt idx="170">
                  <c:v>42276.376354166663</c:v>
                </c:pt>
                <c:pt idx="171">
                  <c:v>42276.391643518517</c:v>
                </c:pt>
                <c:pt idx="172">
                  <c:v>42276.408993055556</c:v>
                </c:pt>
                <c:pt idx="173">
                  <c:v>42276.426377314812</c:v>
                </c:pt>
                <c:pt idx="174">
                  <c:v>42276.444097222222</c:v>
                </c:pt>
                <c:pt idx="175">
                  <c:v>42276.462025462963</c:v>
                </c:pt>
                <c:pt idx="176">
                  <c:v>42276.477766203701</c:v>
                </c:pt>
                <c:pt idx="177">
                  <c:v>42276.492951388886</c:v>
                </c:pt>
                <c:pt idx="178">
                  <c:v>42276.512303240743</c:v>
                </c:pt>
                <c:pt idx="179">
                  <c:v>42276.527245370373</c:v>
                </c:pt>
                <c:pt idx="180">
                  <c:v>42276.543206018519</c:v>
                </c:pt>
                <c:pt idx="181">
                  <c:v>42276.559305555558</c:v>
                </c:pt>
                <c:pt idx="182">
                  <c:v>42276.57644675926</c:v>
                </c:pt>
                <c:pt idx="183">
                  <c:v>42276.593252314815</c:v>
                </c:pt>
                <c:pt idx="184">
                  <c:v>42276.614664351851</c:v>
                </c:pt>
                <c:pt idx="185">
                  <c:v>42276.631307870368</c:v>
                </c:pt>
                <c:pt idx="186">
                  <c:v>42276.647962962961</c:v>
                </c:pt>
                <c:pt idx="187">
                  <c:v>42276.663831018515</c:v>
                </c:pt>
                <c:pt idx="188">
                  <c:v>42276.6797337963</c:v>
                </c:pt>
                <c:pt idx="189">
                  <c:v>42276.698229166665</c:v>
                </c:pt>
                <c:pt idx="190">
                  <c:v>42276.714456018519</c:v>
                </c:pt>
                <c:pt idx="191">
                  <c:v>42276.729849537034</c:v>
                </c:pt>
                <c:pt idx="192">
                  <c:v>42276.745011574072</c:v>
                </c:pt>
                <c:pt idx="193">
                  <c:v>42276.761458333334</c:v>
                </c:pt>
                <c:pt idx="194">
                  <c:v>42276.777002314811</c:v>
                </c:pt>
                <c:pt idx="195">
                  <c:v>42276.795034722221</c:v>
                </c:pt>
                <c:pt idx="196">
                  <c:v>42276.811388888891</c:v>
                </c:pt>
                <c:pt idx="197">
                  <c:v>42276.825844907406</c:v>
                </c:pt>
                <c:pt idx="198">
                  <c:v>42276.844976851855</c:v>
                </c:pt>
                <c:pt idx="199">
                  <c:v>42276.993518518517</c:v>
                </c:pt>
                <c:pt idx="200">
                  <c:v>42277.008437500001</c:v>
                </c:pt>
                <c:pt idx="201">
                  <c:v>42277.024108796293</c:v>
                </c:pt>
                <c:pt idx="202">
                  <c:v>42277.040185185186</c:v>
                </c:pt>
                <c:pt idx="203">
                  <c:v>42277.057986111111</c:v>
                </c:pt>
                <c:pt idx="204">
                  <c:v>42277.076064814813</c:v>
                </c:pt>
                <c:pt idx="205">
                  <c:v>42277.092858796299</c:v>
                </c:pt>
                <c:pt idx="206">
                  <c:v>42277.108263888891</c:v>
                </c:pt>
                <c:pt idx="207">
                  <c:v>42277.125289351854</c:v>
                </c:pt>
                <c:pt idx="208">
                  <c:v>42277.142060185186</c:v>
                </c:pt>
                <c:pt idx="209">
                  <c:v>42277.167962962965</c:v>
                </c:pt>
                <c:pt idx="210">
                  <c:v>42277.18414351852</c:v>
                </c:pt>
                <c:pt idx="211">
                  <c:v>42277.202847222223</c:v>
                </c:pt>
                <c:pt idx="212">
                  <c:v>42277.218946759262</c:v>
                </c:pt>
                <c:pt idx="213">
                  <c:v>42277.234479166669</c:v>
                </c:pt>
                <c:pt idx="214">
                  <c:v>42277.249305555553</c:v>
                </c:pt>
                <c:pt idx="215">
                  <c:v>42277.262824074074</c:v>
                </c:pt>
                <c:pt idx="216">
                  <c:v>42277.278923611113</c:v>
                </c:pt>
                <c:pt idx="217">
                  <c:v>42277.295277777775</c:v>
                </c:pt>
                <c:pt idx="218">
                  <c:v>42277.311597222222</c:v>
                </c:pt>
                <c:pt idx="219">
                  <c:v>42277.325486111113</c:v>
                </c:pt>
                <c:pt idx="220">
                  <c:v>42277.34134259259</c:v>
                </c:pt>
                <c:pt idx="221">
                  <c:v>42277.357523148145</c:v>
                </c:pt>
                <c:pt idx="222">
                  <c:v>42277.733761574076</c:v>
                </c:pt>
                <c:pt idx="223">
                  <c:v>42277.751574074071</c:v>
                </c:pt>
                <c:pt idx="224">
                  <c:v>42277.766967592594</c:v>
                </c:pt>
                <c:pt idx="225">
                  <c:v>42277.782048611109</c:v>
                </c:pt>
                <c:pt idx="226">
                  <c:v>42278.300752314812</c:v>
                </c:pt>
                <c:pt idx="227">
                  <c:v>42278.598437499997</c:v>
                </c:pt>
                <c:pt idx="228">
                  <c:v>42278.865925925929</c:v>
                </c:pt>
                <c:pt idx="229">
                  <c:v>42278.879837962966</c:v>
                </c:pt>
                <c:pt idx="230">
                  <c:v>42278.89199074074</c:v>
                </c:pt>
                <c:pt idx="231">
                  <c:v>42278.906122685185</c:v>
                </c:pt>
                <c:pt idx="232">
                  <c:v>42278.920925925922</c:v>
                </c:pt>
                <c:pt idx="233">
                  <c:v>42278.934918981482</c:v>
                </c:pt>
                <c:pt idx="234">
                  <c:v>42278.949537037035</c:v>
                </c:pt>
                <c:pt idx="235">
                  <c:v>42278.963553240741</c:v>
                </c:pt>
                <c:pt idx="236">
                  <c:v>42278.978125000001</c:v>
                </c:pt>
                <c:pt idx="237">
                  <c:v>42278.993402777778</c:v>
                </c:pt>
                <c:pt idx="238">
                  <c:v>42279.008425925924</c:v>
                </c:pt>
                <c:pt idx="239">
                  <c:v>42279.024305555555</c:v>
                </c:pt>
                <c:pt idx="240">
                  <c:v>42279.040543981479</c:v>
                </c:pt>
                <c:pt idx="241">
                  <c:v>42279.060115740744</c:v>
                </c:pt>
                <c:pt idx="242">
                  <c:v>42279.078750000001</c:v>
                </c:pt>
                <c:pt idx="243">
                  <c:v>42279.094131944446</c:v>
                </c:pt>
                <c:pt idx="244">
                  <c:v>42279.1093287037</c:v>
                </c:pt>
                <c:pt idx="245">
                  <c:v>42279.126122685186</c:v>
                </c:pt>
                <c:pt idx="246">
                  <c:v>42279.142905092594</c:v>
                </c:pt>
                <c:pt idx="247">
                  <c:v>42279.161886574075</c:v>
                </c:pt>
                <c:pt idx="248">
                  <c:v>42279.179270833331</c:v>
                </c:pt>
                <c:pt idx="249">
                  <c:v>42279.197187500002</c:v>
                </c:pt>
                <c:pt idx="250">
                  <c:v>42279.212152777778</c:v>
                </c:pt>
                <c:pt idx="251">
                  <c:v>42279.227442129632</c:v>
                </c:pt>
                <c:pt idx="252">
                  <c:v>42279.24422453704</c:v>
                </c:pt>
                <c:pt idx="253">
                  <c:v>42279.260439814818</c:v>
                </c:pt>
                <c:pt idx="254">
                  <c:v>42279.27548611111</c:v>
                </c:pt>
                <c:pt idx="255">
                  <c:v>42279.288576388892</c:v>
                </c:pt>
                <c:pt idx="256">
                  <c:v>42279.302349537036</c:v>
                </c:pt>
                <c:pt idx="257">
                  <c:v>42279.316944444443</c:v>
                </c:pt>
                <c:pt idx="258">
                  <c:v>42279.330613425926</c:v>
                </c:pt>
                <c:pt idx="259">
                  <c:v>42279.343564814815</c:v>
                </c:pt>
                <c:pt idx="260">
                  <c:v>42279.357685185183</c:v>
                </c:pt>
                <c:pt idx="261">
                  <c:v>42279.371180555558</c:v>
                </c:pt>
                <c:pt idx="262">
                  <c:v>42279.386041666665</c:v>
                </c:pt>
                <c:pt idx="263">
                  <c:v>42279.401354166665</c:v>
                </c:pt>
                <c:pt idx="264">
                  <c:v>42279.413402777776</c:v>
                </c:pt>
                <c:pt idx="265">
                  <c:v>42279.427523148152</c:v>
                </c:pt>
                <c:pt idx="266">
                  <c:v>42279.440833333334</c:v>
                </c:pt>
                <c:pt idx="267">
                  <c:v>42279.455300925925</c:v>
                </c:pt>
                <c:pt idx="268">
                  <c:v>42279.46979166667</c:v>
                </c:pt>
                <c:pt idx="269">
                  <c:v>42279.484479166669</c:v>
                </c:pt>
                <c:pt idx="270">
                  <c:v>42279.500821759262</c:v>
                </c:pt>
                <c:pt idx="271">
                  <c:v>42279.513784722221</c:v>
                </c:pt>
                <c:pt idx="272">
                  <c:v>42279.529062499998</c:v>
                </c:pt>
                <c:pt idx="273">
                  <c:v>42279.543425925927</c:v>
                </c:pt>
                <c:pt idx="274">
                  <c:v>42279.558715277781</c:v>
                </c:pt>
                <c:pt idx="275">
                  <c:v>42279.616377314815</c:v>
                </c:pt>
                <c:pt idx="276">
                  <c:v>42279.630393518521</c:v>
                </c:pt>
                <c:pt idx="277">
                  <c:v>42279.645648148151</c:v>
                </c:pt>
                <c:pt idx="278">
                  <c:v>42279.661620370367</c:v>
                </c:pt>
                <c:pt idx="279">
                  <c:v>42279.676944444444</c:v>
                </c:pt>
                <c:pt idx="280">
                  <c:v>42279.69222222222</c:v>
                </c:pt>
                <c:pt idx="281">
                  <c:v>42279.708067129628</c:v>
                </c:pt>
                <c:pt idx="282">
                  <c:v>42279.724826388891</c:v>
                </c:pt>
                <c:pt idx="283">
                  <c:v>42279.740914351853</c:v>
                </c:pt>
                <c:pt idx="284">
                  <c:v>42279.755914351852</c:v>
                </c:pt>
                <c:pt idx="285">
                  <c:v>42279.77107638889</c:v>
                </c:pt>
                <c:pt idx="286">
                  <c:v>42279.786122685182</c:v>
                </c:pt>
                <c:pt idx="287">
                  <c:v>42279.802569444444</c:v>
                </c:pt>
                <c:pt idx="288">
                  <c:v>42279.820462962962</c:v>
                </c:pt>
                <c:pt idx="289">
                  <c:v>42279.835810185185</c:v>
                </c:pt>
                <c:pt idx="290">
                  <c:v>42279.849247685182</c:v>
                </c:pt>
                <c:pt idx="291">
                  <c:v>42279.864641203705</c:v>
                </c:pt>
                <c:pt idx="292">
                  <c:v>42279.87877314815</c:v>
                </c:pt>
                <c:pt idx="293">
                  <c:v>42279.895914351851</c:v>
                </c:pt>
                <c:pt idx="294">
                  <c:v>42279.911180555559</c:v>
                </c:pt>
                <c:pt idx="295">
                  <c:v>42279.927511574075</c:v>
                </c:pt>
                <c:pt idx="296">
                  <c:v>42279.94326388889</c:v>
                </c:pt>
                <c:pt idx="297">
                  <c:v>42279.959641203706</c:v>
                </c:pt>
                <c:pt idx="298">
                  <c:v>42279.9766087963</c:v>
                </c:pt>
                <c:pt idx="299">
                  <c:v>42279.992013888892</c:v>
                </c:pt>
                <c:pt idx="300">
                  <c:v>42280.01122685185</c:v>
                </c:pt>
                <c:pt idx="301">
                  <c:v>42280.027326388888</c:v>
                </c:pt>
                <c:pt idx="302">
                  <c:v>42280.044687499998</c:v>
                </c:pt>
                <c:pt idx="303">
                  <c:v>42280.061365740738</c:v>
                </c:pt>
                <c:pt idx="304">
                  <c:v>42280.075486111113</c:v>
                </c:pt>
                <c:pt idx="305">
                  <c:v>42280.095532407409</c:v>
                </c:pt>
                <c:pt idx="306">
                  <c:v>42280.113483796296</c:v>
                </c:pt>
                <c:pt idx="307">
                  <c:v>42280.127708333333</c:v>
                </c:pt>
                <c:pt idx="308">
                  <c:v>42280.146006944444</c:v>
                </c:pt>
                <c:pt idx="309">
                  <c:v>42280.161064814813</c:v>
                </c:pt>
                <c:pt idx="310">
                  <c:v>42280.179016203707</c:v>
                </c:pt>
                <c:pt idx="311">
                  <c:v>42280.195115740738</c:v>
                </c:pt>
                <c:pt idx="312">
                  <c:v>42280.210752314815</c:v>
                </c:pt>
                <c:pt idx="313">
                  <c:v>42280.227962962963</c:v>
                </c:pt>
                <c:pt idx="314">
                  <c:v>42280.244791666664</c:v>
                </c:pt>
                <c:pt idx="315">
                  <c:v>42280.260289351849</c:v>
                </c:pt>
                <c:pt idx="316">
                  <c:v>42280.275358796294</c:v>
                </c:pt>
                <c:pt idx="317">
                  <c:v>42280.289953703701</c:v>
                </c:pt>
                <c:pt idx="318">
                  <c:v>42280.303842592592</c:v>
                </c:pt>
                <c:pt idx="319">
                  <c:v>42280.319479166668</c:v>
                </c:pt>
                <c:pt idx="320">
                  <c:v>42280.337071759262</c:v>
                </c:pt>
                <c:pt idx="321">
                  <c:v>42280.354444444441</c:v>
                </c:pt>
                <c:pt idx="322">
                  <c:v>42280.371944444443</c:v>
                </c:pt>
                <c:pt idx="323">
                  <c:v>42280.389884259261</c:v>
                </c:pt>
                <c:pt idx="324">
                  <c:v>42280.406319444446</c:v>
                </c:pt>
                <c:pt idx="325">
                  <c:v>42280.425081018519</c:v>
                </c:pt>
                <c:pt idx="326">
                  <c:v>42280.438981481479</c:v>
                </c:pt>
                <c:pt idx="327">
                  <c:v>42280.456111111111</c:v>
                </c:pt>
                <c:pt idx="328">
                  <c:v>42280.472905092596</c:v>
                </c:pt>
                <c:pt idx="329">
                  <c:v>42280.487951388888</c:v>
                </c:pt>
                <c:pt idx="330">
                  <c:v>42280.508229166669</c:v>
                </c:pt>
                <c:pt idx="331">
                  <c:v>42280.524085648147</c:v>
                </c:pt>
                <c:pt idx="332">
                  <c:v>42280.539594907408</c:v>
                </c:pt>
                <c:pt idx="333">
                  <c:v>42280.556851851848</c:v>
                </c:pt>
                <c:pt idx="334">
                  <c:v>42280.570972222224</c:v>
                </c:pt>
                <c:pt idx="335">
                  <c:v>42280.588125000002</c:v>
                </c:pt>
                <c:pt idx="336">
                  <c:v>42280.60560185185</c:v>
                </c:pt>
                <c:pt idx="337">
                  <c:v>42280.622048611112</c:v>
                </c:pt>
                <c:pt idx="338">
                  <c:v>42280.638599537036</c:v>
                </c:pt>
                <c:pt idx="339">
                  <c:v>42280.655266203707</c:v>
                </c:pt>
                <c:pt idx="340">
                  <c:v>42280.671006944445</c:v>
                </c:pt>
                <c:pt idx="341">
                  <c:v>42280.688726851855</c:v>
                </c:pt>
                <c:pt idx="342">
                  <c:v>42280.705879629626</c:v>
                </c:pt>
                <c:pt idx="343">
                  <c:v>42280.72383101852</c:v>
                </c:pt>
                <c:pt idx="344">
                  <c:v>42280.741319444445</c:v>
                </c:pt>
                <c:pt idx="345">
                  <c:v>42280.758101851854</c:v>
                </c:pt>
                <c:pt idx="346">
                  <c:v>42280.776944444442</c:v>
                </c:pt>
                <c:pt idx="347">
                  <c:v>42280.79314814815</c:v>
                </c:pt>
                <c:pt idx="348">
                  <c:v>42280.815081018518</c:v>
                </c:pt>
                <c:pt idx="349">
                  <c:v>42280.834363425929</c:v>
                </c:pt>
                <c:pt idx="350">
                  <c:v>42280.850312499999</c:v>
                </c:pt>
                <c:pt idx="351">
                  <c:v>42280.869849537034</c:v>
                </c:pt>
                <c:pt idx="352">
                  <c:v>42280.88559027778</c:v>
                </c:pt>
                <c:pt idx="353">
                  <c:v>42280.901562500003</c:v>
                </c:pt>
                <c:pt idx="354">
                  <c:v>42280.916967592595</c:v>
                </c:pt>
                <c:pt idx="355">
                  <c:v>42280.932824074072</c:v>
                </c:pt>
                <c:pt idx="356">
                  <c:v>42280.947777777779</c:v>
                </c:pt>
                <c:pt idx="357">
                  <c:v>42280.963402777779</c:v>
                </c:pt>
                <c:pt idx="358">
                  <c:v>42280.978773148148</c:v>
                </c:pt>
                <c:pt idx="359">
                  <c:v>42280.994328703702</c:v>
                </c:pt>
                <c:pt idx="360">
                  <c:v>42281.010891203703</c:v>
                </c:pt>
                <c:pt idx="361">
                  <c:v>42281.028368055559</c:v>
                </c:pt>
                <c:pt idx="362">
                  <c:v>42281.044675925928</c:v>
                </c:pt>
                <c:pt idx="363">
                  <c:v>42281.061712962961</c:v>
                </c:pt>
                <c:pt idx="364">
                  <c:v>42281.077581018515</c:v>
                </c:pt>
                <c:pt idx="365">
                  <c:v>42281.092627314814</c:v>
                </c:pt>
                <c:pt idx="366">
                  <c:v>42281.107581018521</c:v>
                </c:pt>
                <c:pt idx="367">
                  <c:v>42281.128287037034</c:v>
                </c:pt>
                <c:pt idx="368">
                  <c:v>42281.146597222221</c:v>
                </c:pt>
                <c:pt idx="369">
                  <c:v>42281.162349537037</c:v>
                </c:pt>
                <c:pt idx="370">
                  <c:v>42281.176805555559</c:v>
                </c:pt>
                <c:pt idx="371">
                  <c:v>42281.194178240738</c:v>
                </c:pt>
                <c:pt idx="372">
                  <c:v>42281.20888888889</c:v>
                </c:pt>
                <c:pt idx="373">
                  <c:v>42281.226724537039</c:v>
                </c:pt>
                <c:pt idx="374">
                  <c:v>42281.245694444442</c:v>
                </c:pt>
                <c:pt idx="375">
                  <c:v>42281.264224537037</c:v>
                </c:pt>
                <c:pt idx="376">
                  <c:v>42281.280335648145</c:v>
                </c:pt>
                <c:pt idx="377">
                  <c:v>42281.299537037034</c:v>
                </c:pt>
                <c:pt idx="378">
                  <c:v>42281.315393518518</c:v>
                </c:pt>
                <c:pt idx="379">
                  <c:v>42281.330590277779</c:v>
                </c:pt>
                <c:pt idx="380">
                  <c:v>42281.348425925928</c:v>
                </c:pt>
                <c:pt idx="381">
                  <c:v>42281.365439814814</c:v>
                </c:pt>
                <c:pt idx="382">
                  <c:v>42281.382002314815</c:v>
                </c:pt>
                <c:pt idx="383">
                  <c:v>42281.396805555552</c:v>
                </c:pt>
                <c:pt idx="384">
                  <c:v>42281.413136574076</c:v>
                </c:pt>
                <c:pt idx="385">
                  <c:v>42281.429583333331</c:v>
                </c:pt>
                <c:pt idx="386">
                  <c:v>42281.446099537039</c:v>
                </c:pt>
                <c:pt idx="387">
                  <c:v>42281.462708333333</c:v>
                </c:pt>
                <c:pt idx="388">
                  <c:v>42281.481111111112</c:v>
                </c:pt>
                <c:pt idx="389">
                  <c:v>42281.497106481482</c:v>
                </c:pt>
                <c:pt idx="390">
                  <c:v>42281.513078703705</c:v>
                </c:pt>
                <c:pt idx="391">
                  <c:v>42281.530416666668</c:v>
                </c:pt>
                <c:pt idx="392">
                  <c:v>42281.549201388887</c:v>
                </c:pt>
                <c:pt idx="393">
                  <c:v>42281.567384259259</c:v>
                </c:pt>
                <c:pt idx="394">
                  <c:v>42281.588090277779</c:v>
                </c:pt>
                <c:pt idx="395">
                  <c:v>42281.605474537035</c:v>
                </c:pt>
                <c:pt idx="396">
                  <c:v>42281.625162037039</c:v>
                </c:pt>
                <c:pt idx="397">
                  <c:v>42281.641724537039</c:v>
                </c:pt>
                <c:pt idx="398">
                  <c:v>42281.659861111111</c:v>
                </c:pt>
                <c:pt idx="399">
                  <c:v>42281.676874999997</c:v>
                </c:pt>
                <c:pt idx="400">
                  <c:v>42281.692326388889</c:v>
                </c:pt>
                <c:pt idx="401">
                  <c:v>42281.710972222223</c:v>
                </c:pt>
                <c:pt idx="402">
                  <c:v>42281.725555555553</c:v>
                </c:pt>
                <c:pt idx="403">
                  <c:v>42281.740034722221</c:v>
                </c:pt>
                <c:pt idx="404">
                  <c:v>42281.759016203701</c:v>
                </c:pt>
                <c:pt idx="405">
                  <c:v>42281.776932870373</c:v>
                </c:pt>
                <c:pt idx="406">
                  <c:v>42281.790868055556</c:v>
                </c:pt>
                <c:pt idx="407">
                  <c:v>42281.808449074073</c:v>
                </c:pt>
                <c:pt idx="408">
                  <c:v>42281.821666666663</c:v>
                </c:pt>
                <c:pt idx="409">
                  <c:v>42281.837384259263</c:v>
                </c:pt>
                <c:pt idx="410">
                  <c:v>42281.855486111112</c:v>
                </c:pt>
                <c:pt idx="411">
                  <c:v>42281.871793981481</c:v>
                </c:pt>
                <c:pt idx="412">
                  <c:v>42281.886354166665</c:v>
                </c:pt>
                <c:pt idx="413">
                  <c:v>42281.90283564815</c:v>
                </c:pt>
                <c:pt idx="414">
                  <c:v>42281.922060185185</c:v>
                </c:pt>
                <c:pt idx="415">
                  <c:v>42281.936956018515</c:v>
                </c:pt>
                <c:pt idx="416">
                  <c:v>42281.951585648145</c:v>
                </c:pt>
                <c:pt idx="417">
                  <c:v>42281.965578703705</c:v>
                </c:pt>
                <c:pt idx="418">
                  <c:v>42281.982037037036</c:v>
                </c:pt>
                <c:pt idx="419">
                  <c:v>42281.99659722222</c:v>
                </c:pt>
                <c:pt idx="420">
                  <c:v>42282.010277777779</c:v>
                </c:pt>
                <c:pt idx="421">
                  <c:v>42282.023946759262</c:v>
                </c:pt>
                <c:pt idx="422">
                  <c:v>42282.038078703707</c:v>
                </c:pt>
                <c:pt idx="423">
                  <c:v>42282.092499999999</c:v>
                </c:pt>
                <c:pt idx="424">
                  <c:v>42282.106388888889</c:v>
                </c:pt>
                <c:pt idx="425">
                  <c:v>42282.119560185187</c:v>
                </c:pt>
                <c:pt idx="426">
                  <c:v>42282.133831018517</c:v>
                </c:pt>
                <c:pt idx="427">
                  <c:v>42282.148310185185</c:v>
                </c:pt>
                <c:pt idx="428">
                  <c:v>42282.162557870368</c:v>
                </c:pt>
                <c:pt idx="429">
                  <c:v>42282.176099537035</c:v>
                </c:pt>
                <c:pt idx="430">
                  <c:v>42282.190104166664</c:v>
                </c:pt>
                <c:pt idx="431">
                  <c:v>42282.204942129632</c:v>
                </c:pt>
                <c:pt idx="432">
                  <c:v>42282.219756944447</c:v>
                </c:pt>
                <c:pt idx="433">
                  <c:v>42282.235381944447</c:v>
                </c:pt>
                <c:pt idx="434">
                  <c:v>42282.248819444445</c:v>
                </c:pt>
                <c:pt idx="435">
                  <c:v>42282.26289351852</c:v>
                </c:pt>
                <c:pt idx="436">
                  <c:v>42282.276736111111</c:v>
                </c:pt>
                <c:pt idx="437">
                  <c:v>42282.292361111111</c:v>
                </c:pt>
                <c:pt idx="438">
                  <c:v>42282.305995370371</c:v>
                </c:pt>
                <c:pt idx="439">
                  <c:v>42282.320381944446</c:v>
                </c:pt>
                <c:pt idx="440">
                  <c:v>42282.333356481482</c:v>
                </c:pt>
                <c:pt idx="441">
                  <c:v>42282.34710648148</c:v>
                </c:pt>
                <c:pt idx="442">
                  <c:v>42282.360914351855</c:v>
                </c:pt>
                <c:pt idx="443">
                  <c:v>42282.375034722223</c:v>
                </c:pt>
                <c:pt idx="444">
                  <c:v>42282.388009259259</c:v>
                </c:pt>
                <c:pt idx="445">
                  <c:v>42282.40179398148</c:v>
                </c:pt>
                <c:pt idx="446">
                  <c:v>42282.415451388886</c:v>
                </c:pt>
                <c:pt idx="447">
                  <c:v>42282.428425925929</c:v>
                </c:pt>
                <c:pt idx="448">
                  <c:v>42282.442314814813</c:v>
                </c:pt>
                <c:pt idx="449">
                  <c:v>42282.455949074072</c:v>
                </c:pt>
                <c:pt idx="450">
                  <c:v>42282.469074074077</c:v>
                </c:pt>
                <c:pt idx="451">
                  <c:v>42282.482511574075</c:v>
                </c:pt>
                <c:pt idx="452">
                  <c:v>42282.814363425925</c:v>
                </c:pt>
                <c:pt idx="453">
                  <c:v>42282.828136574077</c:v>
                </c:pt>
                <c:pt idx="454">
                  <c:v>42282.841921296298</c:v>
                </c:pt>
                <c:pt idx="455">
                  <c:v>42282.858935185184</c:v>
                </c:pt>
                <c:pt idx="456">
                  <c:v>42282.874108796299</c:v>
                </c:pt>
                <c:pt idx="457">
                  <c:v>42282.889988425923</c:v>
                </c:pt>
                <c:pt idx="458">
                  <c:v>42282.904803240737</c:v>
                </c:pt>
                <c:pt idx="459">
                  <c:v>42282.919849537036</c:v>
                </c:pt>
                <c:pt idx="460">
                  <c:v>42282.933263888888</c:v>
                </c:pt>
                <c:pt idx="461">
                  <c:v>42282.948564814818</c:v>
                </c:pt>
                <c:pt idx="462">
                  <c:v>42282.964085648149</c:v>
                </c:pt>
                <c:pt idx="463">
                  <c:v>42282.978402777779</c:v>
                </c:pt>
                <c:pt idx="464">
                  <c:v>42282.992569444446</c:v>
                </c:pt>
                <c:pt idx="465">
                  <c:v>42283.006018518521</c:v>
                </c:pt>
                <c:pt idx="466">
                  <c:v>42283.01966435185</c:v>
                </c:pt>
                <c:pt idx="467">
                  <c:v>42283.032986111109</c:v>
                </c:pt>
                <c:pt idx="468">
                  <c:v>42283.047106481485</c:v>
                </c:pt>
                <c:pt idx="469">
                  <c:v>42283.062627314815</c:v>
                </c:pt>
                <c:pt idx="470">
                  <c:v>42283.076631944445</c:v>
                </c:pt>
                <c:pt idx="471">
                  <c:v>42283.090879629628</c:v>
                </c:pt>
                <c:pt idx="472">
                  <c:v>42283.103750000002</c:v>
                </c:pt>
                <c:pt idx="473">
                  <c:v>42283.117152777777</c:v>
                </c:pt>
                <c:pt idx="474">
                  <c:v>42283.132800925923</c:v>
                </c:pt>
                <c:pt idx="475">
                  <c:v>42283.146701388891</c:v>
                </c:pt>
                <c:pt idx="476">
                  <c:v>42283.160358796296</c:v>
                </c:pt>
                <c:pt idx="477">
                  <c:v>42283.174942129626</c:v>
                </c:pt>
                <c:pt idx="478">
                  <c:v>42283.188472222224</c:v>
                </c:pt>
                <c:pt idx="479">
                  <c:v>42283.202280092592</c:v>
                </c:pt>
                <c:pt idx="480">
                  <c:v>42283.217685185184</c:v>
                </c:pt>
                <c:pt idx="481">
                  <c:v>42283.230879629627</c:v>
                </c:pt>
                <c:pt idx="482">
                  <c:v>42283.24559027778</c:v>
                </c:pt>
                <c:pt idx="483">
                  <c:v>42283.260023148148</c:v>
                </c:pt>
                <c:pt idx="484">
                  <c:v>42283.274884259263</c:v>
                </c:pt>
                <c:pt idx="485">
                  <c:v>42283.289456018516</c:v>
                </c:pt>
                <c:pt idx="486">
                  <c:v>42283.304340277777</c:v>
                </c:pt>
                <c:pt idx="487">
                  <c:v>42283.319004629629</c:v>
                </c:pt>
                <c:pt idx="488">
                  <c:v>42283.334282407406</c:v>
                </c:pt>
                <c:pt idx="489">
                  <c:v>42283.348761574074</c:v>
                </c:pt>
                <c:pt idx="490">
                  <c:v>42283.364027777781</c:v>
                </c:pt>
                <c:pt idx="491">
                  <c:v>42283.379212962966</c:v>
                </c:pt>
                <c:pt idx="492">
                  <c:v>42283.396122685182</c:v>
                </c:pt>
                <c:pt idx="493">
                  <c:v>42283.411412037036</c:v>
                </c:pt>
                <c:pt idx="494">
                  <c:v>42283.427731481483</c:v>
                </c:pt>
                <c:pt idx="495">
                  <c:v>42283.442766203705</c:v>
                </c:pt>
                <c:pt idx="496">
                  <c:v>42283.45684027778</c:v>
                </c:pt>
                <c:pt idx="497">
                  <c:v>42283.472060185188</c:v>
                </c:pt>
                <c:pt idx="498">
                  <c:v>42283.49523148148</c:v>
                </c:pt>
                <c:pt idx="499">
                  <c:v>42283.509930555556</c:v>
                </c:pt>
                <c:pt idx="500">
                  <c:v>42283.526388888888</c:v>
                </c:pt>
                <c:pt idx="501">
                  <c:v>42283.54047453704</c:v>
                </c:pt>
                <c:pt idx="502">
                  <c:v>42283.554988425924</c:v>
                </c:pt>
                <c:pt idx="503">
                  <c:v>42283.570844907408</c:v>
                </c:pt>
                <c:pt idx="504">
                  <c:v>42283.585972222223</c:v>
                </c:pt>
                <c:pt idx="505">
                  <c:v>42283.599803240744</c:v>
                </c:pt>
                <c:pt idx="506">
                  <c:v>42283.615543981483</c:v>
                </c:pt>
                <c:pt idx="507">
                  <c:v>42283.62976851852</c:v>
                </c:pt>
                <c:pt idx="508">
                  <c:v>42283.64471064815</c:v>
                </c:pt>
                <c:pt idx="509">
                  <c:v>42283.658032407409</c:v>
                </c:pt>
                <c:pt idx="510">
                  <c:v>42283.675185185188</c:v>
                </c:pt>
                <c:pt idx="511">
                  <c:v>42283.690011574072</c:v>
                </c:pt>
                <c:pt idx="512">
                  <c:v>42283.704594907409</c:v>
                </c:pt>
                <c:pt idx="513">
                  <c:v>42283.718831018516</c:v>
                </c:pt>
                <c:pt idx="514">
                  <c:v>42283.732951388891</c:v>
                </c:pt>
                <c:pt idx="515">
                  <c:v>42283.747430555559</c:v>
                </c:pt>
                <c:pt idx="516">
                  <c:v>42283.761863425927</c:v>
                </c:pt>
                <c:pt idx="517">
                  <c:v>42283.776597222219</c:v>
                </c:pt>
                <c:pt idx="518">
                  <c:v>42283.792013888888</c:v>
                </c:pt>
                <c:pt idx="519">
                  <c:v>42283.808344907404</c:v>
                </c:pt>
                <c:pt idx="520">
                  <c:v>42283.822025462963</c:v>
                </c:pt>
                <c:pt idx="521">
                  <c:v>42283.838113425925</c:v>
                </c:pt>
                <c:pt idx="522">
                  <c:v>42283.85229166667</c:v>
                </c:pt>
                <c:pt idx="523">
                  <c:v>42283.867175925923</c:v>
                </c:pt>
                <c:pt idx="524">
                  <c:v>42283.88177083333</c:v>
                </c:pt>
                <c:pt idx="525">
                  <c:v>42283.898229166669</c:v>
                </c:pt>
                <c:pt idx="526">
                  <c:v>42283.913032407407</c:v>
                </c:pt>
                <c:pt idx="527">
                  <c:v>42283.928425925929</c:v>
                </c:pt>
                <c:pt idx="528">
                  <c:v>42283.94222222222</c:v>
                </c:pt>
                <c:pt idx="529">
                  <c:v>42283.956921296296</c:v>
                </c:pt>
                <c:pt idx="530">
                  <c:v>42283.971388888887</c:v>
                </c:pt>
                <c:pt idx="531">
                  <c:v>42283.986435185187</c:v>
                </c:pt>
                <c:pt idx="532">
                  <c:v>42284.002199074072</c:v>
                </c:pt>
                <c:pt idx="533">
                  <c:v>42284.017233796294</c:v>
                </c:pt>
                <c:pt idx="534">
                  <c:v>42284.03266203704</c:v>
                </c:pt>
                <c:pt idx="535">
                  <c:v>42284.047939814816</c:v>
                </c:pt>
                <c:pt idx="536">
                  <c:v>42284.064004629632</c:v>
                </c:pt>
                <c:pt idx="537">
                  <c:v>42284.079074074078</c:v>
                </c:pt>
                <c:pt idx="538">
                  <c:v>42284.093599537038</c:v>
                </c:pt>
                <c:pt idx="539">
                  <c:v>42284.111284722225</c:v>
                </c:pt>
                <c:pt idx="540">
                  <c:v>42284.125393518516</c:v>
                </c:pt>
                <c:pt idx="541">
                  <c:v>42284.140509259261</c:v>
                </c:pt>
                <c:pt idx="542">
                  <c:v>42284.157453703701</c:v>
                </c:pt>
                <c:pt idx="543">
                  <c:v>42284.172303240739</c:v>
                </c:pt>
                <c:pt idx="544">
                  <c:v>42284.189444444448</c:v>
                </c:pt>
                <c:pt idx="545">
                  <c:v>42284.204826388886</c:v>
                </c:pt>
                <c:pt idx="546">
                  <c:v>42284.218611111108</c:v>
                </c:pt>
                <c:pt idx="547">
                  <c:v>42284.233796296299</c:v>
                </c:pt>
                <c:pt idx="548">
                  <c:v>42284.247916666667</c:v>
                </c:pt>
                <c:pt idx="549">
                  <c:v>42284.261307870373</c:v>
                </c:pt>
                <c:pt idx="550">
                  <c:v>42284.276331018518</c:v>
                </c:pt>
                <c:pt idx="551">
                  <c:v>42284.290763888886</c:v>
                </c:pt>
                <c:pt idx="552">
                  <c:v>42284.305798611109</c:v>
                </c:pt>
                <c:pt idx="553">
                  <c:v>42284.32167824074</c:v>
                </c:pt>
                <c:pt idx="554">
                  <c:v>42284.336377314816</c:v>
                </c:pt>
                <c:pt idx="555">
                  <c:v>42284.350590277776</c:v>
                </c:pt>
                <c:pt idx="556">
                  <c:v>42284.830694444441</c:v>
                </c:pt>
                <c:pt idx="557">
                  <c:v>42284.846921296295</c:v>
                </c:pt>
                <c:pt idx="558">
                  <c:v>42284.860983796294</c:v>
                </c:pt>
                <c:pt idx="559">
                  <c:v>42284.874942129631</c:v>
                </c:pt>
                <c:pt idx="560">
                  <c:v>42284.890682870369</c:v>
                </c:pt>
                <c:pt idx="561">
                  <c:v>42284.905046296299</c:v>
                </c:pt>
                <c:pt idx="562">
                  <c:v>42284.918599537035</c:v>
                </c:pt>
                <c:pt idx="563">
                  <c:v>42284.932500000003</c:v>
                </c:pt>
                <c:pt idx="564">
                  <c:v>42284.948599537034</c:v>
                </c:pt>
                <c:pt idx="565">
                  <c:v>42284.960729166669</c:v>
                </c:pt>
                <c:pt idx="566">
                  <c:v>42284.977662037039</c:v>
                </c:pt>
                <c:pt idx="567">
                  <c:v>42284.993634259263</c:v>
                </c:pt>
                <c:pt idx="568">
                  <c:v>42285.006261574075</c:v>
                </c:pt>
                <c:pt idx="569">
                  <c:v>42285.022592592592</c:v>
                </c:pt>
                <c:pt idx="570">
                  <c:v>42285.037638888891</c:v>
                </c:pt>
                <c:pt idx="571">
                  <c:v>42285.051990740743</c:v>
                </c:pt>
                <c:pt idx="572">
                  <c:v>42285.065891203703</c:v>
                </c:pt>
                <c:pt idx="573">
                  <c:v>42285.079085648147</c:v>
                </c:pt>
                <c:pt idx="574">
                  <c:v>42285.093101851853</c:v>
                </c:pt>
                <c:pt idx="575">
                  <c:v>42285.108842592592</c:v>
                </c:pt>
                <c:pt idx="576">
                  <c:v>42285.121712962966</c:v>
                </c:pt>
                <c:pt idx="577">
                  <c:v>42285.136759259258</c:v>
                </c:pt>
                <c:pt idx="578">
                  <c:v>42285.152974537035</c:v>
                </c:pt>
                <c:pt idx="579">
                  <c:v>42285.167673611111</c:v>
                </c:pt>
                <c:pt idx="580">
                  <c:v>42285.182233796295</c:v>
                </c:pt>
                <c:pt idx="581">
                  <c:v>42285.19604166667</c:v>
                </c:pt>
                <c:pt idx="582">
                  <c:v>42285.209479166668</c:v>
                </c:pt>
                <c:pt idx="583">
                  <c:v>42285.221967592595</c:v>
                </c:pt>
                <c:pt idx="584">
                  <c:v>42285.237951388888</c:v>
                </c:pt>
                <c:pt idx="585">
                  <c:v>42285.251956018517</c:v>
                </c:pt>
                <c:pt idx="586">
                  <c:v>42285.267013888886</c:v>
                </c:pt>
                <c:pt idx="587">
                  <c:v>42285.280555555553</c:v>
                </c:pt>
                <c:pt idx="588">
                  <c:v>42285.294131944444</c:v>
                </c:pt>
                <c:pt idx="589">
                  <c:v>42285.308715277781</c:v>
                </c:pt>
                <c:pt idx="590">
                  <c:v>42285.322731481479</c:v>
                </c:pt>
                <c:pt idx="591">
                  <c:v>42285.336157407408</c:v>
                </c:pt>
                <c:pt idx="592">
                  <c:v>42285.349826388891</c:v>
                </c:pt>
                <c:pt idx="593">
                  <c:v>42285.364745370367</c:v>
                </c:pt>
                <c:pt idx="594">
                  <c:v>42285.380474537036</c:v>
                </c:pt>
                <c:pt idx="595">
                  <c:v>42285.394733796296</c:v>
                </c:pt>
                <c:pt idx="596">
                  <c:v>42285.411400462966</c:v>
                </c:pt>
                <c:pt idx="597">
                  <c:v>42285.425671296296</c:v>
                </c:pt>
                <c:pt idx="598">
                  <c:v>42285.43954861111</c:v>
                </c:pt>
                <c:pt idx="599">
                  <c:v>42285.457511574074</c:v>
                </c:pt>
                <c:pt idx="600">
                  <c:v>42285.473101851851</c:v>
                </c:pt>
                <c:pt idx="601">
                  <c:v>42285.489120370374</c:v>
                </c:pt>
                <c:pt idx="602">
                  <c:v>42285.504270833335</c:v>
                </c:pt>
                <c:pt idx="603">
                  <c:v>42285.51835648148</c:v>
                </c:pt>
                <c:pt idx="604">
                  <c:v>42285.532546296294</c:v>
                </c:pt>
                <c:pt idx="605">
                  <c:v>42285.546446759261</c:v>
                </c:pt>
                <c:pt idx="606">
                  <c:v>42285.734710648147</c:v>
                </c:pt>
                <c:pt idx="607">
                  <c:v>42285.790636574071</c:v>
                </c:pt>
                <c:pt idx="608">
                  <c:v>42285.806064814817</c:v>
                </c:pt>
                <c:pt idx="609">
                  <c:v>42285.819618055553</c:v>
                </c:pt>
                <c:pt idx="610">
                  <c:v>42285.834675925929</c:v>
                </c:pt>
                <c:pt idx="611">
                  <c:v>42285.852256944447</c:v>
                </c:pt>
                <c:pt idx="612">
                  <c:v>42285.867418981485</c:v>
                </c:pt>
                <c:pt idx="613">
                  <c:v>42285.880972222221</c:v>
                </c:pt>
                <c:pt idx="614">
                  <c:v>42285.901365740741</c:v>
                </c:pt>
                <c:pt idx="615">
                  <c:v>42285.917222222219</c:v>
                </c:pt>
                <c:pt idx="616">
                  <c:v>42285.93310185185</c:v>
                </c:pt>
                <c:pt idx="617">
                  <c:v>42285.950578703705</c:v>
                </c:pt>
                <c:pt idx="618">
                  <c:v>42285.967129629629</c:v>
                </c:pt>
                <c:pt idx="619">
                  <c:v>42285.981249999997</c:v>
                </c:pt>
                <c:pt idx="620">
                  <c:v>42285.995625000003</c:v>
                </c:pt>
                <c:pt idx="621">
                  <c:v>42286.010555555556</c:v>
                </c:pt>
                <c:pt idx="622">
                  <c:v>42286.026655092595</c:v>
                </c:pt>
                <c:pt idx="623">
                  <c:v>42286.043553240743</c:v>
                </c:pt>
                <c:pt idx="624">
                  <c:v>42286.061273148145</c:v>
                </c:pt>
                <c:pt idx="625">
                  <c:v>42286.075486111113</c:v>
                </c:pt>
                <c:pt idx="626">
                  <c:v>42286.089884259258</c:v>
                </c:pt>
                <c:pt idx="627">
                  <c:v>42286.10596064815</c:v>
                </c:pt>
                <c:pt idx="628">
                  <c:v>42286.12127314815</c:v>
                </c:pt>
                <c:pt idx="629">
                  <c:v>42286.13653935185</c:v>
                </c:pt>
                <c:pt idx="630">
                  <c:v>42286.153217592589</c:v>
                </c:pt>
                <c:pt idx="631">
                  <c:v>42286.169212962966</c:v>
                </c:pt>
                <c:pt idx="632">
                  <c:v>42286.184155092589</c:v>
                </c:pt>
                <c:pt idx="633">
                  <c:v>42286.200474537036</c:v>
                </c:pt>
                <c:pt idx="634">
                  <c:v>42286.215289351851</c:v>
                </c:pt>
                <c:pt idx="635">
                  <c:v>42286.23228009259</c:v>
                </c:pt>
                <c:pt idx="636">
                  <c:v>42286.249224537038</c:v>
                </c:pt>
                <c:pt idx="637">
                  <c:v>42286.264155092591</c:v>
                </c:pt>
                <c:pt idx="638">
                  <c:v>42286.279664351852</c:v>
                </c:pt>
                <c:pt idx="639">
                  <c:v>42286.295405092591</c:v>
                </c:pt>
                <c:pt idx="640">
                  <c:v>42286.309664351851</c:v>
                </c:pt>
                <c:pt idx="641">
                  <c:v>42286.326921296299</c:v>
                </c:pt>
                <c:pt idx="642">
                  <c:v>42286.341597222221</c:v>
                </c:pt>
                <c:pt idx="643">
                  <c:v>42286.356307870374</c:v>
                </c:pt>
                <c:pt idx="644">
                  <c:v>42286.371261574073</c:v>
                </c:pt>
                <c:pt idx="645">
                  <c:v>42286.386678240742</c:v>
                </c:pt>
                <c:pt idx="646">
                  <c:v>42286.402638888889</c:v>
                </c:pt>
                <c:pt idx="647">
                  <c:v>42286.416203703702</c:v>
                </c:pt>
                <c:pt idx="648">
                  <c:v>42286.481504629628</c:v>
                </c:pt>
                <c:pt idx="649">
                  <c:v>42286.501296296294</c:v>
                </c:pt>
                <c:pt idx="650">
                  <c:v>42286.521574074075</c:v>
                </c:pt>
                <c:pt idx="651">
                  <c:v>42286.536724537036</c:v>
                </c:pt>
                <c:pt idx="652">
                  <c:v>42286.555150462962</c:v>
                </c:pt>
                <c:pt idx="653">
                  <c:v>42286.572974537034</c:v>
                </c:pt>
                <c:pt idx="654">
                  <c:v>42286.588819444441</c:v>
                </c:pt>
                <c:pt idx="655">
                  <c:v>42286.604710648149</c:v>
                </c:pt>
                <c:pt idx="656">
                  <c:v>42286.620462962965</c:v>
                </c:pt>
                <c:pt idx="657">
                  <c:v>42286.63616898148</c:v>
                </c:pt>
                <c:pt idx="658">
                  <c:v>42286.652071759258</c:v>
                </c:pt>
                <c:pt idx="659">
                  <c:v>42286.665972222225</c:v>
                </c:pt>
                <c:pt idx="660">
                  <c:v>42286.679282407407</c:v>
                </c:pt>
                <c:pt idx="661">
                  <c:v>42286.695601851854</c:v>
                </c:pt>
                <c:pt idx="662">
                  <c:v>42286.711226851854</c:v>
                </c:pt>
                <c:pt idx="663">
                  <c:v>42286.728263888886</c:v>
                </c:pt>
                <c:pt idx="664">
                  <c:v>42286.743657407409</c:v>
                </c:pt>
                <c:pt idx="665">
                  <c:v>42286.761111111111</c:v>
                </c:pt>
                <c:pt idx="666">
                  <c:v>42286.778287037036</c:v>
                </c:pt>
                <c:pt idx="667">
                  <c:v>42286.798668981479</c:v>
                </c:pt>
                <c:pt idx="668">
                  <c:v>42286.815208333333</c:v>
                </c:pt>
                <c:pt idx="669">
                  <c:v>42286.833287037036</c:v>
                </c:pt>
                <c:pt idx="670">
                  <c:v>42286.849131944444</c:v>
                </c:pt>
                <c:pt idx="671">
                  <c:v>42286.863611111112</c:v>
                </c:pt>
                <c:pt idx="672">
                  <c:v>42286.878657407404</c:v>
                </c:pt>
                <c:pt idx="673">
                  <c:v>42286.894999999997</c:v>
                </c:pt>
                <c:pt idx="674">
                  <c:v>42286.910879629628</c:v>
                </c:pt>
                <c:pt idx="675">
                  <c:v>42286.92591435185</c:v>
                </c:pt>
                <c:pt idx="676">
                  <c:v>42286.940185185187</c:v>
                </c:pt>
                <c:pt idx="677">
                  <c:v>42286.955694444441</c:v>
                </c:pt>
                <c:pt idx="678">
                  <c:v>42286.970266203702</c:v>
                </c:pt>
                <c:pt idx="679">
                  <c:v>42286.984513888892</c:v>
                </c:pt>
                <c:pt idx="680">
                  <c:v>42287.000381944446</c:v>
                </c:pt>
                <c:pt idx="681">
                  <c:v>42287.016261574077</c:v>
                </c:pt>
                <c:pt idx="682">
                  <c:v>42287.031076388892</c:v>
                </c:pt>
                <c:pt idx="683">
                  <c:v>42287.045439814814</c:v>
                </c:pt>
                <c:pt idx="684">
                  <c:v>42287.060254629629</c:v>
                </c:pt>
                <c:pt idx="685">
                  <c:v>42287.074259259258</c:v>
                </c:pt>
                <c:pt idx="686">
                  <c:v>42287.08861111111</c:v>
                </c:pt>
                <c:pt idx="687">
                  <c:v>42287.104490740741</c:v>
                </c:pt>
                <c:pt idx="688">
                  <c:v>42287.121041666665</c:v>
                </c:pt>
                <c:pt idx="689">
                  <c:v>42287.135520833333</c:v>
                </c:pt>
                <c:pt idx="690">
                  <c:v>42287.151250000003</c:v>
                </c:pt>
                <c:pt idx="691">
                  <c:v>42287.166678240741</c:v>
                </c:pt>
                <c:pt idx="692">
                  <c:v>42287.183576388888</c:v>
                </c:pt>
                <c:pt idx="693">
                  <c:v>42287.199421296296</c:v>
                </c:pt>
                <c:pt idx="694">
                  <c:v>42287.214583333334</c:v>
                </c:pt>
                <c:pt idx="695">
                  <c:v>42287.228159722225</c:v>
                </c:pt>
                <c:pt idx="696">
                  <c:v>42287.242847222224</c:v>
                </c:pt>
                <c:pt idx="697">
                  <c:v>42287.25744212963</c:v>
                </c:pt>
                <c:pt idx="698">
                  <c:v>42287.27306712963</c:v>
                </c:pt>
                <c:pt idx="699">
                  <c:v>42287.287800925929</c:v>
                </c:pt>
                <c:pt idx="700">
                  <c:v>42287.30400462963</c:v>
                </c:pt>
                <c:pt idx="701">
                  <c:v>42287.319965277777</c:v>
                </c:pt>
                <c:pt idx="702">
                  <c:v>42287.335150462961</c:v>
                </c:pt>
                <c:pt idx="703">
                  <c:v>42287.351469907408</c:v>
                </c:pt>
                <c:pt idx="704">
                  <c:v>42287.3672337963</c:v>
                </c:pt>
                <c:pt idx="705">
                  <c:v>42287.384837962964</c:v>
                </c:pt>
                <c:pt idx="706">
                  <c:v>42287.401145833333</c:v>
                </c:pt>
                <c:pt idx="707">
                  <c:v>42287.415960648148</c:v>
                </c:pt>
                <c:pt idx="708">
                  <c:v>42287.432881944442</c:v>
                </c:pt>
                <c:pt idx="709">
                  <c:v>42287.448981481481</c:v>
                </c:pt>
                <c:pt idx="710">
                  <c:v>42287.464247685188</c:v>
                </c:pt>
                <c:pt idx="711">
                  <c:v>42287.478842592594</c:v>
                </c:pt>
                <c:pt idx="712">
                  <c:v>42287.495057870372</c:v>
                </c:pt>
                <c:pt idx="713">
                  <c:v>42287.507685185185</c:v>
                </c:pt>
                <c:pt idx="714">
                  <c:v>42287.524687500001</c:v>
                </c:pt>
                <c:pt idx="715">
                  <c:v>42287.540914351855</c:v>
                </c:pt>
                <c:pt idx="716">
                  <c:v>42287.555648148147</c:v>
                </c:pt>
                <c:pt idx="717">
                  <c:v>42287.572280092594</c:v>
                </c:pt>
                <c:pt idx="718">
                  <c:v>42287.589768518519</c:v>
                </c:pt>
                <c:pt idx="719">
                  <c:v>42287.605057870373</c:v>
                </c:pt>
                <c:pt idx="720">
                  <c:v>42287.621041666665</c:v>
                </c:pt>
                <c:pt idx="721">
                  <c:v>42287.635520833333</c:v>
                </c:pt>
                <c:pt idx="722">
                  <c:v>42287.65115740741</c:v>
                </c:pt>
                <c:pt idx="723">
                  <c:v>42287.664444444446</c:v>
                </c:pt>
                <c:pt idx="724">
                  <c:v>42287.679988425924</c:v>
                </c:pt>
                <c:pt idx="725">
                  <c:v>42287.696423611109</c:v>
                </c:pt>
                <c:pt idx="726">
                  <c:v>42287.711944444447</c:v>
                </c:pt>
                <c:pt idx="727">
                  <c:v>42287.727592592593</c:v>
                </c:pt>
                <c:pt idx="728">
                  <c:v>42287.742395833331</c:v>
                </c:pt>
                <c:pt idx="729">
                  <c:v>42287.75675925926</c:v>
                </c:pt>
                <c:pt idx="730">
                  <c:v>42287.771678240744</c:v>
                </c:pt>
                <c:pt idx="731">
                  <c:v>42287.787800925929</c:v>
                </c:pt>
                <c:pt idx="732">
                  <c:v>42287.802835648145</c:v>
                </c:pt>
                <c:pt idx="733">
                  <c:v>42287.817314814813</c:v>
                </c:pt>
                <c:pt idx="734">
                  <c:v>42287.833414351851</c:v>
                </c:pt>
                <c:pt idx="735">
                  <c:v>42287.847650462965</c:v>
                </c:pt>
                <c:pt idx="736">
                  <c:v>42287.863402777781</c:v>
                </c:pt>
                <c:pt idx="737">
                  <c:v>42287.878680555557</c:v>
                </c:pt>
                <c:pt idx="738">
                  <c:v>42287.89502314815</c:v>
                </c:pt>
                <c:pt idx="739">
                  <c:v>42287.91134259259</c:v>
                </c:pt>
                <c:pt idx="740">
                  <c:v>42287.926412037035</c:v>
                </c:pt>
                <c:pt idx="741">
                  <c:v>42287.942604166667</c:v>
                </c:pt>
                <c:pt idx="742">
                  <c:v>42287.956504629627</c:v>
                </c:pt>
                <c:pt idx="743">
                  <c:v>42287.97142361111</c:v>
                </c:pt>
                <c:pt idx="744">
                  <c:v>42287.984537037039</c:v>
                </c:pt>
                <c:pt idx="745">
                  <c:v>42287.999456018515</c:v>
                </c:pt>
                <c:pt idx="746">
                  <c:v>42288.015219907407</c:v>
                </c:pt>
                <c:pt idx="747">
                  <c:v>42288.02957175926</c:v>
                </c:pt>
                <c:pt idx="748">
                  <c:v>42288.045671296299</c:v>
                </c:pt>
                <c:pt idx="749">
                  <c:v>42288.063506944447</c:v>
                </c:pt>
                <c:pt idx="750">
                  <c:v>42288.077731481484</c:v>
                </c:pt>
                <c:pt idx="751">
                  <c:v>42288.094421296293</c:v>
                </c:pt>
                <c:pt idx="752">
                  <c:v>42288.10900462963</c:v>
                </c:pt>
                <c:pt idx="753">
                  <c:v>42288.124293981484</c:v>
                </c:pt>
                <c:pt idx="754">
                  <c:v>42288.139432870368</c:v>
                </c:pt>
                <c:pt idx="755">
                  <c:v>42288.15693287037</c:v>
                </c:pt>
                <c:pt idx="756">
                  <c:v>42288.171064814815</c:v>
                </c:pt>
                <c:pt idx="757">
                  <c:v>42288.186238425929</c:v>
                </c:pt>
                <c:pt idx="758">
                  <c:v>42288.200833333336</c:v>
                </c:pt>
                <c:pt idx="759">
                  <c:v>42288.218298611115</c:v>
                </c:pt>
                <c:pt idx="760">
                  <c:v>42288.2346412037</c:v>
                </c:pt>
                <c:pt idx="761">
                  <c:v>42288.249699074076</c:v>
                </c:pt>
                <c:pt idx="762">
                  <c:v>42288.264976851853</c:v>
                </c:pt>
                <c:pt idx="763">
                  <c:v>42288.279907407406</c:v>
                </c:pt>
                <c:pt idx="764">
                  <c:v>42288.296481481484</c:v>
                </c:pt>
                <c:pt idx="765">
                  <c:v>42288.313148148147</c:v>
                </c:pt>
                <c:pt idx="766">
                  <c:v>42288.328668981485</c:v>
                </c:pt>
                <c:pt idx="767">
                  <c:v>42288.345694444448</c:v>
                </c:pt>
                <c:pt idx="768">
                  <c:v>42288.361331018517</c:v>
                </c:pt>
                <c:pt idx="769">
                  <c:v>42288.378460648149</c:v>
                </c:pt>
                <c:pt idx="770">
                  <c:v>42288.393518518518</c:v>
                </c:pt>
                <c:pt idx="771">
                  <c:v>42288.408067129632</c:v>
                </c:pt>
                <c:pt idx="772">
                  <c:v>42288.421527777777</c:v>
                </c:pt>
                <c:pt idx="773">
                  <c:v>42288.435543981483</c:v>
                </c:pt>
                <c:pt idx="774">
                  <c:v>42288.451527777775</c:v>
                </c:pt>
                <c:pt idx="775">
                  <c:v>42288.467847222222</c:v>
                </c:pt>
                <c:pt idx="776">
                  <c:v>42288.483599537038</c:v>
                </c:pt>
                <c:pt idx="777">
                  <c:v>42288.500162037039</c:v>
                </c:pt>
                <c:pt idx="778">
                  <c:v>42288.513819444444</c:v>
                </c:pt>
                <c:pt idx="779">
                  <c:v>42288.527928240743</c:v>
                </c:pt>
                <c:pt idx="780">
                  <c:v>42288.542997685188</c:v>
                </c:pt>
                <c:pt idx="781">
                  <c:v>42288.559432870374</c:v>
                </c:pt>
                <c:pt idx="782">
                  <c:v>42288.573460648149</c:v>
                </c:pt>
                <c:pt idx="783">
                  <c:v>42288.589780092596</c:v>
                </c:pt>
                <c:pt idx="784">
                  <c:v>42288.604502314818</c:v>
                </c:pt>
                <c:pt idx="785">
                  <c:v>42288.620011574072</c:v>
                </c:pt>
                <c:pt idx="786">
                  <c:v>42288.636689814812</c:v>
                </c:pt>
                <c:pt idx="787">
                  <c:v>42288.651250000003</c:v>
                </c:pt>
                <c:pt idx="788">
                  <c:v>42288.664699074077</c:v>
                </c:pt>
                <c:pt idx="789">
                  <c:v>42288.682314814818</c:v>
                </c:pt>
                <c:pt idx="790">
                  <c:v>42288.700844907406</c:v>
                </c:pt>
                <c:pt idx="791">
                  <c:v>42288.718784722223</c:v>
                </c:pt>
                <c:pt idx="792">
                  <c:v>42288.737893518519</c:v>
                </c:pt>
                <c:pt idx="793">
                  <c:v>42288.754780092589</c:v>
                </c:pt>
                <c:pt idx="794">
                  <c:v>42288.77202546296</c:v>
                </c:pt>
                <c:pt idx="795">
                  <c:v>42288.791041666664</c:v>
                </c:pt>
                <c:pt idx="796">
                  <c:v>42288.807233796295</c:v>
                </c:pt>
                <c:pt idx="797">
                  <c:v>42288.826435185183</c:v>
                </c:pt>
                <c:pt idx="798">
                  <c:v>42288.844189814816</c:v>
                </c:pt>
                <c:pt idx="799">
                  <c:v>42288.862835648149</c:v>
                </c:pt>
                <c:pt idx="800">
                  <c:v>42288.879733796297</c:v>
                </c:pt>
                <c:pt idx="801">
                  <c:v>42288.897581018522</c:v>
                </c:pt>
                <c:pt idx="802">
                  <c:v>42288.914942129632</c:v>
                </c:pt>
                <c:pt idx="803">
                  <c:v>42289.029513888891</c:v>
                </c:pt>
                <c:pt idx="804">
                  <c:v>42289.05133101852</c:v>
                </c:pt>
                <c:pt idx="805">
                  <c:v>42289.072638888887</c:v>
                </c:pt>
                <c:pt idx="806">
                  <c:v>42289.093541666669</c:v>
                </c:pt>
                <c:pt idx="807">
                  <c:v>42289.111620370371</c:v>
                </c:pt>
                <c:pt idx="808">
                  <c:v>42289.13013888889</c:v>
                </c:pt>
                <c:pt idx="809">
                  <c:v>42289.153402777774</c:v>
                </c:pt>
                <c:pt idx="810">
                  <c:v>42289.171712962961</c:v>
                </c:pt>
                <c:pt idx="811">
                  <c:v>42289.191967592589</c:v>
                </c:pt>
                <c:pt idx="812">
                  <c:v>42289.212233796294</c:v>
                </c:pt>
                <c:pt idx="813">
                  <c:v>42289.233784722222</c:v>
                </c:pt>
                <c:pt idx="814">
                  <c:v>42289.254965277774</c:v>
                </c:pt>
                <c:pt idx="815">
                  <c:v>42289.272453703707</c:v>
                </c:pt>
                <c:pt idx="816">
                  <c:v>42289.298831018517</c:v>
                </c:pt>
                <c:pt idx="817">
                  <c:v>42289.316412037035</c:v>
                </c:pt>
                <c:pt idx="818">
                  <c:v>42289.333819444444</c:v>
                </c:pt>
                <c:pt idx="819">
                  <c:v>42289.350486111114</c:v>
                </c:pt>
                <c:pt idx="820">
                  <c:v>42289.369953703703</c:v>
                </c:pt>
                <c:pt idx="821">
                  <c:v>42289.387430555558</c:v>
                </c:pt>
                <c:pt idx="822">
                  <c:v>42289.405370370368</c:v>
                </c:pt>
                <c:pt idx="823">
                  <c:v>42289.421932870369</c:v>
                </c:pt>
                <c:pt idx="824">
                  <c:v>42289.440937500003</c:v>
                </c:pt>
                <c:pt idx="825">
                  <c:v>42289.458749999998</c:v>
                </c:pt>
                <c:pt idx="826">
                  <c:v>42289.477048611108</c:v>
                </c:pt>
                <c:pt idx="827">
                  <c:v>42289.495486111111</c:v>
                </c:pt>
                <c:pt idx="828">
                  <c:v>42289.513877314814</c:v>
                </c:pt>
                <c:pt idx="829">
                  <c:v>42289.534837962965</c:v>
                </c:pt>
                <c:pt idx="830">
                  <c:v>42289.551620370374</c:v>
                </c:pt>
                <c:pt idx="831">
                  <c:v>42289.571539351855</c:v>
                </c:pt>
                <c:pt idx="832">
                  <c:v>42289.591331018521</c:v>
                </c:pt>
                <c:pt idx="833">
                  <c:v>42289.609756944446</c:v>
                </c:pt>
                <c:pt idx="834">
                  <c:v>42289.628495370373</c:v>
                </c:pt>
                <c:pt idx="835">
                  <c:v>42289.646585648145</c:v>
                </c:pt>
                <c:pt idx="836">
                  <c:v>42289.663576388892</c:v>
                </c:pt>
                <c:pt idx="837">
                  <c:v>42289.679270833331</c:v>
                </c:pt>
                <c:pt idx="838">
                  <c:v>42289.694039351853</c:v>
                </c:pt>
                <c:pt idx="839">
                  <c:v>42289.710833333331</c:v>
                </c:pt>
                <c:pt idx="840">
                  <c:v>42289.726354166669</c:v>
                </c:pt>
                <c:pt idx="841">
                  <c:v>42289.743379629632</c:v>
                </c:pt>
                <c:pt idx="842">
                  <c:v>42289.759583333333</c:v>
                </c:pt>
                <c:pt idx="843">
                  <c:v>42289.775567129633</c:v>
                </c:pt>
                <c:pt idx="844">
                  <c:v>42289.794328703705</c:v>
                </c:pt>
                <c:pt idx="845">
                  <c:v>42289.810983796298</c:v>
                </c:pt>
                <c:pt idx="846">
                  <c:v>42289.827314814815</c:v>
                </c:pt>
                <c:pt idx="847">
                  <c:v>42289.845277777778</c:v>
                </c:pt>
                <c:pt idx="848">
                  <c:v>42289.861145833333</c:v>
                </c:pt>
                <c:pt idx="849">
                  <c:v>42289.876886574071</c:v>
                </c:pt>
                <c:pt idx="850">
                  <c:v>42289.896435185183</c:v>
                </c:pt>
                <c:pt idx="851">
                  <c:v>42289.912627314814</c:v>
                </c:pt>
                <c:pt idx="852">
                  <c:v>42289.928310185183</c:v>
                </c:pt>
                <c:pt idx="853">
                  <c:v>42289.948333333334</c:v>
                </c:pt>
                <c:pt idx="854">
                  <c:v>42289.96465277778</c:v>
                </c:pt>
                <c:pt idx="855">
                  <c:v>42289.979710648149</c:v>
                </c:pt>
                <c:pt idx="856">
                  <c:v>42289.997870370367</c:v>
                </c:pt>
                <c:pt idx="857">
                  <c:v>42290.012118055558</c:v>
                </c:pt>
                <c:pt idx="858">
                  <c:v>42290.028692129628</c:v>
                </c:pt>
                <c:pt idx="859">
                  <c:v>42290.047210648147</c:v>
                </c:pt>
                <c:pt idx="860">
                  <c:v>42290.06453703704</c:v>
                </c:pt>
                <c:pt idx="861">
                  <c:v>42290.079282407409</c:v>
                </c:pt>
                <c:pt idx="862">
                  <c:v>42290.096319444441</c:v>
                </c:pt>
                <c:pt idx="863">
                  <c:v>42290.112974537034</c:v>
                </c:pt>
                <c:pt idx="864">
                  <c:v>42290.134513888886</c:v>
                </c:pt>
                <c:pt idx="865">
                  <c:v>42290.150509259256</c:v>
                </c:pt>
                <c:pt idx="866">
                  <c:v>42290.166481481479</c:v>
                </c:pt>
                <c:pt idx="867">
                  <c:v>42290.182581018518</c:v>
                </c:pt>
                <c:pt idx="868">
                  <c:v>42290.19866898148</c:v>
                </c:pt>
                <c:pt idx="869">
                  <c:v>42290.213495370372</c:v>
                </c:pt>
                <c:pt idx="870">
                  <c:v>42290.231446759259</c:v>
                </c:pt>
                <c:pt idx="871">
                  <c:v>42290.2503125</c:v>
                </c:pt>
                <c:pt idx="872">
                  <c:v>42290.331087962964</c:v>
                </c:pt>
                <c:pt idx="873">
                  <c:v>42290.351180555554</c:v>
                </c:pt>
                <c:pt idx="874">
                  <c:v>42290.376539351855</c:v>
                </c:pt>
                <c:pt idx="875">
                  <c:v>42290.392592592594</c:v>
                </c:pt>
                <c:pt idx="876">
                  <c:v>42290.411851851852</c:v>
                </c:pt>
                <c:pt idx="877">
                  <c:v>42290.432928240742</c:v>
                </c:pt>
                <c:pt idx="878">
                  <c:v>42290.447743055556</c:v>
                </c:pt>
                <c:pt idx="879">
                  <c:v>42290.468541666669</c:v>
                </c:pt>
                <c:pt idx="880">
                  <c:v>42290.488865740743</c:v>
                </c:pt>
                <c:pt idx="881">
                  <c:v>42290.505509259259</c:v>
                </c:pt>
                <c:pt idx="882">
                  <c:v>42290.526701388888</c:v>
                </c:pt>
                <c:pt idx="883">
                  <c:v>42290.546597222223</c:v>
                </c:pt>
                <c:pt idx="884">
                  <c:v>42290.565509259257</c:v>
                </c:pt>
                <c:pt idx="885" formatCode="yyyy/m/d\ h:mm;@">
                  <c:v>42290.75409722222</c:v>
                </c:pt>
                <c:pt idx="886" formatCode="yyyy/m/d\ h:mm;@">
                  <c:v>42290.780416666668</c:v>
                </c:pt>
                <c:pt idx="887" formatCode="yyyy/m/d\ h:mm;@">
                  <c:v>42290.790844907409</c:v>
                </c:pt>
                <c:pt idx="888" formatCode="yyyy/m/d\ h:mm;@">
                  <c:v>42290.796956018516</c:v>
                </c:pt>
                <c:pt idx="889" formatCode="yyyy/m/d\ h:mm;@">
                  <c:v>42290.812928240739</c:v>
                </c:pt>
                <c:pt idx="890" formatCode="yyyy/m/d\ h:mm;@">
                  <c:v>42290.819826388892</c:v>
                </c:pt>
                <c:pt idx="891" formatCode="yyyy/m/d\ h:mm;@">
                  <c:v>42290.827337962961</c:v>
                </c:pt>
                <c:pt idx="892" formatCode="yyyy/m/d\ h:mm;@">
                  <c:v>42290.835150462961</c:v>
                </c:pt>
                <c:pt idx="893" formatCode="yyyy/m/d\ h:mm;@">
                  <c:v>42290.839375000003</c:v>
                </c:pt>
                <c:pt idx="894" formatCode="yyyy/m/d\ h:mm;@">
                  <c:v>42290.844131944446</c:v>
                </c:pt>
                <c:pt idx="895" formatCode="yyyy/m/d\ h:mm;@">
                  <c:v>42290.855208333334</c:v>
                </c:pt>
                <c:pt idx="896" formatCode="yyyy/m/d\ h:mm;@">
                  <c:v>42290.859513888892</c:v>
                </c:pt>
                <c:pt idx="897" formatCode="yyyy/m/d\ h:mm;@">
                  <c:v>42290.86613425926</c:v>
                </c:pt>
                <c:pt idx="898" formatCode="yyyy/m/d\ h:mm;@">
                  <c:v>42290.870370370372</c:v>
                </c:pt>
                <c:pt idx="899" formatCode="yyyy/m/d\ h:mm;@">
                  <c:v>42290.876875000002</c:v>
                </c:pt>
                <c:pt idx="900" formatCode="yyyy/m/d\ h:mm;@">
                  <c:v>42290.882465277777</c:v>
                </c:pt>
                <c:pt idx="901" formatCode="yyyy/m/d\ h:mm;@">
                  <c:v>42290.889791666668</c:v>
                </c:pt>
                <c:pt idx="902" formatCode="yyyy/m/d\ h:mm;@">
                  <c:v>42290.894756944443</c:v>
                </c:pt>
                <c:pt idx="903" formatCode="yyyy/m/d\ h:mm;@">
                  <c:v>42290.903402777774</c:v>
                </c:pt>
                <c:pt idx="904" formatCode="yyyy/m/d\ h:mm;@">
                  <c:v>42290.909421296295</c:v>
                </c:pt>
                <c:pt idx="905" formatCode="yyyy/m/d\ h:mm;@">
                  <c:v>42290.912812499999</c:v>
                </c:pt>
                <c:pt idx="906" formatCode="yyyy/m/d\ h:mm;@">
                  <c:v>42290.918124999997</c:v>
                </c:pt>
                <c:pt idx="907" formatCode="yyyy/m/d\ h:mm;@">
                  <c:v>42290.921354166669</c:v>
                </c:pt>
                <c:pt idx="908" formatCode="yyyy/m/d\ h:mm;@">
                  <c:v>42290.924432870372</c:v>
                </c:pt>
                <c:pt idx="909" formatCode="yyyy/m/d\ h:mm;@">
                  <c:v>42290.927685185183</c:v>
                </c:pt>
                <c:pt idx="910" formatCode="yyyy/m/d\ h:mm;@">
                  <c:v>42290.933506944442</c:v>
                </c:pt>
                <c:pt idx="911" formatCode="yyyy/m/d\ h:mm;@">
                  <c:v>42290.938831018517</c:v>
                </c:pt>
                <c:pt idx="912" formatCode="yyyy/m/d\ h:mm;@">
                  <c:v>42290.943576388891</c:v>
                </c:pt>
                <c:pt idx="913" formatCode="yyyy/m/d\ h:mm;@">
                  <c:v>42290.947164351855</c:v>
                </c:pt>
                <c:pt idx="914" formatCode="yyyy/m/d\ h:mm;@">
                  <c:v>42290.950138888889</c:v>
                </c:pt>
                <c:pt idx="915" formatCode="yyyy/m/d\ h:mm;@">
                  <c:v>42290.9530787037</c:v>
                </c:pt>
                <c:pt idx="916" formatCode="yyyy/m/d\ h:mm;@">
                  <c:v>42290.957789351851</c:v>
                </c:pt>
                <c:pt idx="917" formatCode="yyyy/m/d\ h:mm;@">
                  <c:v>42290.961724537039</c:v>
                </c:pt>
                <c:pt idx="918" formatCode="yyyy/m/d\ h:mm;@">
                  <c:v>42290.965451388889</c:v>
                </c:pt>
                <c:pt idx="919" formatCode="yyyy/m/d\ h:mm;@">
                  <c:v>42290.969641203701</c:v>
                </c:pt>
                <c:pt idx="920" formatCode="yyyy/m/d\ h:mm;@">
                  <c:v>42290.973923611113</c:v>
                </c:pt>
                <c:pt idx="921" formatCode="yyyy/m/d\ h:mm;@">
                  <c:v>42290.977037037039</c:v>
                </c:pt>
                <c:pt idx="922" formatCode="yyyy/m/d\ h:mm;@">
                  <c:v>42290.98027777778</c:v>
                </c:pt>
                <c:pt idx="923" formatCode="yyyy/m/d\ h:mm;@">
                  <c:v>42290.984340277777</c:v>
                </c:pt>
                <c:pt idx="924" formatCode="yyyy/m/d\ h:mm;@">
                  <c:v>42290.986655092594</c:v>
                </c:pt>
                <c:pt idx="925" formatCode="yyyy/m/d\ h:mm;@">
                  <c:v>42290.989675925928</c:v>
                </c:pt>
                <c:pt idx="926" formatCode="yyyy/m/d\ h:mm;@">
                  <c:v>42290.994189814817</c:v>
                </c:pt>
                <c:pt idx="927" formatCode="yyyy/m/d\ h:mm;@">
                  <c:v>42290.998124999998</c:v>
                </c:pt>
                <c:pt idx="928" formatCode="yyyy/m/d\ h:mm;@">
                  <c:v>42291.002164351848</c:v>
                </c:pt>
                <c:pt idx="929" formatCode="yyyy/m/d\ h:mm;@">
                  <c:v>42291.006550925929</c:v>
                </c:pt>
                <c:pt idx="930" formatCode="yyyy/m/d\ h:mm;@">
                  <c:v>42291.00922453704</c:v>
                </c:pt>
                <c:pt idx="931" formatCode="yyyy/m/d\ h:mm;@">
                  <c:v>42291.012939814813</c:v>
                </c:pt>
                <c:pt idx="932" formatCode="yyyy/m/d\ h:mm;@">
                  <c:v>42291.015231481484</c:v>
                </c:pt>
                <c:pt idx="933" formatCode="yyyy/m/d\ h:mm;@">
                  <c:v>42291.018946759257</c:v>
                </c:pt>
                <c:pt idx="934" formatCode="yyyy/m/d\ h:mm;@">
                  <c:v>42291.022534722222</c:v>
                </c:pt>
                <c:pt idx="935" formatCode="yyyy/m/d\ h:mm;@">
                  <c:v>42291.026053240741</c:v>
                </c:pt>
                <c:pt idx="936" formatCode="yyyy/m/d\ h:mm;@">
                  <c:v>42291.029803240737</c:v>
                </c:pt>
                <c:pt idx="937" formatCode="yyyy/m/d\ h:mm;@">
                  <c:v>42291.036157407405</c:v>
                </c:pt>
                <c:pt idx="938" formatCode="yyyy/m/d\ h:mm;@">
                  <c:v>42291.039571759262</c:v>
                </c:pt>
                <c:pt idx="939" formatCode="yyyy/m/d\ h:mm;@">
                  <c:v>42291.04351851852</c:v>
                </c:pt>
                <c:pt idx="940" formatCode="yyyy/m/d\ h:mm;@">
                  <c:v>42291.048842592594</c:v>
                </c:pt>
                <c:pt idx="941" formatCode="yyyy/m/d\ h:mm;@">
                  <c:v>42291.053124999999</c:v>
                </c:pt>
                <c:pt idx="942" formatCode="yyyy/m/d\ h:mm;@">
                  <c:v>42291.056712962964</c:v>
                </c:pt>
                <c:pt idx="943" formatCode="yyyy/m/d\ h:mm;@">
                  <c:v>42291.060393518521</c:v>
                </c:pt>
                <c:pt idx="944" formatCode="yyyy/m/d\ h:mm;@">
                  <c:v>42291.066087962965</c:v>
                </c:pt>
                <c:pt idx="945" formatCode="yyyy/m/d\ h:mm;@">
                  <c:v>42291.069675925923</c:v>
                </c:pt>
                <c:pt idx="946" formatCode="yyyy/m/d\ h:mm;@">
                  <c:v>42291.073009259257</c:v>
                </c:pt>
                <c:pt idx="947" formatCode="yyyy/m/d\ h:mm;@">
                  <c:v>42291.076284722221</c:v>
                </c:pt>
                <c:pt idx="948" formatCode="yyyy/m/d\ h:mm;@">
                  <c:v>42291.079756944448</c:v>
                </c:pt>
                <c:pt idx="949" formatCode="yyyy/m/d\ h:mm;@">
                  <c:v>42291.083333333336</c:v>
                </c:pt>
                <c:pt idx="950" formatCode="yyyy/m/d\ h:mm;@">
                  <c:v>42291.085763888892</c:v>
                </c:pt>
                <c:pt idx="951" formatCode="yyyy/m/d\ h:mm;@">
                  <c:v>42291.089016203703</c:v>
                </c:pt>
                <c:pt idx="952" formatCode="yyyy/m/d\ h:mm;@">
                  <c:v>42291.093148148146</c:v>
                </c:pt>
                <c:pt idx="953" formatCode="yyyy/m/d\ h:mm;@">
                  <c:v>42291.096168981479</c:v>
                </c:pt>
                <c:pt idx="954" formatCode="yyyy/m/d\ h:mm;@">
                  <c:v>42291.100937499999</c:v>
                </c:pt>
                <c:pt idx="955" formatCode="yyyy/m/d\ h:mm;@">
                  <c:v>42291.105810185189</c:v>
                </c:pt>
                <c:pt idx="956" formatCode="yyyy/m/d\ h:mm;@">
                  <c:v>42291.108460648145</c:v>
                </c:pt>
                <c:pt idx="957" formatCode="yyyy/m/d\ h:mm;@">
                  <c:v>42291.113425925927</c:v>
                </c:pt>
                <c:pt idx="958" formatCode="yyyy/m/d\ h:mm;@">
                  <c:v>42291.117627314816</c:v>
                </c:pt>
                <c:pt idx="959" formatCode="yyyy/m/d\ h:mm;@">
                  <c:v>42291.120509259257</c:v>
                </c:pt>
                <c:pt idx="960" formatCode="yyyy/m/d\ h:mm;@">
                  <c:v>42291.123645833337</c:v>
                </c:pt>
                <c:pt idx="961" formatCode="yyyy/m/d\ h:mm;@">
                  <c:v>42291.127233796295</c:v>
                </c:pt>
                <c:pt idx="962" formatCode="yyyy/m/d\ h:mm;@">
                  <c:v>42291.130937499998</c:v>
                </c:pt>
                <c:pt idx="963" formatCode="yyyy/m/d\ h:mm;@">
                  <c:v>42291.134398148148</c:v>
                </c:pt>
                <c:pt idx="964" formatCode="yyyy/m/d\ h:mm;@">
                  <c:v>42291.137187499997</c:v>
                </c:pt>
                <c:pt idx="965" formatCode="yyyy/m/d\ h:mm;@">
                  <c:v>42291.140625</c:v>
                </c:pt>
                <c:pt idx="966" formatCode="yyyy/m/d\ h:mm;@">
                  <c:v>42291.143379629626</c:v>
                </c:pt>
                <c:pt idx="967" formatCode="yyyy/m/d\ h:mm;@">
                  <c:v>42291.14770833333</c:v>
                </c:pt>
                <c:pt idx="968" formatCode="yyyy/m/d\ h:mm;@">
                  <c:v>42291.151307870372</c:v>
                </c:pt>
                <c:pt idx="969" formatCode="yyyy/m/d\ h:mm;@">
                  <c:v>42291.154317129629</c:v>
                </c:pt>
                <c:pt idx="970" formatCode="yyyy/m/d\ h:mm;@">
                  <c:v>42291.15697916667</c:v>
                </c:pt>
                <c:pt idx="971" formatCode="yyyy/m/d\ h:mm;@">
                  <c:v>42291.159155092595</c:v>
                </c:pt>
                <c:pt idx="972" formatCode="yyyy/m/d\ h:mm;@">
                  <c:v>42291.16300925926</c:v>
                </c:pt>
                <c:pt idx="973" formatCode="yyyy/m/d\ h:mm;@">
                  <c:v>42291.16578703704</c:v>
                </c:pt>
                <c:pt idx="974" formatCode="yyyy/m/d\ h:mm;@">
                  <c:v>42291.169699074075</c:v>
                </c:pt>
                <c:pt idx="975" formatCode="yyyy/m/d\ h:mm;@">
                  <c:v>42291.172743055555</c:v>
                </c:pt>
                <c:pt idx="976" formatCode="yyyy/m/d\ h:mm;@">
                  <c:v>42291.17528935185</c:v>
                </c:pt>
                <c:pt idx="977" formatCode="yyyy/m/d\ h:mm;@">
                  <c:v>42291.179224537038</c:v>
                </c:pt>
                <c:pt idx="978" formatCode="yyyy/m/d\ h:mm;@">
                  <c:v>42291.183275462965</c:v>
                </c:pt>
                <c:pt idx="979" formatCode="yyyy/m/d\ h:mm;@">
                  <c:v>42291.186400462961</c:v>
                </c:pt>
                <c:pt idx="980" formatCode="yyyy/m/d\ h:mm;@">
                  <c:v>42291.189988425926</c:v>
                </c:pt>
                <c:pt idx="981" formatCode="yyyy/m/d\ h:mm;@">
                  <c:v>42291.193912037037</c:v>
                </c:pt>
                <c:pt idx="982" formatCode="yyyy/m/d\ h:mm;@">
                  <c:v>42291.196944444448</c:v>
                </c:pt>
                <c:pt idx="983" formatCode="yyyy/m/d\ h:mm;@">
                  <c:v>42291.199490740742</c:v>
                </c:pt>
                <c:pt idx="984" formatCode="yyyy/m/d\ h:mm;@">
                  <c:v>42291.202847222223</c:v>
                </c:pt>
                <c:pt idx="985" formatCode="yyyy/m/d\ h:mm;@">
                  <c:v>42291.206655092596</c:v>
                </c:pt>
                <c:pt idx="986" formatCode="yyyy/m/d\ h:mm;@">
                  <c:v>42291.21025462963</c:v>
                </c:pt>
                <c:pt idx="987" formatCode="yyyy/m/d\ h:mm;@">
                  <c:v>42291.21533564815</c:v>
                </c:pt>
                <c:pt idx="988" formatCode="yyyy/m/d\ h:mm;@">
                  <c:v>42291.219513888886</c:v>
                </c:pt>
                <c:pt idx="989" formatCode="yyyy/m/d\ h:mm;@">
                  <c:v>42291.222407407404</c:v>
                </c:pt>
                <c:pt idx="990" formatCode="yyyy/m/d\ h:mm;@">
                  <c:v>42291.226099537038</c:v>
                </c:pt>
                <c:pt idx="991" formatCode="yyyy/m/d\ h:mm;@">
                  <c:v>42291.229004629633</c:v>
                </c:pt>
                <c:pt idx="992" formatCode="yyyy/m/d\ h:mm;@">
                  <c:v>42291.231539351851</c:v>
                </c:pt>
                <c:pt idx="993" formatCode="yyyy/m/d\ h:mm;@">
                  <c:v>42291.234918981485</c:v>
                </c:pt>
                <c:pt idx="994" formatCode="yyyy/m/d\ h:mm;@">
                  <c:v>42291.238715277781</c:v>
                </c:pt>
                <c:pt idx="995" formatCode="yyyy/m/d\ h:mm;@">
                  <c:v>42291.243379629632</c:v>
                </c:pt>
                <c:pt idx="996" formatCode="yyyy/m/d\ h:mm;@">
                  <c:v>42291.250428240739</c:v>
                </c:pt>
                <c:pt idx="997" formatCode="yyyy/m/d\ h:mm;@">
                  <c:v>42291.253680555557</c:v>
                </c:pt>
                <c:pt idx="998" formatCode="yyyy/m/d\ h:mm;@">
                  <c:v>42291.257395833331</c:v>
                </c:pt>
                <c:pt idx="999" formatCode="yyyy/m/d\ h:mm;@">
                  <c:v>42291.260393518518</c:v>
                </c:pt>
                <c:pt idx="1000" formatCode="yyyy/m/d\ h:mm;@">
                  <c:v>42291.263738425929</c:v>
                </c:pt>
                <c:pt idx="1001" formatCode="yyyy/m/d\ h:mm;@">
                  <c:v>42291.266736111109</c:v>
                </c:pt>
                <c:pt idx="1002" formatCode="yyyy/m/d\ h:mm;@">
                  <c:v>42291.269780092596</c:v>
                </c:pt>
                <c:pt idx="1003" formatCode="yyyy/m/d\ h:mm;@">
                  <c:v>42291.274282407408</c:v>
                </c:pt>
                <c:pt idx="1004" formatCode="yyyy/m/d\ h:mm;@">
                  <c:v>42291.276597222219</c:v>
                </c:pt>
                <c:pt idx="1005" formatCode="yyyy/m/d\ h:mm;@">
                  <c:v>42291.279895833337</c:v>
                </c:pt>
                <c:pt idx="1006" formatCode="yyyy/m/d\ h:mm;@">
                  <c:v>42291.283854166664</c:v>
                </c:pt>
                <c:pt idx="1007" formatCode="yyyy/m/d\ h:mm;@">
                  <c:v>42291.28800925926</c:v>
                </c:pt>
                <c:pt idx="1008" formatCode="yyyy/m/d\ h:mm;@">
                  <c:v>42291.293958333335</c:v>
                </c:pt>
                <c:pt idx="1009" formatCode="yyyy/m/d\ h:mm;@">
                  <c:v>42291.297106481485</c:v>
                </c:pt>
                <c:pt idx="1010" formatCode="yyyy/m/d\ h:mm;@">
                  <c:v>42291.30091435185</c:v>
                </c:pt>
                <c:pt idx="1011" formatCode="yyyy/m/d\ h:mm;@">
                  <c:v>42291.305543981478</c:v>
                </c:pt>
                <c:pt idx="1012" formatCode="yyyy/m/d\ h:mm;@">
                  <c:v>42291.308194444442</c:v>
                </c:pt>
                <c:pt idx="1013" formatCode="yyyy/m/d\ h:mm;@">
                  <c:v>42291.311932870369</c:v>
                </c:pt>
                <c:pt idx="1014" formatCode="yyyy/m/d\ h:mm;@">
                  <c:v>42291.314699074072</c:v>
                </c:pt>
                <c:pt idx="1015" formatCode="yyyy/m/d\ h:mm;@">
                  <c:v>42291.317974537036</c:v>
                </c:pt>
                <c:pt idx="1016" formatCode="yyyy/m/d\ h:mm;@">
                  <c:v>42291.321527777778</c:v>
                </c:pt>
                <c:pt idx="1017" formatCode="yyyy/m/d\ h:mm;@">
                  <c:v>42291.325960648152</c:v>
                </c:pt>
                <c:pt idx="1018" formatCode="yyyy/m/d\ h:mm;@">
                  <c:v>42291.329756944448</c:v>
                </c:pt>
                <c:pt idx="1019" formatCode="yyyy/m/d\ h:mm;@">
                  <c:v>42291.332337962966</c:v>
                </c:pt>
                <c:pt idx="1020" formatCode="yyyy/m/d\ h:mm;@">
                  <c:v>42291.337037037039</c:v>
                </c:pt>
                <c:pt idx="1021" formatCode="yyyy/m/d\ h:mm;@">
                  <c:v>42291.340868055559</c:v>
                </c:pt>
                <c:pt idx="1022" formatCode="yyyy/m/d\ h:mm;@">
                  <c:v>42291.342951388891</c:v>
                </c:pt>
                <c:pt idx="1023" formatCode="yyyy/m/d\ h:mm;@">
                  <c:v>42291.345370370371</c:v>
                </c:pt>
                <c:pt idx="1024" formatCode="yyyy/m/d\ h:mm;@">
                  <c:v>42291.34815972222</c:v>
                </c:pt>
                <c:pt idx="1025" formatCode="yyyy/m/d\ h:mm;@">
                  <c:v>42291.350138888891</c:v>
                </c:pt>
                <c:pt idx="1026" formatCode="yyyy/m/d\ h:mm;@">
                  <c:v>42291.352685185186</c:v>
                </c:pt>
                <c:pt idx="1027" formatCode="yyyy/m/d\ h:mm;@">
                  <c:v>42291.355104166665</c:v>
                </c:pt>
                <c:pt idx="1028" formatCode="yyyy/m/d\ h:mm;@">
                  <c:v>42291.357662037037</c:v>
                </c:pt>
                <c:pt idx="1029" formatCode="yyyy/m/d\ h:mm;@">
                  <c:v>42291.360543981478</c:v>
                </c:pt>
                <c:pt idx="1030" formatCode="yyyy/m/d\ h:mm;@">
                  <c:v>42291.363437499997</c:v>
                </c:pt>
                <c:pt idx="1031" formatCode="yyyy/m/d\ h:mm;@">
                  <c:v>42291.36645833333</c:v>
                </c:pt>
                <c:pt idx="1032" formatCode="yyyy/m/d\ h:mm;@">
                  <c:v>42291.36923611111</c:v>
                </c:pt>
                <c:pt idx="1033" formatCode="yyyy/m/d\ h:mm;@">
                  <c:v>42291.372465277775</c:v>
                </c:pt>
                <c:pt idx="1034" formatCode="yyyy/m/d\ h:mm;@">
                  <c:v>42291.376527777778</c:v>
                </c:pt>
                <c:pt idx="1035" formatCode="yyyy/m/d\ h:mm;@">
                  <c:v>42291.379189814812</c:v>
                </c:pt>
                <c:pt idx="1036" formatCode="yyyy/m/d\ h:mm;@">
                  <c:v>42291.382627314815</c:v>
                </c:pt>
                <c:pt idx="1037" formatCode="yyyy/m/d\ h:mm;@">
                  <c:v>42291.385694444441</c:v>
                </c:pt>
                <c:pt idx="1038" formatCode="yyyy/m/d\ h:mm;@">
                  <c:v>42291.389039351852</c:v>
                </c:pt>
                <c:pt idx="1039" formatCode="yyyy/m/d\ h:mm;@">
                  <c:v>42291.392488425925</c:v>
                </c:pt>
                <c:pt idx="1040" formatCode="yyyy/m/d\ h:mm;@">
                  <c:v>42291.395405092589</c:v>
                </c:pt>
                <c:pt idx="1041" formatCode="yyyy/m/d\ h:mm;@">
                  <c:v>42291.397951388892</c:v>
                </c:pt>
                <c:pt idx="1042" formatCode="yyyy/m/d\ h:mm;@">
                  <c:v>42291.400740740741</c:v>
                </c:pt>
                <c:pt idx="1043" formatCode="yyyy/m/d\ h:mm;@">
                  <c:v>42291.403900462959</c:v>
                </c:pt>
                <c:pt idx="1044" formatCode="yyyy/m/d\ h:mm;@">
                  <c:v>42291.406990740739</c:v>
                </c:pt>
                <c:pt idx="1045" formatCode="yyyy/m/d\ h:mm;@">
                  <c:v>42291.409988425927</c:v>
                </c:pt>
                <c:pt idx="1046" formatCode="yyyy/m/d\ h:mm;@">
                  <c:v>42291.413437499999</c:v>
                </c:pt>
                <c:pt idx="1047" formatCode="yyyy/m/d\ h:mm;@">
                  <c:v>42291.416122685187</c:v>
                </c:pt>
                <c:pt idx="1048" formatCode="yyyy/m/d\ h:mm;@">
                  <c:v>42291.418668981481</c:v>
                </c:pt>
                <c:pt idx="1049" formatCode="yyyy/m/d\ h:mm;@">
                  <c:v>42291.420856481483</c:v>
                </c:pt>
                <c:pt idx="1050" formatCode="yyyy/m/d\ h:mm;@">
                  <c:v>42291.423900462964</c:v>
                </c:pt>
                <c:pt idx="1051" formatCode="yyyy/m/d\ h:mm;@">
                  <c:v>42291.427129629628</c:v>
                </c:pt>
                <c:pt idx="1052" formatCode="yyyy/m/d\ h:mm;@">
                  <c:v>42291.430219907408</c:v>
                </c:pt>
                <c:pt idx="1053" formatCode="yyyy/m/d\ h:mm;@">
                  <c:v>42291.434583333335</c:v>
                </c:pt>
                <c:pt idx="1054" formatCode="yyyy/m/d\ h:mm;@">
                  <c:v>42291.439062500001</c:v>
                </c:pt>
                <c:pt idx="1055" formatCode="yyyy/m/d\ h:mm;@">
                  <c:v>42291.442418981482</c:v>
                </c:pt>
                <c:pt idx="1056" formatCode="yyyy/m/d\ h:mm;@">
                  <c:v>42291.444618055553</c:v>
                </c:pt>
                <c:pt idx="1057" formatCode="yyyy/m/d\ h:mm;@">
                  <c:v>42291.446875000001</c:v>
                </c:pt>
                <c:pt idx="1058" formatCode="yyyy/m/d\ h:mm;@">
                  <c:v>42291.449131944442</c:v>
                </c:pt>
                <c:pt idx="1059" formatCode="yyyy/m/d\ h:mm;@">
                  <c:v>42291.451678240737</c:v>
                </c:pt>
                <c:pt idx="1060" formatCode="yyyy/m/d\ h:mm;@">
                  <c:v>42291.454027777778</c:v>
                </c:pt>
                <c:pt idx="1061" formatCode="yyyy/m/d\ h:mm;@">
                  <c:v>42291.45689814815</c:v>
                </c:pt>
                <c:pt idx="1062" formatCode="yyyy/m/d\ h:mm;@">
                  <c:v>42291.45921296296</c:v>
                </c:pt>
                <c:pt idx="1063" formatCode="yyyy/m/d\ h:mm;@">
                  <c:v>42291.461412037039</c:v>
                </c:pt>
                <c:pt idx="1064" formatCode="yyyy/m/d\ h:mm;@">
                  <c:v>42291.463726851849</c:v>
                </c:pt>
                <c:pt idx="1065" formatCode="yyyy/m/d\ h:mm;@">
                  <c:v>42291.465787037036</c:v>
                </c:pt>
                <c:pt idx="1066" formatCode="yyyy/m/d\ h:mm;@">
                  <c:v>42291.4690162037</c:v>
                </c:pt>
                <c:pt idx="1067" formatCode="yyyy/m/d\ h:mm;@">
                  <c:v>42291.473807870374</c:v>
                </c:pt>
                <c:pt idx="1068" formatCode="yyyy/m/d\ h:mm;@">
                  <c:v>42291.478310185186</c:v>
                </c:pt>
                <c:pt idx="1069" formatCode="yyyy/m/d\ h:mm;@">
                  <c:v>42291.482708333337</c:v>
                </c:pt>
                <c:pt idx="1070" formatCode="yyyy/m/d\ h:mm;@">
                  <c:v>42291.486076388886</c:v>
                </c:pt>
                <c:pt idx="1071" formatCode="yyyy/m/d\ h:mm;@">
                  <c:v>42291.488587962966</c:v>
                </c:pt>
                <c:pt idx="1072" formatCode="yyyy/m/d\ h:mm;@">
                  <c:v>42291.490891203706</c:v>
                </c:pt>
                <c:pt idx="1073" formatCode="yyyy/m/d\ h:mm;@">
                  <c:v>42291.494409722225</c:v>
                </c:pt>
                <c:pt idx="1074" formatCode="yyyy/m/d\ h:mm;@">
                  <c:v>42291.497430555559</c:v>
                </c:pt>
                <c:pt idx="1075" formatCode="yyyy/m/d\ h:mm;@">
                  <c:v>42291.500208333331</c:v>
                </c:pt>
                <c:pt idx="1076" formatCode="yyyy/m/d\ h:mm;@">
                  <c:v>42291.502395833333</c:v>
                </c:pt>
                <c:pt idx="1077" formatCode="yyyy/m/d\ h:mm;@">
                  <c:v>42291.504837962966</c:v>
                </c:pt>
                <c:pt idx="1078" formatCode="yyyy/m/d\ h:mm;@">
                  <c:v>42291.508877314816</c:v>
                </c:pt>
                <c:pt idx="1079" formatCode="yyyy/m/d\ h:mm;@">
                  <c:v>42291.513622685183</c:v>
                </c:pt>
                <c:pt idx="1080" formatCode="yyyy/m/d\ h:mm;@">
                  <c:v>42291.516284722224</c:v>
                </c:pt>
                <c:pt idx="1081" formatCode="yyyy/m/d\ h:mm;@">
                  <c:v>42291.519409722219</c:v>
                </c:pt>
                <c:pt idx="1082" formatCode="yyyy/m/d\ h:mm;@">
                  <c:v>42291.521631944444</c:v>
                </c:pt>
                <c:pt idx="1083" formatCode="yyyy/m/d\ h:mm;@">
                  <c:v>42291.524409722224</c:v>
                </c:pt>
                <c:pt idx="1084" formatCode="yyyy/m/d\ h:mm;@">
                  <c:v>42291.528564814813</c:v>
                </c:pt>
                <c:pt idx="1085" formatCode="yyyy/m/d\ h:mm;@">
                  <c:v>42291.531238425923</c:v>
                </c:pt>
                <c:pt idx="1086" formatCode="yyyy/m/d\ h:mm;@">
                  <c:v>42291.533437500002</c:v>
                </c:pt>
                <c:pt idx="1087" formatCode="yyyy/m/d\ h:mm;@">
                  <c:v>42291.535636574074</c:v>
                </c:pt>
                <c:pt idx="1088" formatCode="yyyy/m/d\ h:mm;@">
                  <c:v>42291.538171296299</c:v>
                </c:pt>
                <c:pt idx="1089" formatCode="yyyy/m/d\ h:mm;@">
                  <c:v>42291.541435185187</c:v>
                </c:pt>
                <c:pt idx="1090" formatCode="yyyy/m/d\ h:mm;@">
                  <c:v>42291.543738425928</c:v>
                </c:pt>
                <c:pt idx="1091" formatCode="yyyy/m/d\ h:mm;@">
                  <c:v>42291.545949074076</c:v>
                </c:pt>
                <c:pt idx="1092" formatCode="yyyy/m/d\ h:mm;@">
                  <c:v>42291.548587962963</c:v>
                </c:pt>
                <c:pt idx="1093" formatCode="yyyy/m/d\ h:mm;@">
                  <c:v>42291.551030092596</c:v>
                </c:pt>
                <c:pt idx="1094" formatCode="yyyy/m/d\ h:mm;@">
                  <c:v>42291.5547337963</c:v>
                </c:pt>
                <c:pt idx="1095" formatCode="yyyy/m/d\ h:mm;@">
                  <c:v>42291.558680555558</c:v>
                </c:pt>
                <c:pt idx="1096" formatCode="yyyy/m/d\ h:mm;@">
                  <c:v>42291.562268518515</c:v>
                </c:pt>
                <c:pt idx="1097" formatCode="yyyy/m/d\ h:mm;@">
                  <c:v>42291.564664351848</c:v>
                </c:pt>
                <c:pt idx="1098" formatCode="yyyy/m/d\ h:mm;@">
                  <c:v>42291.567141203705</c:v>
                </c:pt>
                <c:pt idx="1099" formatCode="yyyy/m/d\ h:mm;@">
                  <c:v>42291.569803240738</c:v>
                </c:pt>
                <c:pt idx="1100" formatCode="yyyy/m/d\ h:mm;@">
                  <c:v>42291.572685185187</c:v>
                </c:pt>
                <c:pt idx="1101" formatCode="yyyy/m/d\ h:mm;@">
                  <c:v>42291.575567129628</c:v>
                </c:pt>
                <c:pt idx="1102" formatCode="yyyy/m/d\ h:mm;@">
                  <c:v>42291.578101851854</c:v>
                </c:pt>
                <c:pt idx="1103" formatCode="yyyy/m/d\ h:mm;@">
                  <c:v>42291.580891203703</c:v>
                </c:pt>
                <c:pt idx="1104" formatCode="yyyy/m/d\ h:mm;@">
                  <c:v>42291.583194444444</c:v>
                </c:pt>
                <c:pt idx="1105" formatCode="yyyy/m/d\ h:mm;@">
                  <c:v>42291.586469907408</c:v>
                </c:pt>
                <c:pt idx="1106" formatCode="yyyy/m/d\ h:mm;@">
                  <c:v>42291.588900462964</c:v>
                </c:pt>
                <c:pt idx="1107" formatCode="yyyy/m/d\ h:mm;@">
                  <c:v>42291.591805555552</c:v>
                </c:pt>
                <c:pt idx="1108" formatCode="yyyy/m/d\ h:mm;@">
                  <c:v>42291.594583333332</c:v>
                </c:pt>
                <c:pt idx="1109" formatCode="yyyy/m/d\ h:mm;@">
                  <c:v>42291.597245370373</c:v>
                </c:pt>
                <c:pt idx="1110" formatCode="yyyy/m/d\ h:mm;@">
                  <c:v>42291.600937499999</c:v>
                </c:pt>
                <c:pt idx="1111" formatCode="yyyy/m/d\ h:mm;@">
                  <c:v>42291.60361111111</c:v>
                </c:pt>
                <c:pt idx="1112" formatCode="yyyy/m/d\ h:mm;@">
                  <c:v>42291.606747685182</c:v>
                </c:pt>
                <c:pt idx="1113" formatCode="yyyy/m/d\ h:mm;@">
                  <c:v>42291.609178240738</c:v>
                </c:pt>
                <c:pt idx="1114" formatCode="yyyy/m/d\ h:mm;@">
                  <c:v>42291.612395833334</c:v>
                </c:pt>
                <c:pt idx="1115" formatCode="yyyy/m/d\ h:mm;@">
                  <c:v>42291.614930555559</c:v>
                </c:pt>
                <c:pt idx="1116" formatCode="yyyy/m/d\ h:mm;@">
                  <c:v>42291.617615740739</c:v>
                </c:pt>
                <c:pt idx="1117" formatCode="yyyy/m/d\ h:mm;@">
                  <c:v>42291.621134259258</c:v>
                </c:pt>
                <c:pt idx="1118" formatCode="yyyy/m/d\ h:mm;@">
                  <c:v>42291.623761574076</c:v>
                </c:pt>
                <c:pt idx="1119" formatCode="yyyy/m/d\ h:mm;@">
                  <c:v>42291.626527777778</c:v>
                </c:pt>
                <c:pt idx="1120" formatCode="yyyy/m/d\ h:mm;@">
                  <c:v>42291.63</c:v>
                </c:pt>
                <c:pt idx="1121" formatCode="yyyy/m/d\ h:mm;@">
                  <c:v>42291.633483796293</c:v>
                </c:pt>
                <c:pt idx="1122" formatCode="yyyy/m/d\ h:mm;@">
                  <c:v>42291.637650462966</c:v>
                </c:pt>
                <c:pt idx="1123" formatCode="yyyy/m/d\ h:mm;@">
                  <c:v>42291.640231481484</c:v>
                </c:pt>
                <c:pt idx="1124" formatCode="yyyy/m/d\ h:mm;@">
                  <c:v>42291.643530092595</c:v>
                </c:pt>
                <c:pt idx="1125" formatCode="yyyy/m/d\ h:mm;@">
                  <c:v>42291.646226851852</c:v>
                </c:pt>
                <c:pt idx="1126" formatCode="yyyy/m/d\ h:mm;@">
                  <c:v>42291.648773148147</c:v>
                </c:pt>
                <c:pt idx="1127" formatCode="yyyy/m/d\ h:mm;@">
                  <c:v>42291.651435185187</c:v>
                </c:pt>
                <c:pt idx="1128" formatCode="yyyy/m/d\ h:mm;@">
                  <c:v>42291.654560185183</c:v>
                </c:pt>
                <c:pt idx="1129" formatCode="yyyy/m/d\ h:mm;@">
                  <c:v>42291.65730324074</c:v>
                </c:pt>
                <c:pt idx="1130" formatCode="yyyy/m/d\ h:mm;@">
                  <c:v>42291.660474537035</c:v>
                </c:pt>
                <c:pt idx="1131" formatCode="yyyy/m/d\ h:mm;@">
                  <c:v>42291.663252314815</c:v>
                </c:pt>
                <c:pt idx="1132" formatCode="yyyy/m/d\ h:mm;@">
                  <c:v>42291.667303240742</c:v>
                </c:pt>
                <c:pt idx="1133" formatCode="yyyy/m/d\ h:mm;@">
                  <c:v>42291.670092592591</c:v>
                </c:pt>
                <c:pt idx="1134" formatCode="yyyy/m/d\ h:mm;@">
                  <c:v>42291.67287037037</c:v>
                </c:pt>
                <c:pt idx="1135" formatCode="yyyy/m/d\ h:mm;@">
                  <c:v>42291.675416666665</c:v>
                </c:pt>
                <c:pt idx="1136" formatCode="yyyy/m/d\ h:mm;@">
                  <c:v>42291.678379629629</c:v>
                </c:pt>
                <c:pt idx="1137" formatCode="yyyy/m/d\ h:mm;@">
                  <c:v>42291.682245370372</c:v>
                </c:pt>
                <c:pt idx="1138" formatCode="yyyy/m/d\ h:mm;@">
                  <c:v>42291.685023148151</c:v>
                </c:pt>
                <c:pt idx="1139" formatCode="yyyy/m/d\ h:mm;@">
                  <c:v>42291.688148148147</c:v>
                </c:pt>
                <c:pt idx="1140" formatCode="yyyy/m/d\ h:mm;@">
                  <c:v>42291.690694444442</c:v>
                </c:pt>
                <c:pt idx="1141" formatCode="yyyy/m/d\ h:mm;@">
                  <c:v>42291.69358796296</c:v>
                </c:pt>
                <c:pt idx="1142" formatCode="yyyy/m/d\ h:mm;@">
                  <c:v>42291.696134259262</c:v>
                </c:pt>
                <c:pt idx="1143" formatCode="yyyy/m/d\ h:mm;@">
                  <c:v>42291.698564814818</c:v>
                </c:pt>
                <c:pt idx="1144" formatCode="yyyy/m/d\ h:mm;@">
                  <c:v>42291.700879629629</c:v>
                </c:pt>
                <c:pt idx="1145" formatCode="yyyy/m/d\ h:mm;@">
                  <c:v>42291.703541666669</c:v>
                </c:pt>
                <c:pt idx="1146" formatCode="yyyy/m/d\ h:mm;@">
                  <c:v>42291.706504629627</c:v>
                </c:pt>
                <c:pt idx="1147" formatCode="yyyy/m/d\ h:mm;@">
                  <c:v>42291.710358796299</c:v>
                </c:pt>
                <c:pt idx="1148" formatCode="yyyy/m/d\ h:mm;@">
                  <c:v>42291.71303240741</c:v>
                </c:pt>
                <c:pt idx="1149" formatCode="yyyy/m/d\ h:mm;@">
                  <c:v>42291.715578703705</c:v>
                </c:pt>
                <c:pt idx="1150" formatCode="yyyy/m/d\ h:mm;@">
                  <c:v>42291.718460648146</c:v>
                </c:pt>
                <c:pt idx="1151" formatCode="yyyy/m/d\ h:mm;@">
                  <c:v>42291.721018518518</c:v>
                </c:pt>
                <c:pt idx="1152" formatCode="yyyy/m/d\ h:mm;@">
                  <c:v>42291.724374999998</c:v>
                </c:pt>
                <c:pt idx="1153" formatCode="yyyy/m/d\ h:mm;@">
                  <c:v>42291.726817129631</c:v>
                </c:pt>
                <c:pt idx="1154" formatCode="yyyy/m/d\ h:mm;@">
                  <c:v>42291.729351851849</c:v>
                </c:pt>
                <c:pt idx="1155" formatCode="yyyy/m/d\ h:mm;@">
                  <c:v>42291.732361111113</c:v>
                </c:pt>
                <c:pt idx="1156" formatCode="yyyy/m/d\ h:mm;@">
                  <c:v>42291.736087962963</c:v>
                </c:pt>
                <c:pt idx="1157" formatCode="yyyy/m/d\ h:mm;@">
                  <c:v>42291.739560185182</c:v>
                </c:pt>
                <c:pt idx="1158" formatCode="yyyy/m/d\ h:mm;@">
                  <c:v>42291.743958333333</c:v>
                </c:pt>
                <c:pt idx="1159" formatCode="yyyy/m/d\ h:mm;@">
                  <c:v>42291.74763888889</c:v>
                </c:pt>
                <c:pt idx="1160" formatCode="yyyy/m/d\ h:mm;@">
                  <c:v>42291.750914351855</c:v>
                </c:pt>
                <c:pt idx="1161" formatCode="yyyy/m/d\ h:mm;@">
                  <c:v>42291.755624999998</c:v>
                </c:pt>
                <c:pt idx="1162" formatCode="yyyy/m/d\ h:mm;@">
                  <c:v>42291.758657407408</c:v>
                </c:pt>
                <c:pt idx="1163" formatCode="yyyy/m/d\ h:mm;@">
                  <c:v>42291.761759259258</c:v>
                </c:pt>
                <c:pt idx="1164" formatCode="yyyy/m/d\ h:mm;@">
                  <c:v>42291.765243055554</c:v>
                </c:pt>
                <c:pt idx="1165" formatCode="yyyy/m/d\ h:mm;@">
                  <c:v>42291.767800925925</c:v>
                </c:pt>
                <c:pt idx="1166" formatCode="yyyy/m/d\ h:mm;@">
                  <c:v>42291.770092592589</c:v>
                </c:pt>
                <c:pt idx="1167" formatCode="yyyy/m/d\ h:mm;@">
                  <c:v>42291.773020833331</c:v>
                </c:pt>
                <c:pt idx="1168" formatCode="yyyy/m/d\ h:mm;@">
                  <c:v>42291.775312500002</c:v>
                </c:pt>
                <c:pt idx="1169" formatCode="yyyy/m/d\ h:mm;@">
                  <c:v>42291.779270833336</c:v>
                </c:pt>
                <c:pt idx="1170" formatCode="yyyy/m/d\ h:mm;@">
                  <c:v>42291.782164351855</c:v>
                </c:pt>
                <c:pt idx="1171" formatCode="yyyy/m/d\ h:mm;@">
                  <c:v>42291.785613425927</c:v>
                </c:pt>
                <c:pt idx="1172" formatCode="yyyy/m/d\ h:mm;@">
                  <c:v>42291.789305555554</c:v>
                </c:pt>
                <c:pt idx="1173" formatCode="yyyy/m/d\ h:mm;@">
                  <c:v>42291.793391203704</c:v>
                </c:pt>
                <c:pt idx="1174" formatCode="yyyy/m/d\ h:mm;@">
                  <c:v>42291.796979166669</c:v>
                </c:pt>
                <c:pt idx="1175" formatCode="yyyy/m/d\ h:mm;@">
                  <c:v>42291.799537037034</c:v>
                </c:pt>
                <c:pt idx="1176" formatCode="yyyy/m/d\ h:mm;@">
                  <c:v>42291.804155092592</c:v>
                </c:pt>
                <c:pt idx="1177" formatCode="yyyy/m/d\ h:mm;@">
                  <c:v>42291.807152777779</c:v>
                </c:pt>
                <c:pt idx="1178" formatCode="yyyy/m/d\ h:mm;@">
                  <c:v>42291.809270833335</c:v>
                </c:pt>
                <c:pt idx="1179" formatCode="yyyy/m/d\ h:mm;@">
                  <c:v>42291.811585648145</c:v>
                </c:pt>
                <c:pt idx="1180" formatCode="yyyy/m/d\ h:mm;@">
                  <c:v>42291.813784722224</c:v>
                </c:pt>
                <c:pt idx="1181" formatCode="yyyy/m/d\ h:mm;@">
                  <c:v>42291.815983796296</c:v>
                </c:pt>
                <c:pt idx="1182" formatCode="yyyy/m/d\ h:mm;@">
                  <c:v>42291.81827546296</c:v>
                </c:pt>
                <c:pt idx="1183" formatCode="yyyy/m/d\ h:mm;@">
                  <c:v>42291.821493055555</c:v>
                </c:pt>
                <c:pt idx="1184" formatCode="yyyy/m/d\ h:mm;@">
                  <c:v>42291.825590277775</c:v>
                </c:pt>
                <c:pt idx="1185" formatCode="yyyy/m/d\ h:mm;@">
                  <c:v>42291.82916666667</c:v>
                </c:pt>
                <c:pt idx="1186" formatCode="yyyy/m/d\ h:mm;@">
                  <c:v>42291.832314814812</c:v>
                </c:pt>
                <c:pt idx="1187" formatCode="yyyy/m/d\ h:mm;@">
                  <c:v>42291.839826388888</c:v>
                </c:pt>
                <c:pt idx="1188" formatCode="yyyy/m/d\ h:mm;@">
                  <c:v>42291.842847222222</c:v>
                </c:pt>
                <c:pt idx="1189" formatCode="yyyy/m/d\ h:mm;@">
                  <c:v>42291.846539351849</c:v>
                </c:pt>
                <c:pt idx="1190" formatCode="yyyy/m/d\ h:mm;@">
                  <c:v>42291.84884259259</c:v>
                </c:pt>
                <c:pt idx="1191" formatCode="yyyy/m/d\ h:mm;@">
                  <c:v>42291.850821759261</c:v>
                </c:pt>
                <c:pt idx="1192" formatCode="yyyy/m/d\ h:mm;@">
                  <c:v>42291.853379629632</c:v>
                </c:pt>
                <c:pt idx="1193" formatCode="yyyy/m/d\ h:mm;@">
                  <c:v>42291.85659722222</c:v>
                </c:pt>
                <c:pt idx="1194" formatCode="yyyy/m/d\ h:mm;@">
                  <c:v>42291.859050925923</c:v>
                </c:pt>
                <c:pt idx="1195" formatCode="yyyy/m/d\ h:mm;@">
                  <c:v>42291.861481481479</c:v>
                </c:pt>
                <c:pt idx="1196" formatCode="yyyy/m/d\ h:mm;@">
                  <c:v>42291.864606481482</c:v>
                </c:pt>
                <c:pt idx="1197" formatCode="yyyy/m/d\ h:mm;@">
                  <c:v>42291.868171296293</c:v>
                </c:pt>
                <c:pt idx="1198" formatCode="yyyy/m/d\ h:mm;@">
                  <c:v>42291.872013888889</c:v>
                </c:pt>
                <c:pt idx="1199" formatCode="yyyy/m/d\ h:mm;@">
                  <c:v>42291.875034722223</c:v>
                </c:pt>
                <c:pt idx="1200" formatCode="yyyy/m/d\ h:mm;@">
                  <c:v>42291.879282407404</c:v>
                </c:pt>
                <c:pt idx="1201" formatCode="yyyy/m/d\ h:mm;@">
                  <c:v>42291.883148148147</c:v>
                </c:pt>
                <c:pt idx="1202" formatCode="yyyy/m/d\ h:mm;@">
                  <c:v>42291.886493055557</c:v>
                </c:pt>
                <c:pt idx="1203" formatCode="yyyy/m/d\ h:mm;@">
                  <c:v>42291.889861111114</c:v>
                </c:pt>
                <c:pt idx="1204" formatCode="yyyy/m/d\ h:mm;@">
                  <c:v>42291.892291666663</c:v>
                </c:pt>
                <c:pt idx="1205" formatCode="yyyy/m/d\ h:mm;@">
                  <c:v>42291.894953703704</c:v>
                </c:pt>
                <c:pt idx="1206" formatCode="yyyy/m/d\ h:mm;@">
                  <c:v>42291.897615740738</c:v>
                </c:pt>
                <c:pt idx="1207" formatCode="yyyy/m/d\ h:mm;@">
                  <c:v>42291.900740740741</c:v>
                </c:pt>
                <c:pt idx="1208" formatCode="yyyy/m/d\ h:mm;@">
                  <c:v>42291.903055555558</c:v>
                </c:pt>
                <c:pt idx="1209" formatCode="yyyy/m/d\ h:mm;@">
                  <c:v>42291.906064814815</c:v>
                </c:pt>
                <c:pt idx="1210" formatCode="yyyy/m/d\ h:mm;@">
                  <c:v>42291.911608796298</c:v>
                </c:pt>
                <c:pt idx="1211" formatCode="yyyy/m/d\ h:mm;@">
                  <c:v>42291.914398148147</c:v>
                </c:pt>
                <c:pt idx="1212" formatCode="yyyy/m/d\ h:mm;@">
                  <c:v>42291.916608796295</c:v>
                </c:pt>
                <c:pt idx="1213" formatCode="yyyy/m/d\ h:mm;@">
                  <c:v>42291.92019675926</c:v>
                </c:pt>
                <c:pt idx="1214" formatCode="yyyy/m/d\ h:mm;@">
                  <c:v>42291.922835648147</c:v>
                </c:pt>
                <c:pt idx="1215" formatCode="yyyy/m/d\ h:mm;@">
                  <c:v>42291.926203703704</c:v>
                </c:pt>
                <c:pt idx="1216" formatCode="yyyy/m/d\ h:mm;@">
                  <c:v>42291.929456018515</c:v>
                </c:pt>
                <c:pt idx="1217" formatCode="yyyy/m/d\ h:mm;@">
                  <c:v>42291.932685185187</c:v>
                </c:pt>
                <c:pt idx="1218" formatCode="yyyy/m/d\ h:mm;@">
                  <c:v>42291.934675925928</c:v>
                </c:pt>
                <c:pt idx="1219" formatCode="yyyy/m/d\ h:mm;@">
                  <c:v>42291.936874999999</c:v>
                </c:pt>
                <c:pt idx="1220" formatCode="yyyy/m/d\ h:mm;@">
                  <c:v>42291.939050925925</c:v>
                </c:pt>
                <c:pt idx="1221" formatCode="yyyy/m/d\ h:mm;@">
                  <c:v>42291.941979166666</c:v>
                </c:pt>
                <c:pt idx="1222" formatCode="yyyy/m/d\ h:mm;@">
                  <c:v>42291.944293981483</c:v>
                </c:pt>
                <c:pt idx="1223" formatCode="yyyy/m/d\ h:mm;@">
                  <c:v>42291.946250000001</c:v>
                </c:pt>
                <c:pt idx="1224" formatCode="yyyy/m/d\ h:mm;@">
                  <c:v>42291.949618055558</c:v>
                </c:pt>
                <c:pt idx="1225" formatCode="yyyy/m/d\ h:mm;@">
                  <c:v>42291.953888888886</c:v>
                </c:pt>
                <c:pt idx="1226" formatCode="yyyy/m/d\ h:mm;@">
                  <c:v>42291.958391203705</c:v>
                </c:pt>
                <c:pt idx="1227" formatCode="yyyy/m/d\ h:mm;@">
                  <c:v>42291.961527777778</c:v>
                </c:pt>
                <c:pt idx="1228" formatCode="yyyy/m/d\ h:mm;@">
                  <c:v>42291.964988425927</c:v>
                </c:pt>
                <c:pt idx="1229" formatCode="yyyy/m/d\ h:mm;@">
                  <c:v>42291.968217592592</c:v>
                </c:pt>
                <c:pt idx="1230" formatCode="yyyy/m/d\ h:mm;@">
                  <c:v>42291.972314814811</c:v>
                </c:pt>
                <c:pt idx="1231" formatCode="yyyy/m/d\ h:mm;@">
                  <c:v>42291.974629629629</c:v>
                </c:pt>
                <c:pt idx="1232" formatCode="yyyy/m/d\ h:mm;@">
                  <c:v>42291.976597222223</c:v>
                </c:pt>
                <c:pt idx="1233" formatCode="yyyy/m/d\ h:mm;@">
                  <c:v>42291.978993055556</c:v>
                </c:pt>
                <c:pt idx="1234" formatCode="yyyy/m/d\ h:mm;@">
                  <c:v>42291.982025462959</c:v>
                </c:pt>
                <c:pt idx="1235" formatCode="yyyy/m/d\ h:mm;@">
                  <c:v>42291.984803240739</c:v>
                </c:pt>
                <c:pt idx="1236" formatCode="yyyy/m/d\ h:mm;@">
                  <c:v>42291.987581018519</c:v>
                </c:pt>
                <c:pt idx="1237" formatCode="yyyy/m/d\ h:mm;@">
                  <c:v>42291.989548611113</c:v>
                </c:pt>
                <c:pt idx="1238" formatCode="yyyy/m/d\ h:mm;@">
                  <c:v>42291.993946759256</c:v>
                </c:pt>
                <c:pt idx="1239" formatCode="yyyy/m/d\ h:mm;@">
                  <c:v>42291.997881944444</c:v>
                </c:pt>
                <c:pt idx="1240" formatCode="yyyy/m/d\ h:mm;@">
                  <c:v>42292.003541666665</c:v>
                </c:pt>
                <c:pt idx="1241" formatCode="yyyy/m/d\ h:mm;@">
                  <c:v>42292.006874999999</c:v>
                </c:pt>
                <c:pt idx="1242" formatCode="yyyy/m/d\ h:mm;@">
                  <c:v>42292.010625000003</c:v>
                </c:pt>
                <c:pt idx="1243" formatCode="yyyy/m/d\ h:mm;@">
                  <c:v>42292.013969907406</c:v>
                </c:pt>
                <c:pt idx="1244" formatCode="yyyy/m/d\ h:mm;@">
                  <c:v>42292.017465277779</c:v>
                </c:pt>
                <c:pt idx="1245" formatCode="yyyy/m/d\ h:mm;@">
                  <c:v>42292.019895833335</c:v>
                </c:pt>
                <c:pt idx="1246" formatCode="yyyy/m/d\ h:mm;@">
                  <c:v>42292.022210648145</c:v>
                </c:pt>
                <c:pt idx="1247" formatCode="yyyy/m/d\ h:mm;@">
                  <c:v>42292.024756944447</c:v>
                </c:pt>
                <c:pt idx="1248" formatCode="yyyy/m/d\ h:mm;@">
                  <c:v>42292.027997685182</c:v>
                </c:pt>
                <c:pt idx="1249" formatCode="yyyy/m/d\ h:mm;@">
                  <c:v>42292.031585648147</c:v>
                </c:pt>
                <c:pt idx="1250" formatCode="yyyy/m/d\ h:mm;@">
                  <c:v>42292.034479166665</c:v>
                </c:pt>
                <c:pt idx="1251" formatCode="yyyy/m/d\ h:mm;@">
                  <c:v>42292.036562499998</c:v>
                </c:pt>
                <c:pt idx="1252" formatCode="yyyy/m/d\ h:mm;@">
                  <c:v>42292.039537037039</c:v>
                </c:pt>
                <c:pt idx="1253" formatCode="yyyy/m/d\ h:mm;@">
                  <c:v>42292.042210648149</c:v>
                </c:pt>
                <c:pt idx="1254" formatCode="yyyy/m/d\ h:mm;@">
                  <c:v>42292.046168981484</c:v>
                </c:pt>
                <c:pt idx="1255" formatCode="yyyy/m/d\ h:mm;@">
                  <c:v>42292.048831018517</c:v>
                </c:pt>
                <c:pt idx="1256" formatCode="yyyy/m/d\ h:mm;@">
                  <c:v>42292.051979166667</c:v>
                </c:pt>
                <c:pt idx="1257" formatCode="yyyy/m/d\ h:mm;@">
                  <c:v>42292.057754629626</c:v>
                </c:pt>
                <c:pt idx="1258" formatCode="yyyy/m/d\ h:mm;@">
                  <c:v>42292.061747685184</c:v>
                </c:pt>
                <c:pt idx="1259" formatCode="yyyy/m/d\ h:mm;@">
                  <c:v>42292.064247685186</c:v>
                </c:pt>
                <c:pt idx="1260" formatCode="yyyy/m/d\ h:mm;@">
                  <c:v>42292.066446759258</c:v>
                </c:pt>
                <c:pt idx="1261" formatCode="yyyy/m/d\ h:mm;@">
                  <c:v>42292.068645833337</c:v>
                </c:pt>
                <c:pt idx="1262" formatCode="yyyy/m/d\ h:mm;@">
                  <c:v>42292.071192129632</c:v>
                </c:pt>
                <c:pt idx="1263" formatCode="yyyy/m/d\ h:mm;@">
                  <c:v>42292.074201388888</c:v>
                </c:pt>
                <c:pt idx="1264" formatCode="yyyy/m/d\ h:mm;@">
                  <c:v>42292.07640046296</c:v>
                </c:pt>
                <c:pt idx="1265" formatCode="yyyy/m/d\ h:mm;@">
                  <c:v>42292.078946759262</c:v>
                </c:pt>
                <c:pt idx="1266" formatCode="yyyy/m/d\ h:mm;@">
                  <c:v>42292.082777777781</c:v>
                </c:pt>
                <c:pt idx="1267" formatCode="yyyy/m/d\ h:mm;@">
                  <c:v>42292.087291666663</c:v>
                </c:pt>
                <c:pt idx="1268" formatCode="yyyy/m/d\ h:mm;@">
                  <c:v>42292.089814814812</c:v>
                </c:pt>
                <c:pt idx="1269" formatCode="yyyy/m/d\ h:mm;@">
                  <c:v>42292.093310185184</c:v>
                </c:pt>
                <c:pt idx="1270" formatCode="yyyy/m/d\ h:mm;@">
                  <c:v>42292.09652777778</c:v>
                </c:pt>
                <c:pt idx="1271" formatCode="yyyy/m/d\ h:mm;@">
                  <c:v>42292.100486111114</c:v>
                </c:pt>
                <c:pt idx="1272" formatCode="yyyy/m/d\ h:mm;@">
                  <c:v>42292.104074074072</c:v>
                </c:pt>
                <c:pt idx="1273" formatCode="yyyy/m/d\ h:mm;@">
                  <c:v>42292.106030092589</c:v>
                </c:pt>
                <c:pt idx="1274" formatCode="yyyy/m/d\ h:mm;@">
                  <c:v>42292.109050925923</c:v>
                </c:pt>
                <c:pt idx="1275" formatCode="yyyy/m/d\ h:mm;@">
                  <c:v>42292.111701388887</c:v>
                </c:pt>
                <c:pt idx="1276" formatCode="yyyy/m/d\ h:mm;@">
                  <c:v>42292.11414351852</c:v>
                </c:pt>
                <c:pt idx="1277" formatCode="yyyy/m/d\ h:mm;@">
                  <c:v>42292.117511574077</c:v>
                </c:pt>
                <c:pt idx="1278" formatCode="yyyy/m/d\ h:mm;@">
                  <c:v>42292.119583333333</c:v>
                </c:pt>
                <c:pt idx="1279" formatCode="yyyy/m/d\ h:mm;@">
                  <c:v>42292.121678240743</c:v>
                </c:pt>
                <c:pt idx="1280" formatCode="yyyy/m/d\ h:mm;@">
                  <c:v>42292.12537037037</c:v>
                </c:pt>
                <c:pt idx="1281" formatCode="yyyy/m/d\ h:mm;@">
                  <c:v>42292.129178240742</c:v>
                </c:pt>
                <c:pt idx="1282" formatCode="yyyy/m/d\ h:mm;@">
                  <c:v>42292.132210648146</c:v>
                </c:pt>
                <c:pt idx="1283" formatCode="yyyy/m/d\ h:mm;@">
                  <c:v>42292.136122685188</c:v>
                </c:pt>
                <c:pt idx="1284" formatCode="yyyy/m/d\ h:mm;@">
                  <c:v>42292.1403125</c:v>
                </c:pt>
                <c:pt idx="1285" formatCode="yyyy/m/d\ h:mm;@">
                  <c:v>42292.143680555557</c:v>
                </c:pt>
                <c:pt idx="1286" formatCode="yyyy/m/d\ h:mm;@">
                  <c:v>42292.147245370368</c:v>
                </c:pt>
                <c:pt idx="1287" formatCode="yyyy/m/d\ h:mm;@">
                  <c:v>42292.149456018517</c:v>
                </c:pt>
                <c:pt idx="1288" formatCode="yyyy/m/d\ h:mm;@">
                  <c:v>42292.151666666665</c:v>
                </c:pt>
                <c:pt idx="1289" formatCode="yyyy/m/d\ h:mm;@">
                  <c:v>42292.154108796298</c:v>
                </c:pt>
                <c:pt idx="1290" formatCode="yyyy/m/d\ h:mm;@">
                  <c:v>42292.156388888892</c:v>
                </c:pt>
                <c:pt idx="1291" formatCode="yyyy/m/d\ h:mm;@">
                  <c:v>42292.158738425926</c:v>
                </c:pt>
                <c:pt idx="1292" formatCode="yyyy/m/d\ h:mm;@">
                  <c:v>42292.16128472222</c:v>
                </c:pt>
                <c:pt idx="1293" formatCode="yyyy/m/d\ h:mm;@">
                  <c:v>42292.164178240739</c:v>
                </c:pt>
                <c:pt idx="1294" formatCode="yyyy/m/d\ h:mm;@">
                  <c:v>42292.167881944442</c:v>
                </c:pt>
                <c:pt idx="1295" formatCode="yyyy/m/d\ h:mm;@">
                  <c:v>42292.170983796299</c:v>
                </c:pt>
                <c:pt idx="1296" formatCode="yyyy/m/d\ h:mm;@">
                  <c:v>42292.175983796296</c:v>
                </c:pt>
                <c:pt idx="1297" formatCode="yyyy/m/d\ h:mm;@">
                  <c:v>42292.179571759261</c:v>
                </c:pt>
                <c:pt idx="1298" formatCode="yyyy/m/d\ h:mm;@">
                  <c:v>42292.18340277778</c:v>
                </c:pt>
                <c:pt idx="1299" formatCode="yyyy/m/d\ h:mm;@">
                  <c:v>42292.185937499999</c:v>
                </c:pt>
                <c:pt idx="1300" formatCode="yyyy/m/d\ h:mm;@">
                  <c:v>42292.188032407408</c:v>
                </c:pt>
                <c:pt idx="1301" formatCode="yyyy/m/d\ h:mm;@">
                  <c:v>42292.19023148148</c:v>
                </c:pt>
                <c:pt idx="1302" formatCode="yyyy/m/d\ h:mm;@">
                  <c:v>42292.193680555552</c:v>
                </c:pt>
                <c:pt idx="1303" formatCode="yyyy/m/d\ h:mm;@">
                  <c:v>42292.196481481478</c:v>
                </c:pt>
                <c:pt idx="1304" formatCode="yyyy/m/d\ h:mm;@">
                  <c:v>42292.19902777778</c:v>
                </c:pt>
                <c:pt idx="1305" formatCode="yyyy/m/d\ h:mm;@">
                  <c:v>42292.201678240737</c:v>
                </c:pt>
                <c:pt idx="1306" formatCode="yyyy/m/d\ h:mm;@">
                  <c:v>42292.207372685189</c:v>
                </c:pt>
                <c:pt idx="1307" formatCode="yyyy/m/d\ h:mm;@">
                  <c:v>42292.211562500001</c:v>
                </c:pt>
                <c:pt idx="1308" formatCode="yyyy/m/d\ h:mm;@">
                  <c:v>42292.215694444443</c:v>
                </c:pt>
                <c:pt idx="1309" formatCode="yyyy/m/d\ h:mm;@">
                  <c:v>42292.2190625</c:v>
                </c:pt>
                <c:pt idx="1310" formatCode="yyyy/m/d\ h:mm;@">
                  <c:v>42292.221724537034</c:v>
                </c:pt>
                <c:pt idx="1311" formatCode="yyyy/m/d\ h:mm;@">
                  <c:v>42292.226134259261</c:v>
                </c:pt>
                <c:pt idx="1312" formatCode="yyyy/m/d\ h:mm;@">
                  <c:v>42292.228449074071</c:v>
                </c:pt>
                <c:pt idx="1313" formatCode="yyyy/m/d\ h:mm;@">
                  <c:v>42292.230416666665</c:v>
                </c:pt>
                <c:pt idx="1314" formatCode="yyyy/m/d\ h:mm;@">
                  <c:v>42292.234571759262</c:v>
                </c:pt>
                <c:pt idx="1315" formatCode="yyyy/m/d\ h:mm;@">
                  <c:v>42292.238171296296</c:v>
                </c:pt>
                <c:pt idx="1316" formatCode="yyyy/m/d\ h:mm;@">
                  <c:v>42292.240717592591</c:v>
                </c:pt>
                <c:pt idx="1317" formatCode="yyyy/m/d\ h:mm;@">
                  <c:v>42292.242812500001</c:v>
                </c:pt>
                <c:pt idx="1318" formatCode="yyyy/m/d\ h:mm;@">
                  <c:v>42292.246851851851</c:v>
                </c:pt>
                <c:pt idx="1319" formatCode="yyyy/m/d\ h:mm;@">
                  <c:v>42292.250219907408</c:v>
                </c:pt>
                <c:pt idx="1320" formatCode="yyyy/m/d\ h:mm;@">
                  <c:v>42292.253101851849</c:v>
                </c:pt>
                <c:pt idx="1321" formatCode="yyyy/m/d\ h:mm;@">
                  <c:v>42292.256909722222</c:v>
                </c:pt>
                <c:pt idx="1322" formatCode="yyyy/m/d\ h:mm;@">
                  <c:v>42292.260520833333</c:v>
                </c:pt>
                <c:pt idx="1323" formatCode="yyyy/m/d\ h:mm;@">
                  <c:v>42292.263877314814</c:v>
                </c:pt>
                <c:pt idx="1324" formatCode="yyyy/m/d\ h:mm;@">
                  <c:v>42292.26734953704</c:v>
                </c:pt>
                <c:pt idx="1325" formatCode="yyyy/m/d\ h:mm;@">
                  <c:v>42292.270011574074</c:v>
                </c:pt>
                <c:pt idx="1326" formatCode="yyyy/m/d\ h:mm;@">
                  <c:v>42292.272789351853</c:v>
                </c:pt>
                <c:pt idx="1327" formatCode="yyyy/m/d\ h:mm;@">
                  <c:v>42292.274988425925</c:v>
                </c:pt>
                <c:pt idx="1328" formatCode="yyyy/m/d\ h:mm;@">
                  <c:v>42292.277754629627</c:v>
                </c:pt>
                <c:pt idx="1329" formatCode="yyyy/m/d\ h:mm;@">
                  <c:v>42292.280659722222</c:v>
                </c:pt>
                <c:pt idx="1330" formatCode="yyyy/m/d\ h:mm;@">
                  <c:v>42292.282858796294</c:v>
                </c:pt>
                <c:pt idx="1331" formatCode="yyyy/m/d\ h:mm;@">
                  <c:v>42292.286226851851</c:v>
                </c:pt>
                <c:pt idx="1332" formatCode="yyyy/m/d\ h:mm;@">
                  <c:v>42292.291192129633</c:v>
                </c:pt>
                <c:pt idx="1333" formatCode="yyyy/m/d\ h:mm;@">
                  <c:v>42292.295138888891</c:v>
                </c:pt>
                <c:pt idx="1334" formatCode="yyyy/m/d\ h:mm;@">
                  <c:v>42292.299085648148</c:v>
                </c:pt>
                <c:pt idx="1335" formatCode="yyyy/m/d\ h:mm;@">
                  <c:v>42292.302557870367</c:v>
                </c:pt>
                <c:pt idx="1336" formatCode="yyyy/m/d\ h:mm;@">
                  <c:v>42292.305659722224</c:v>
                </c:pt>
                <c:pt idx="1337" formatCode="yyyy/m/d\ h:mm;@">
                  <c:v>42292.308321759258</c:v>
                </c:pt>
                <c:pt idx="1338" formatCode="yyyy/m/d\ h:mm;@">
                  <c:v>42292.311111111114</c:v>
                </c:pt>
                <c:pt idx="1339" formatCode="yyyy/m/d\ h:mm;@">
                  <c:v>42292.314143518517</c:v>
                </c:pt>
                <c:pt idx="1340" formatCode="yyyy/m/d\ h:mm;@">
                  <c:v>42292.316331018519</c:v>
                </c:pt>
                <c:pt idx="1341" formatCode="yyyy/m/d\ h:mm;@">
                  <c:v>42292.319236111114</c:v>
                </c:pt>
                <c:pt idx="1342" formatCode="yyyy/m/d\ h:mm;@">
                  <c:v>42292.322800925926</c:v>
                </c:pt>
                <c:pt idx="1343" formatCode="yyyy/m/d\ h:mm;@">
                  <c:v>42292.325474537036</c:v>
                </c:pt>
                <c:pt idx="1344" formatCode="yyyy/m/d\ h:mm;@">
                  <c:v>42292.327916666669</c:v>
                </c:pt>
                <c:pt idx="1345" formatCode="yyyy/m/d\ h:mm;@">
                  <c:v>42292.331319444442</c:v>
                </c:pt>
                <c:pt idx="1346" formatCode="yyyy/m/d\ h:mm;@">
                  <c:v>42292.3356712963</c:v>
                </c:pt>
                <c:pt idx="1347" formatCode="yyyy/m/d\ h:mm;@">
                  <c:v>42292.33971064815</c:v>
                </c:pt>
                <c:pt idx="1348" formatCode="yyyy/m/d\ h:mm;@">
                  <c:v>42292.344351851854</c:v>
                </c:pt>
                <c:pt idx="1349" formatCode="yyyy/m/d\ h:mm;@">
                  <c:v>42292.348587962966</c:v>
                </c:pt>
                <c:pt idx="1350" formatCode="yyyy/m/d\ h:mm;@">
                  <c:v>42292.353275462963</c:v>
                </c:pt>
                <c:pt idx="1351" formatCode="yyyy/m/d\ h:mm;@">
                  <c:v>42292.356956018521</c:v>
                </c:pt>
                <c:pt idx="1352" formatCode="yyyy/m/d\ h:mm;@">
                  <c:v>42292.359756944446</c:v>
                </c:pt>
                <c:pt idx="1353" formatCode="yyyy/m/d\ h:mm;@">
                  <c:v>42292.361956018518</c:v>
                </c:pt>
                <c:pt idx="1354" formatCode="yyyy/m/d\ h:mm;@">
                  <c:v>42292.364039351851</c:v>
                </c:pt>
                <c:pt idx="1355" formatCode="yyyy/m/d\ h:mm;@">
                  <c:v>42292.366597222222</c:v>
                </c:pt>
                <c:pt idx="1356" formatCode="yyyy/m/d\ h:mm;@">
                  <c:v>42292.369247685187</c:v>
                </c:pt>
                <c:pt idx="1357" formatCode="yyyy/m/d\ h:mm;@">
                  <c:v>42292.37226851852</c:v>
                </c:pt>
                <c:pt idx="1358" formatCode="yyyy/m/d\ h:mm;@">
                  <c:v>42292.374351851853</c:v>
                </c:pt>
                <c:pt idx="1359" formatCode="yyyy/m/d\ h:mm;@">
                  <c:v>42292.381863425922</c:v>
                </c:pt>
                <c:pt idx="1360" formatCode="yyyy/m/d\ h:mm;@">
                  <c:v>42292.384432870371</c:v>
                </c:pt>
                <c:pt idx="1361" formatCode="yyyy/m/d\ h:mm;@">
                  <c:v>42292.38789351852</c:v>
                </c:pt>
                <c:pt idx="1362" formatCode="yyyy/m/d\ h:mm;@">
                  <c:v>42292.390763888892</c:v>
                </c:pt>
                <c:pt idx="1363" formatCode="yyyy/m/d\ h:mm;@">
                  <c:v>42292.393217592595</c:v>
                </c:pt>
                <c:pt idx="1364" formatCode="yyyy/m/d\ h:mm;@">
                  <c:v>42292.395648148151</c:v>
                </c:pt>
                <c:pt idx="1365" formatCode="yyyy/m/d\ h:mm;@">
                  <c:v>42292.398888888885</c:v>
                </c:pt>
                <c:pt idx="1366" formatCode="yyyy/m/d\ h:mm;@">
                  <c:v>42292.401898148149</c:v>
                </c:pt>
                <c:pt idx="1367" formatCode="yyyy/m/d\ h:mm;@">
                  <c:v>42292.404097222221</c:v>
                </c:pt>
                <c:pt idx="1368" formatCode="yyyy/m/d\ h:mm;@">
                  <c:v>42292.406423611108</c:v>
                </c:pt>
                <c:pt idx="1369" formatCode="yyyy/m/d\ h:mm;@">
                  <c:v>42292.410358796296</c:v>
                </c:pt>
                <c:pt idx="1370" formatCode="yyyy/m/d\ h:mm;@">
                  <c:v>42292.413715277777</c:v>
                </c:pt>
                <c:pt idx="1371" formatCode="yyyy/m/d\ h:mm;@">
                  <c:v>42292.416134259256</c:v>
                </c:pt>
                <c:pt idx="1372" formatCode="yyyy/m/d\ h:mm;@">
                  <c:v>42292.418912037036</c:v>
                </c:pt>
                <c:pt idx="1373" formatCode="yyyy/m/d\ h:mm;@">
                  <c:v>42292.421585648146</c:v>
                </c:pt>
                <c:pt idx="1374" formatCode="yyyy/m/d\ h:mm;@">
                  <c:v>42292.424942129626</c:v>
                </c:pt>
                <c:pt idx="1375" formatCode="yyyy/m/d\ h:mm;@">
                  <c:v>42292.428749999999</c:v>
                </c:pt>
                <c:pt idx="1376" formatCode="yyyy/m/d\ h:mm;@">
                  <c:v>42292.431620370371</c:v>
                </c:pt>
                <c:pt idx="1377" formatCode="yyyy/m/d\ h:mm;@">
                  <c:v>42292.434687499997</c:v>
                </c:pt>
                <c:pt idx="1378" formatCode="yyyy/m/d\ h:mm;@">
                  <c:v>42292.4372337963</c:v>
                </c:pt>
                <c:pt idx="1379" formatCode="yyyy/m/d\ h:mm;@">
                  <c:v>42292.440775462965</c:v>
                </c:pt>
                <c:pt idx="1380" formatCode="yyyy/m/d\ h:mm;@">
                  <c:v>42292.444178240738</c:v>
                </c:pt>
                <c:pt idx="1381" formatCode="yyyy/m/d\ h:mm;@">
                  <c:v>42292.44730324074</c:v>
                </c:pt>
                <c:pt idx="1382" formatCode="yyyy/m/d\ h:mm;@">
                  <c:v>42292.471921296295</c:v>
                </c:pt>
                <c:pt idx="1383" formatCode="yyyy/m/d\ h:mm;@">
                  <c:v>42292.475555555553</c:v>
                </c:pt>
                <c:pt idx="1384" formatCode="yyyy/m/d\ h:mm;@">
                  <c:v>42292.478206018517</c:v>
                </c:pt>
                <c:pt idx="1385" formatCode="yyyy/m/d\ h:mm;@">
                  <c:v>42292.48064814815</c:v>
                </c:pt>
                <c:pt idx="1386" formatCode="yyyy/m/d\ h:mm;@">
                  <c:v>42292.48364583333</c:v>
                </c:pt>
                <c:pt idx="1387" formatCode="yyyy/m/d\ h:mm;@">
                  <c:v>42292.642650462964</c:v>
                </c:pt>
                <c:pt idx="1388" formatCode="yyyy/m/d\ h:mm;@">
                  <c:v>42292.645520833335</c:v>
                </c:pt>
                <c:pt idx="1389" formatCode="yyyy/m/d\ h:mm;@">
                  <c:v>42292.647835648146</c:v>
                </c:pt>
                <c:pt idx="1390" formatCode="yyyy/m/d\ h:mm;@">
                  <c:v>42292.651446759257</c:v>
                </c:pt>
                <c:pt idx="1391" formatCode="yyyy/m/d\ h:mm;@">
                  <c:v>42292.655613425923</c:v>
                </c:pt>
                <c:pt idx="1392" formatCode="yyyy/m/d\ h:mm;@">
                  <c:v>42292.659421296295</c:v>
                </c:pt>
                <c:pt idx="1393" formatCode="yyyy/m/d\ h:mm;@">
                  <c:v>42292.662673611114</c:v>
                </c:pt>
                <c:pt idx="1394" formatCode="yyyy/m/d\ h:mm;@">
                  <c:v>42292.665127314816</c:v>
                </c:pt>
                <c:pt idx="1395" formatCode="yyyy/m/d\ h:mm;@">
                  <c:v>42292.670092592591</c:v>
                </c:pt>
                <c:pt idx="1396" formatCode="yyyy/m/d\ h:mm;@">
                  <c:v>42292.673310185186</c:v>
                </c:pt>
                <c:pt idx="1397" formatCode="yyyy/m/d\ h:mm;@">
                  <c:v>42292.678310185183</c:v>
                </c:pt>
                <c:pt idx="1398" formatCode="yyyy/m/d\ h:mm;@">
                  <c:v>42292.681331018517</c:v>
                </c:pt>
                <c:pt idx="1399" formatCode="yyyy/m/d\ h:mm;@">
                  <c:v>42292.684421296297</c:v>
                </c:pt>
                <c:pt idx="1400" formatCode="yyyy/m/d\ h:mm;@">
                  <c:v>42292.686724537038</c:v>
                </c:pt>
                <c:pt idx="1401" formatCode="yyyy/m/d\ h:mm;@">
                  <c:v>42292.690011574072</c:v>
                </c:pt>
                <c:pt idx="1402" formatCode="yyyy/m/d\ h:mm;@">
                  <c:v>42292.693101851852</c:v>
                </c:pt>
                <c:pt idx="1403" formatCode="yyyy/m/d\ h:mm;@">
                  <c:v>42292.696018518516</c:v>
                </c:pt>
                <c:pt idx="1404" formatCode="yyyy/m/d\ h:mm;@">
                  <c:v>42292.70008101852</c:v>
                </c:pt>
                <c:pt idx="1405" formatCode="yyyy/m/d\ h:mm;@">
                  <c:v>42292.703194444446</c:v>
                </c:pt>
                <c:pt idx="1406" formatCode="yyyy/m/d\ h:mm;@">
                  <c:v>42292.706087962964</c:v>
                </c:pt>
                <c:pt idx="1407" formatCode="yyyy/m/d\ h:mm;@">
                  <c:v>42292.709583333337</c:v>
                </c:pt>
                <c:pt idx="1408" formatCode="yyyy/m/d\ h:mm;@">
                  <c:v>42292.712719907409</c:v>
                </c:pt>
                <c:pt idx="1409" formatCode="yyyy/m/d\ h:mm;@">
                  <c:v>42292.716990740744</c:v>
                </c:pt>
                <c:pt idx="1410" formatCode="yyyy/m/d\ h:mm;@">
                  <c:v>42292.72115740741</c:v>
                </c:pt>
                <c:pt idx="1411" formatCode="yyyy/m/d\ h:mm;@">
                  <c:v>42292.724282407406</c:v>
                </c:pt>
                <c:pt idx="1412" formatCode="yyyy/m/d\ h:mm;@">
                  <c:v>42292.727881944447</c:v>
                </c:pt>
                <c:pt idx="1413" formatCode="yyyy/m/d\ h:mm;@">
                  <c:v>42292.730995370373</c:v>
                </c:pt>
                <c:pt idx="1414" formatCode="yyyy/m/d\ h:mm;@">
                  <c:v>42292.734594907408</c:v>
                </c:pt>
                <c:pt idx="1415" formatCode="yyyy/m/d\ h:mm;@">
                  <c:v>42292.737372685187</c:v>
                </c:pt>
                <c:pt idx="1416" formatCode="yyyy/m/d\ h:mm;@">
                  <c:v>42292.739918981482</c:v>
                </c:pt>
                <c:pt idx="1417" formatCode="yyyy/m/d\ h:mm;@">
                  <c:v>42292.742939814816</c:v>
                </c:pt>
                <c:pt idx="1418" formatCode="yyyy/m/d\ h:mm;@">
                  <c:v>42292.746400462966</c:v>
                </c:pt>
                <c:pt idx="1419" formatCode="yyyy/m/d\ h:mm;@">
                  <c:v>42292.749664351853</c:v>
                </c:pt>
                <c:pt idx="1420" formatCode="yyyy/m/d\ h:mm;@">
                  <c:v>42292.753344907411</c:v>
                </c:pt>
                <c:pt idx="1421" formatCode="yyyy/m/d\ h:mm;@">
                  <c:v>42292.755868055552</c:v>
                </c:pt>
                <c:pt idx="1422" formatCode="yyyy/m/d\ h:mm;@">
                  <c:v>42292.758888888886</c:v>
                </c:pt>
                <c:pt idx="1423" formatCode="yyyy/m/d\ h:mm;@">
                  <c:v>42292.762013888889</c:v>
                </c:pt>
                <c:pt idx="1424" formatCode="yyyy/m/d\ h:mm;@">
                  <c:v>42292.764456018522</c:v>
                </c:pt>
                <c:pt idx="1425" formatCode="yyyy/m/d\ h:mm;@">
                  <c:v>42292.768043981479</c:v>
                </c:pt>
                <c:pt idx="1426" formatCode="yyyy/m/d\ h:mm;@">
                  <c:v>42292.771412037036</c:v>
                </c:pt>
                <c:pt idx="1427" formatCode="yyyy/m/d\ h:mm;@">
                  <c:v>42292.774652777778</c:v>
                </c:pt>
                <c:pt idx="1428" formatCode="yyyy/m/d\ h:mm;@">
                  <c:v>42292.777754629627</c:v>
                </c:pt>
                <c:pt idx="1429" formatCode="yyyy/m/d\ h:mm;@">
                  <c:v>42292.780810185184</c:v>
                </c:pt>
                <c:pt idx="1430" formatCode="yyyy/m/d\ h:mm;@">
                  <c:v>42292.783125000002</c:v>
                </c:pt>
                <c:pt idx="1431" formatCode="yyyy/m/d\ h:mm;@">
                  <c:v>42292.786087962966</c:v>
                </c:pt>
                <c:pt idx="1432" formatCode="yyyy/m/d\ h:mm;@">
                  <c:v>42292.789375</c:v>
                </c:pt>
                <c:pt idx="1433" formatCode="yyyy/m/d\ h:mm;@">
                  <c:v>42292.792037037034</c:v>
                </c:pt>
                <c:pt idx="1434" formatCode="yyyy/m/d\ h:mm;@">
                  <c:v>42292.795254629629</c:v>
                </c:pt>
                <c:pt idx="1435" formatCode="yyyy/m/d\ h:mm;@">
                  <c:v>42292.797581018516</c:v>
                </c:pt>
                <c:pt idx="1436" formatCode="yyyy/m/d\ h:mm;@">
                  <c:v>42292.800717592596</c:v>
                </c:pt>
                <c:pt idx="1437" formatCode="yyyy/m/d\ h:mm;@">
                  <c:v>42292.803831018522</c:v>
                </c:pt>
                <c:pt idx="1438" formatCode="yyyy/m/d\ h:mm;@">
                  <c:v>42292.807442129626</c:v>
                </c:pt>
                <c:pt idx="1439" formatCode="yyyy/m/d\ h:mm;@">
                  <c:v>42292.810671296298</c:v>
                </c:pt>
                <c:pt idx="1440" formatCode="yyyy/m/d\ h:mm;@">
                  <c:v>42292.813078703701</c:v>
                </c:pt>
                <c:pt idx="1441" formatCode="yyyy/m/d\ h:mm;@">
                  <c:v>42292.815648148149</c:v>
                </c:pt>
                <c:pt idx="1442" formatCode="yyyy/m/d\ h:mm;@">
                  <c:v>42292.818078703705</c:v>
                </c:pt>
                <c:pt idx="1443" formatCode="yyyy/m/d\ h:mm;@">
                  <c:v>42292.82167824074</c:v>
                </c:pt>
                <c:pt idx="1444" formatCode="yyyy/m/d\ h:mm;@">
                  <c:v>42292.826018518521</c:v>
                </c:pt>
                <c:pt idx="1445" formatCode="yyyy/m/d\ h:mm;@">
                  <c:v>42292.828622685185</c:v>
                </c:pt>
                <c:pt idx="1446" formatCode="yyyy/m/d\ h:mm;@">
                  <c:v>42292.831724537034</c:v>
                </c:pt>
                <c:pt idx="1447" formatCode="yyyy/m/d\ h:mm;@">
                  <c:v>42292.834293981483</c:v>
                </c:pt>
                <c:pt idx="1448" formatCode="yyyy/m/d\ h:mm;@">
                  <c:v>42292.837418981479</c:v>
                </c:pt>
                <c:pt idx="1449" formatCode="yyyy/m/d\ h:mm;@">
                  <c:v>42292.839849537035</c:v>
                </c:pt>
                <c:pt idx="1450" formatCode="yyyy/m/d\ h:mm;@">
                  <c:v>42292.84447916667</c:v>
                </c:pt>
                <c:pt idx="1451" formatCode="yyyy/m/d\ h:mm;@">
                  <c:v>42292.847615740742</c:v>
                </c:pt>
                <c:pt idx="1452" formatCode="yyyy/m/d\ h:mm;@">
                  <c:v>42292.850902777776</c:v>
                </c:pt>
                <c:pt idx="1453" formatCode="yyyy/m/d\ h:mm;@">
                  <c:v>42292.854803240742</c:v>
                </c:pt>
                <c:pt idx="1454" formatCode="yyyy/m/d\ h:mm;@">
                  <c:v>42292.85833333333</c:v>
                </c:pt>
                <c:pt idx="1455" formatCode="yyyy/m/d\ h:mm;@">
                  <c:v>42292.861400462964</c:v>
                </c:pt>
                <c:pt idx="1456" formatCode="yyyy/m/d\ h:mm;@">
                  <c:v>42292.864849537036</c:v>
                </c:pt>
                <c:pt idx="1457" formatCode="yyyy/m/d\ h:mm;@">
                  <c:v>42292.868460648147</c:v>
                </c:pt>
                <c:pt idx="1458" formatCode="yyyy/m/d\ h:mm;@">
                  <c:v>42292.871805555558</c:v>
                </c:pt>
                <c:pt idx="1459" formatCode="yyyy/m/d\ h:mm;@">
                  <c:v>42292.874594907407</c:v>
                </c:pt>
                <c:pt idx="1460" formatCode="yyyy/m/d\ h:mm;@">
                  <c:v>42292.877453703702</c:v>
                </c:pt>
                <c:pt idx="1461" formatCode="yyyy/m/d\ h:mm;@">
                  <c:v>42292.881319444445</c:v>
                </c:pt>
                <c:pt idx="1462" formatCode="yyyy/m/d\ h:mm;@">
                  <c:v>42292.884444444448</c:v>
                </c:pt>
                <c:pt idx="1463" formatCode="yyyy/m/d\ h:mm;@">
                  <c:v>42292.887442129628</c:v>
                </c:pt>
                <c:pt idx="1464" formatCode="yyyy/m/d\ h:mm;@">
                  <c:v>42292.890115740738</c:v>
                </c:pt>
                <c:pt idx="1465" formatCode="yyyy/m/d\ h:mm;@">
                  <c:v>42292.893217592595</c:v>
                </c:pt>
                <c:pt idx="1466" formatCode="yyyy/m/d\ h:mm;@">
                  <c:v>42292.897627314815</c:v>
                </c:pt>
                <c:pt idx="1467" formatCode="yyyy/m/d\ h:mm;@">
                  <c:v>42292.900046296294</c:v>
                </c:pt>
                <c:pt idx="1468" formatCode="yyyy/m/d\ h:mm;@">
                  <c:v>42292.904097222221</c:v>
                </c:pt>
                <c:pt idx="1469" formatCode="yyyy/m/d\ h:mm;@">
                  <c:v>42292.907129629632</c:v>
                </c:pt>
                <c:pt idx="1470" formatCode="yyyy/m/d\ h:mm;@">
                  <c:v>42292.909803240742</c:v>
                </c:pt>
                <c:pt idx="1471" formatCode="yyyy/m/d\ h:mm;@">
                  <c:v>42292.912222222221</c:v>
                </c:pt>
                <c:pt idx="1472" formatCode="yyyy/m/d\ h:mm;@">
                  <c:v>42292.915358796294</c:v>
                </c:pt>
                <c:pt idx="1473" formatCode="yyyy/m/d\ h:mm;@">
                  <c:v>42292.917916666665</c:v>
                </c:pt>
                <c:pt idx="1474" formatCode="yyyy/m/d\ h:mm;@">
                  <c:v>42292.92150462963</c:v>
                </c:pt>
                <c:pt idx="1475" formatCode="yyyy/m/d\ h:mm;@">
                  <c:v>42292.925787037035</c:v>
                </c:pt>
                <c:pt idx="1476" formatCode="yyyy/m/d\ h:mm;@">
                  <c:v>42292.928101851852</c:v>
                </c:pt>
                <c:pt idx="1477" formatCode="yyyy/m/d\ h:mm;@">
                  <c:v>42292.930763888886</c:v>
                </c:pt>
                <c:pt idx="1478" formatCode="yyyy/m/d\ h:mm;@">
                  <c:v>42292.933368055557</c:v>
                </c:pt>
                <c:pt idx="1479" formatCode="yyyy/m/d\ h:mm;@">
                  <c:v>42292.93712962963</c:v>
                </c:pt>
                <c:pt idx="1480" formatCode="yyyy/m/d\ h:mm;@">
                  <c:v>42292.941076388888</c:v>
                </c:pt>
                <c:pt idx="1481" formatCode="yyyy/m/d\ h:mm;@">
                  <c:v>42292.946840277778</c:v>
                </c:pt>
                <c:pt idx="1482" formatCode="yyyy/m/d\ h:mm;@">
                  <c:v>42292.95045138889</c:v>
                </c:pt>
                <c:pt idx="1483" formatCode="yyyy/m/d\ h:mm;@">
                  <c:v>42292.953657407408</c:v>
                </c:pt>
                <c:pt idx="1484" formatCode="yyyy/m/d\ h:mm;@">
                  <c:v>42292.958009259259</c:v>
                </c:pt>
                <c:pt idx="1485" formatCode="yyyy/m/d\ h:mm;@">
                  <c:v>42292.961215277777</c:v>
                </c:pt>
                <c:pt idx="1486" formatCode="yyyy/m/d\ h:mm;@">
                  <c:v>42292.966516203705</c:v>
                </c:pt>
                <c:pt idx="1487" formatCode="yyyy/m/d\ h:mm;@">
                  <c:v>42292.969641203701</c:v>
                </c:pt>
                <c:pt idx="1488" formatCode="yyyy/m/d\ h:mm;@">
                  <c:v>42292.973726851851</c:v>
                </c:pt>
                <c:pt idx="1489" formatCode="yyyy/m/d\ h:mm;@">
                  <c:v>42292.977048611108</c:v>
                </c:pt>
                <c:pt idx="1490" formatCode="yyyy/m/d\ h:mm;@">
                  <c:v>42292.980914351851</c:v>
                </c:pt>
                <c:pt idx="1491" formatCode="yyyy/m/d\ h:mm;@">
                  <c:v>42292.984143518515</c:v>
                </c:pt>
                <c:pt idx="1492" formatCode="yyyy/m/d\ h:mm;@">
                  <c:v>42292.986932870372</c:v>
                </c:pt>
                <c:pt idx="1493" formatCode="yyyy/m/d\ h:mm;@">
                  <c:v>42292.990358796298</c:v>
                </c:pt>
                <c:pt idx="1494" formatCode="yyyy/m/d\ h:mm;@">
                  <c:v>42292.994803240741</c:v>
                </c:pt>
                <c:pt idx="1495" formatCode="yyyy/m/d\ h:mm;@">
                  <c:v>42292.997557870367</c:v>
                </c:pt>
                <c:pt idx="1496" formatCode="yyyy/m/d\ h:mm;@">
                  <c:v>42293.002685185187</c:v>
                </c:pt>
                <c:pt idx="1497" formatCode="yyyy/m/d\ h:mm;@">
                  <c:v>42293.005567129629</c:v>
                </c:pt>
                <c:pt idx="1498" formatCode="yyyy/m/d\ h:mm;@">
                  <c:v>42293.008217592593</c:v>
                </c:pt>
                <c:pt idx="1499" formatCode="yyyy/m/d\ h:mm;@">
                  <c:v>42293.010775462964</c:v>
                </c:pt>
                <c:pt idx="1500" formatCode="yyyy/m/d\ h:mm;@">
                  <c:v>42293.013680555552</c:v>
                </c:pt>
                <c:pt idx="1501" formatCode="yyyy/m/d\ h:mm;@">
                  <c:v>42293.017268518517</c:v>
                </c:pt>
                <c:pt idx="1502" formatCode="yyyy/m/d\ h:mm;@">
                  <c:v>42293.020972222221</c:v>
                </c:pt>
                <c:pt idx="1503" formatCode="yyyy/m/d\ h:mm;@">
                  <c:v>42293.024872685186</c:v>
                </c:pt>
                <c:pt idx="1504" formatCode="yyyy/m/d\ h:mm;@">
                  <c:v>42293.028599537036</c:v>
                </c:pt>
                <c:pt idx="1505" formatCode="yyyy/m/d\ h:mm;@">
                  <c:v>42293.031840277778</c:v>
                </c:pt>
                <c:pt idx="1506" formatCode="yyyy/m/d\ h:mm;@">
                  <c:v>42293.035312499997</c:v>
                </c:pt>
                <c:pt idx="1507" formatCode="yyyy/m/d\ h:mm;@">
                  <c:v>42293.038344907407</c:v>
                </c:pt>
                <c:pt idx="1508" formatCode="yyyy/m/d\ h:mm;@">
                  <c:v>42293.041678240741</c:v>
                </c:pt>
                <c:pt idx="1509" formatCode="yyyy/m/d\ h:mm;@">
                  <c:v>42293.044594907406</c:v>
                </c:pt>
                <c:pt idx="1510" formatCode="yyyy/m/d\ h:mm;@">
                  <c:v>42293.047951388886</c:v>
                </c:pt>
                <c:pt idx="1511" formatCode="yyyy/m/d\ h:mm;@">
                  <c:v>42293.050844907404</c:v>
                </c:pt>
                <c:pt idx="1512" formatCode="yyyy/m/d\ h:mm;@">
                  <c:v>42293.053506944445</c:v>
                </c:pt>
                <c:pt idx="1513" formatCode="yyyy/m/d\ h:mm;@">
                  <c:v>42293.056527777779</c:v>
                </c:pt>
                <c:pt idx="1514" formatCode="yyyy/m/d\ h:mm;@">
                  <c:v>42293.059513888889</c:v>
                </c:pt>
                <c:pt idx="1515" formatCode="yyyy/m/d\ h:mm;@">
                  <c:v>42293.063807870371</c:v>
                </c:pt>
                <c:pt idx="1516" formatCode="yyyy/m/d\ h:mm;@">
                  <c:v>42293.067303240743</c:v>
                </c:pt>
                <c:pt idx="1517" formatCode="yyyy/m/d\ h:mm;@">
                  <c:v>42293.071122685185</c:v>
                </c:pt>
                <c:pt idx="1518" formatCode="yyyy/m/d\ h:mm;@">
                  <c:v>42293.07539351852</c:v>
                </c:pt>
                <c:pt idx="1519" formatCode="yyyy/m/d\ h:mm;@">
                  <c:v>42293.077951388892</c:v>
                </c:pt>
                <c:pt idx="1520" formatCode="yyyy/m/d\ h:mm;@">
                  <c:v>42293.081805555557</c:v>
                </c:pt>
                <c:pt idx="1521" formatCode="yyyy/m/d\ h:mm;@">
                  <c:v>42293.08525462963</c:v>
                </c:pt>
                <c:pt idx="1522" formatCode="yyyy/m/d\ h:mm;@">
                  <c:v>42293.090798611112</c:v>
                </c:pt>
                <c:pt idx="1523" formatCode="yyyy/m/d\ h:mm;@">
                  <c:v>42293.096354166664</c:v>
                </c:pt>
                <c:pt idx="1524" formatCode="yyyy/m/d\ h:mm;@">
                  <c:v>42293.100925925923</c:v>
                </c:pt>
                <c:pt idx="1525" formatCode="yyyy/m/d\ h:mm;@">
                  <c:v>42293.105624999997</c:v>
                </c:pt>
                <c:pt idx="1526" formatCode="yyyy/m/d\ h:mm;@">
                  <c:v>42293.108981481484</c:v>
                </c:pt>
                <c:pt idx="1527" formatCode="yyyy/m/d\ h:mm;@">
                  <c:v>42293.112222222226</c:v>
                </c:pt>
                <c:pt idx="1528" formatCode="yyyy/m/d\ h:mm;@">
                  <c:v>42293.114884259259</c:v>
                </c:pt>
                <c:pt idx="1529" formatCode="yyyy/m/d\ h:mm;@">
                  <c:v>42293.119629629633</c:v>
                </c:pt>
                <c:pt idx="1530" formatCode="yyyy/m/d\ h:mm;@">
                  <c:v>42293.124050925922</c:v>
                </c:pt>
                <c:pt idx="1531" formatCode="yyyy/m/d\ h:mm;@">
                  <c:v>42293.129826388889</c:v>
                </c:pt>
                <c:pt idx="1532" formatCode="yyyy/m/d\ h:mm;@">
                  <c:v>42293.134456018517</c:v>
                </c:pt>
                <c:pt idx="1533" formatCode="yyyy/m/d\ h:mm;@">
                  <c:v>42293.137824074074</c:v>
                </c:pt>
                <c:pt idx="1534" formatCode="yyyy/m/d\ h:mm;@">
                  <c:v>42293.141747685186</c:v>
                </c:pt>
                <c:pt idx="1535" formatCode="yyyy/m/d\ h:mm;@">
                  <c:v>42293.145810185182</c:v>
                </c:pt>
                <c:pt idx="1536" formatCode="yyyy/m/d\ h:mm;@">
                  <c:v>42293.1487037037</c:v>
                </c:pt>
                <c:pt idx="1537" formatCode="yyyy/m/d\ h:mm;@">
                  <c:v>42293.151122685187</c:v>
                </c:pt>
                <c:pt idx="1538" formatCode="yyyy/m/d\ h:mm;@">
                  <c:v>42293.155081018522</c:v>
                </c:pt>
                <c:pt idx="1539" formatCode="yyyy/m/d\ h:mm;@">
                  <c:v>42293.157731481479</c:v>
                </c:pt>
                <c:pt idx="1540" formatCode="yyyy/m/d\ h:mm;@">
                  <c:v>42293.160856481481</c:v>
                </c:pt>
                <c:pt idx="1541" formatCode="yyyy/m/d\ h:mm;@">
                  <c:v>42293.163969907408</c:v>
                </c:pt>
                <c:pt idx="1542" formatCode="yyyy/m/d\ h:mm;@">
                  <c:v>42293.167916666665</c:v>
                </c:pt>
                <c:pt idx="1543" formatCode="yyyy/m/d\ h:mm;@">
                  <c:v>42293.172662037039</c:v>
                </c:pt>
                <c:pt idx="1544" formatCode="yyyy/m/d\ h:mm;@">
                  <c:v>42293.175682870373</c:v>
                </c:pt>
                <c:pt idx="1545" formatCode="yyyy/m/d\ h:mm;@">
                  <c:v>42293.178576388891</c:v>
                </c:pt>
                <c:pt idx="1546" formatCode="yyyy/m/d\ h:mm;@">
                  <c:v>42293.181932870371</c:v>
                </c:pt>
                <c:pt idx="1547" formatCode="yyyy/m/d\ h:mm;@">
                  <c:v>42293.185636574075</c:v>
                </c:pt>
                <c:pt idx="1548" formatCode="yyyy/m/d\ h:mm;@">
                  <c:v>42293.188657407409</c:v>
                </c:pt>
                <c:pt idx="1549" formatCode="yyyy/m/d\ h:mm;@">
                  <c:v>42293.191064814811</c:v>
                </c:pt>
                <c:pt idx="1550" formatCode="yyyy/m/d\ h:mm;@">
                  <c:v>42293.194560185184</c:v>
                </c:pt>
                <c:pt idx="1551" formatCode="yyyy/m/d\ h:mm;@">
                  <c:v>42293.202094907407</c:v>
                </c:pt>
                <c:pt idx="1552" formatCode="yyyy/m/d\ h:mm;@">
                  <c:v>42293.205555555556</c:v>
                </c:pt>
                <c:pt idx="1553" formatCode="yyyy/m/d\ h:mm;@">
                  <c:v>42293.209143518521</c:v>
                </c:pt>
                <c:pt idx="1554" formatCode="yyyy/m/d\ h:mm;@">
                  <c:v>42293.213414351849</c:v>
                </c:pt>
                <c:pt idx="1555" formatCode="yyyy/m/d\ h:mm;@">
                  <c:v>42293.216099537036</c:v>
                </c:pt>
                <c:pt idx="1556" formatCode="yyyy/m/d\ h:mm;@">
                  <c:v>42293.219560185185</c:v>
                </c:pt>
                <c:pt idx="1557" formatCode="yyyy/m/d\ h:mm;@">
                  <c:v>42293.222199074073</c:v>
                </c:pt>
                <c:pt idx="1558" formatCode="yyyy/m/d\ h:mm;@">
                  <c:v>42293.224791666667</c:v>
                </c:pt>
                <c:pt idx="1559" formatCode="yyyy/m/d\ h:mm;@">
                  <c:v>42293.227453703701</c:v>
                </c:pt>
                <c:pt idx="1560" formatCode="yyyy/m/d\ h:mm;@">
                  <c:v>42293.231851851851</c:v>
                </c:pt>
                <c:pt idx="1561" formatCode="yyyy/m/d\ h:mm;@">
                  <c:v>42293.236250000002</c:v>
                </c:pt>
                <c:pt idx="1562" formatCode="yyyy/m/d\ h:mm;@">
                  <c:v>42293.240300925929</c:v>
                </c:pt>
                <c:pt idx="1563" formatCode="yyyy/m/d\ h:mm;@">
                  <c:v>42293.24523148148</c:v>
                </c:pt>
                <c:pt idx="1564" formatCode="yyyy/m/d\ h:mm;@">
                  <c:v>42293.248287037037</c:v>
                </c:pt>
                <c:pt idx="1565" formatCode="yyyy/m/d\ h:mm;@">
                  <c:v>42293.251539351855</c:v>
                </c:pt>
                <c:pt idx="1566" formatCode="yyyy/m/d\ h:mm;@">
                  <c:v>42293.253958333335</c:v>
                </c:pt>
                <c:pt idx="1567" formatCode="yyyy/m/d\ h:mm;@">
                  <c:v>42293.257430555554</c:v>
                </c:pt>
                <c:pt idx="1568" formatCode="yyyy/m/d\ h:mm;@">
                  <c:v>42293.260393518518</c:v>
                </c:pt>
                <c:pt idx="1569" formatCode="yyyy/m/d\ h:mm;@">
                  <c:v>42293.263784722221</c:v>
                </c:pt>
                <c:pt idx="1570" formatCode="yyyy/m/d\ h:mm;@">
                  <c:v>42293.267291666663</c:v>
                </c:pt>
                <c:pt idx="1571" formatCode="yyyy/m/d\ h:mm;@">
                  <c:v>42293.271099537036</c:v>
                </c:pt>
                <c:pt idx="1572" formatCode="yyyy/m/d\ h:mm;@">
                  <c:v>42293.274004629631</c:v>
                </c:pt>
                <c:pt idx="1573" formatCode="yyyy/m/d\ h:mm;@">
                  <c:v>42293.278136574074</c:v>
                </c:pt>
                <c:pt idx="1574" formatCode="yyyy/m/d\ h:mm;@">
                  <c:v>42293.280949074076</c:v>
                </c:pt>
                <c:pt idx="1575" formatCode="yyyy/m/d\ h:mm;@">
                  <c:v>42293.284201388888</c:v>
                </c:pt>
                <c:pt idx="1576" formatCode="yyyy/m/d\ h:mm;@">
                  <c:v>42293.287430555552</c:v>
                </c:pt>
                <c:pt idx="1577" formatCode="yyyy/m/d\ h:mm;@">
                  <c:v>42293.290914351855</c:v>
                </c:pt>
                <c:pt idx="1578" formatCode="yyyy/m/d\ h:mm;@">
                  <c:v>42293.293229166666</c:v>
                </c:pt>
                <c:pt idx="1579" formatCode="yyyy/m/d\ h:mm;@">
                  <c:v>42293.295532407406</c:v>
                </c:pt>
                <c:pt idx="1580" formatCode="yyyy/m/d\ h:mm;@">
                  <c:v>42293.299351851849</c:v>
                </c:pt>
                <c:pt idx="1581" formatCode="yyyy/m/d\ h:mm;@">
                  <c:v>42293.302372685182</c:v>
                </c:pt>
                <c:pt idx="1582" formatCode="yyyy/m/d\ h:mm;@">
                  <c:v>42293.305671296293</c:v>
                </c:pt>
                <c:pt idx="1583" formatCode="yyyy/m/d\ h:mm;@">
                  <c:v>42293.309293981481</c:v>
                </c:pt>
                <c:pt idx="1584" formatCode="yyyy/m/d\ h:mm;@">
                  <c:v>42293.313599537039</c:v>
                </c:pt>
                <c:pt idx="1585" formatCode="yyyy/m/d\ h:mm;@">
                  <c:v>42293.316712962966</c:v>
                </c:pt>
                <c:pt idx="1586" formatCode="yyyy/m/d\ h:mm;@">
                  <c:v>42293.320509259262</c:v>
                </c:pt>
                <c:pt idx="1587" formatCode="yyyy/m/d\ h:mm;@">
                  <c:v>42293.323217592595</c:v>
                </c:pt>
                <c:pt idx="1588" formatCode="yyyy/m/d\ h:mm;@">
                  <c:v>42293.326215277775</c:v>
                </c:pt>
                <c:pt idx="1589" formatCode="yyyy/m/d\ h:mm;@">
                  <c:v>42293.328414351854</c:v>
                </c:pt>
                <c:pt idx="1590" formatCode="yyyy/m/d\ h:mm;@">
                  <c:v>42293.331435185188</c:v>
                </c:pt>
                <c:pt idx="1591" formatCode="yyyy/m/d\ h:mm;@">
                  <c:v>42293.333981481483</c:v>
                </c:pt>
                <c:pt idx="1592" formatCode="yyyy/m/d\ h:mm;@">
                  <c:v>42293.337002314816</c:v>
                </c:pt>
                <c:pt idx="1593" formatCode="yyyy/m/d\ h:mm;@">
                  <c:v>42293.339895833335</c:v>
                </c:pt>
                <c:pt idx="1594" formatCode="yyyy/m/d\ h:mm;@">
                  <c:v>42293.34302083333</c:v>
                </c:pt>
                <c:pt idx="1595" formatCode="yyyy/m/d\ h:mm;@">
                  <c:v>42293.345462962963</c:v>
                </c:pt>
                <c:pt idx="1596" formatCode="yyyy/m/d\ h:mm;@">
                  <c:v>42293.34915509259</c:v>
                </c:pt>
                <c:pt idx="1597" formatCode="yyyy/m/d\ h:mm;@">
                  <c:v>42293.351712962962</c:v>
                </c:pt>
                <c:pt idx="1598" formatCode="yyyy/m/d\ h:mm;@">
                  <c:v>42293.35528935185</c:v>
                </c:pt>
                <c:pt idx="1599" formatCode="yyyy/m/d\ h:mm;@">
                  <c:v>42293.359120370369</c:v>
                </c:pt>
                <c:pt idx="1600" formatCode="yyyy/m/d\ h:mm;@">
                  <c:v>42293.362118055556</c:v>
                </c:pt>
                <c:pt idx="1601" formatCode="yyyy/m/d\ h:mm;@">
                  <c:v>42293.364641203705</c:v>
                </c:pt>
                <c:pt idx="1602" formatCode="yyyy/m/d\ h:mm;@">
                  <c:v>42293.367893518516</c:v>
                </c:pt>
                <c:pt idx="1603" formatCode="yyyy/m/d\ h:mm;@">
                  <c:v>42293.370821759258</c:v>
                </c:pt>
                <c:pt idx="1604" formatCode="yyyy/m/d\ h:mm;@">
                  <c:v>42293.374027777776</c:v>
                </c:pt>
                <c:pt idx="1605" formatCode="yyyy/m/d\ h:mm;@">
                  <c:v>42293.376712962963</c:v>
                </c:pt>
                <c:pt idx="1606" formatCode="yyyy/m/d\ h:mm;@">
                  <c:v>42293.379837962966</c:v>
                </c:pt>
                <c:pt idx="1607" formatCode="yyyy/m/d\ h:mm;@">
                  <c:v>42293.382835648146</c:v>
                </c:pt>
                <c:pt idx="1608" formatCode="yyyy/m/d\ h:mm;@">
                  <c:v>42293.38621527778</c:v>
                </c:pt>
                <c:pt idx="1609" formatCode="yyyy/m/d\ h:mm;@">
                  <c:v>42293.390347222223</c:v>
                </c:pt>
                <c:pt idx="1610" formatCode="yyyy/m/d\ h:mm;@">
                  <c:v>42293.393506944441</c:v>
                </c:pt>
                <c:pt idx="1611" formatCode="yyyy/m/d\ h:mm;@">
                  <c:v>42293.398252314815</c:v>
                </c:pt>
                <c:pt idx="1612" formatCode="yyyy/m/d\ h:mm;@">
                  <c:v>42293.40184027778</c:v>
                </c:pt>
                <c:pt idx="1613" formatCode="yyyy/m/d\ h:mm;@">
                  <c:v>42293.40520833333</c:v>
                </c:pt>
                <c:pt idx="1614" formatCode="yyyy/m/d\ h:mm;@">
                  <c:v>42293.477685185186</c:v>
                </c:pt>
                <c:pt idx="1615" formatCode="yyyy/m/d\ h:mm;@">
                  <c:v>42293.481493055559</c:v>
                </c:pt>
                <c:pt idx="1616" formatCode="yyyy/m/d\ h:mm;@">
                  <c:v>42293.484606481485</c:v>
                </c:pt>
                <c:pt idx="1617" formatCode="yyyy/m/d\ h:mm;@">
                  <c:v>42293.488564814812</c:v>
                </c:pt>
                <c:pt idx="1618" formatCode="yyyy/m/d\ h:mm;@">
                  <c:v>42293.491701388892</c:v>
                </c:pt>
                <c:pt idx="1619" formatCode="yyyy/m/d\ h:mm;@">
                  <c:v>42293.495752314811</c:v>
                </c:pt>
                <c:pt idx="1620" formatCode="yyyy/m/d\ h:mm;@">
                  <c:v>42293.501087962963</c:v>
                </c:pt>
                <c:pt idx="1621" formatCode="yyyy/m/d\ h:mm;@">
                  <c:v>42293.503969907404</c:v>
                </c:pt>
                <c:pt idx="1622" formatCode="yyyy/m/d\ h:mm;@">
                  <c:v>42293.506990740738</c:v>
                </c:pt>
                <c:pt idx="1623" formatCode="yyyy/m/d\ h:mm;@">
                  <c:v>42293.509872685187</c:v>
                </c:pt>
                <c:pt idx="1624" formatCode="yyyy/m/d\ h:mm;@">
                  <c:v>42293.513240740744</c:v>
                </c:pt>
                <c:pt idx="1625" formatCode="yyyy/m/d\ h:mm;@">
                  <c:v>42293.516481481478</c:v>
                </c:pt>
                <c:pt idx="1626" formatCode="yyyy/m/d\ h:mm;@">
                  <c:v>42293.520069444443</c:v>
                </c:pt>
                <c:pt idx="1627" formatCode="yyyy/m/d\ h:mm;@">
                  <c:v>42293.524664351855</c:v>
                </c:pt>
                <c:pt idx="1628" formatCode="yyyy/m/d\ h:mm;@">
                  <c:v>42293.528171296297</c:v>
                </c:pt>
                <c:pt idx="1629" formatCode="yyyy/m/d\ h:mm;@">
                  <c:v>42293.531770833331</c:v>
                </c:pt>
                <c:pt idx="1630" formatCode="yyyy/m/d\ h:mm;@">
                  <c:v>42293.53707175926</c:v>
                </c:pt>
                <c:pt idx="1631" formatCode="yyyy/m/d\ h:mm;@">
                  <c:v>42293.540648148148</c:v>
                </c:pt>
                <c:pt idx="1632" formatCode="yyyy/m/d\ h:mm;@">
                  <c:v>42293.544050925928</c:v>
                </c:pt>
                <c:pt idx="1633" formatCode="yyyy/m/d\ h:mm;@">
                  <c:v>42293.547407407408</c:v>
                </c:pt>
                <c:pt idx="1634" formatCode="yyyy/m/d\ h:mm;@">
                  <c:v>42293.550185185188</c:v>
                </c:pt>
                <c:pt idx="1635" formatCode="yyyy/m/d\ h:mm;@">
                  <c:v>42293.553171296298</c:v>
                </c:pt>
                <c:pt idx="1636" formatCode="yyyy/m/d\ h:mm;@">
                  <c:v>42293.556712962964</c:v>
                </c:pt>
                <c:pt idx="1637" formatCode="yyyy/m/d\ h:mm;@">
                  <c:v>42293.560381944444</c:v>
                </c:pt>
                <c:pt idx="1638" formatCode="yyyy/m/d\ h:mm;@">
                  <c:v>42293.565000000002</c:v>
                </c:pt>
                <c:pt idx="1639" formatCode="yyyy/m/d\ h:mm;@">
                  <c:v>42293.568356481483</c:v>
                </c:pt>
                <c:pt idx="1640" formatCode="yyyy/m/d\ h:mm;@">
                  <c:v>42293.57172453704</c:v>
                </c:pt>
                <c:pt idx="1641" formatCode="yyyy/m/d\ h:mm;@">
                  <c:v>42293.575509259259</c:v>
                </c:pt>
                <c:pt idx="1642" formatCode="yyyy/m/d\ h:mm;@">
                  <c:v>42293.5778587963</c:v>
                </c:pt>
                <c:pt idx="1643" formatCode="yyyy/m/d\ h:mm;@">
                  <c:v>42293.580937500003</c:v>
                </c:pt>
              </c:numCache>
            </c:numRef>
          </c:xVal>
          <c:yVal>
            <c:numRef>
              <c:f>'CSSArchiver-20151117-154056(1)'!$B$3:$B$1646</c:f>
              <c:numCache>
                <c:formatCode>General</c:formatCode>
                <c:ptCount val="1644"/>
                <c:pt idx="0">
                  <c:v>2.7772634697278273</c:v>
                </c:pt>
                <c:pt idx="1">
                  <c:v>2.7402332901314543</c:v>
                </c:pt>
                <c:pt idx="2">
                  <c:v>2.6291427513423451</c:v>
                </c:pt>
                <c:pt idx="3">
                  <c:v>2.6291427513423451</c:v>
                </c:pt>
                <c:pt idx="4">
                  <c:v>3.1475652656915365</c:v>
                </c:pt>
                <c:pt idx="5">
                  <c:v>3.8881688576189632</c:v>
                </c:pt>
                <c:pt idx="6">
                  <c:v>3.8881688576189632</c:v>
                </c:pt>
                <c:pt idx="7">
                  <c:v>3.8511386780225907</c:v>
                </c:pt>
                <c:pt idx="8">
                  <c:v>3.7770783188298456</c:v>
                </c:pt>
                <c:pt idx="9">
                  <c:v>3.7770783188298456</c:v>
                </c:pt>
                <c:pt idx="10">
                  <c:v>3.8511386780225907</c:v>
                </c:pt>
                <c:pt idx="11">
                  <c:v>3.8141084984262186</c:v>
                </c:pt>
                <c:pt idx="12">
                  <c:v>3.8511386780225907</c:v>
                </c:pt>
                <c:pt idx="13">
                  <c:v>3.9251990372153274</c:v>
                </c:pt>
                <c:pt idx="14">
                  <c:v>4.036289576004445</c:v>
                </c:pt>
                <c:pt idx="15">
                  <c:v>4.1844102943899273</c:v>
                </c:pt>
                <c:pt idx="16">
                  <c:v>4.2955008331790365</c:v>
                </c:pt>
                <c:pt idx="17">
                  <c:v>4.3695611923717816</c:v>
                </c:pt>
                <c:pt idx="18">
                  <c:v>4.4806517311608998</c:v>
                </c:pt>
                <c:pt idx="19">
                  <c:v>4.6287724495463811</c:v>
                </c:pt>
                <c:pt idx="20">
                  <c:v>4.7398629883354912</c:v>
                </c:pt>
                <c:pt idx="21">
                  <c:v>4.8139233475282355</c:v>
                </c:pt>
                <c:pt idx="22">
                  <c:v>3.9622292168116999</c:v>
                </c:pt>
                <c:pt idx="23">
                  <c:v>4.073319755600818</c:v>
                </c:pt>
                <c:pt idx="24">
                  <c:v>4.1473801147935543</c:v>
                </c:pt>
                <c:pt idx="25">
                  <c:v>4.2214404739862994</c:v>
                </c:pt>
                <c:pt idx="26">
                  <c:v>4.3325310127754095</c:v>
                </c:pt>
                <c:pt idx="27">
                  <c:v>4.4436215515645268</c:v>
                </c:pt>
                <c:pt idx="28">
                  <c:v>4.5176819107572639</c:v>
                </c:pt>
                <c:pt idx="29">
                  <c:v>3.8141084984262186</c:v>
                </c:pt>
                <c:pt idx="30">
                  <c:v>3.8511386780225907</c:v>
                </c:pt>
                <c:pt idx="31">
                  <c:v>4.1103499351971822</c:v>
                </c:pt>
                <c:pt idx="32">
                  <c:v>4.1844102943899273</c:v>
                </c:pt>
                <c:pt idx="33">
                  <c:v>4.2955008331790365</c:v>
                </c:pt>
                <c:pt idx="34">
                  <c:v>4.3695611923717816</c:v>
                </c:pt>
                <c:pt idx="35">
                  <c:v>4.4436215515645268</c:v>
                </c:pt>
                <c:pt idx="36">
                  <c:v>4.4065913719681538</c:v>
                </c:pt>
                <c:pt idx="37">
                  <c:v>4.4436215515645268</c:v>
                </c:pt>
                <c:pt idx="38">
                  <c:v>4.591742269950009</c:v>
                </c:pt>
                <c:pt idx="39">
                  <c:v>4.5547120903536369</c:v>
                </c:pt>
                <c:pt idx="40">
                  <c:v>4.5547120903536369</c:v>
                </c:pt>
                <c:pt idx="41">
                  <c:v>3.8141084984262186</c:v>
                </c:pt>
                <c:pt idx="42">
                  <c:v>3.9251990372153274</c:v>
                </c:pt>
                <c:pt idx="43">
                  <c:v>3.9622292168116999</c:v>
                </c:pt>
                <c:pt idx="44">
                  <c:v>4.1473801147935543</c:v>
                </c:pt>
                <c:pt idx="45">
                  <c:v>4.1844102943899273</c:v>
                </c:pt>
                <c:pt idx="46">
                  <c:v>4.1844102943899273</c:v>
                </c:pt>
                <c:pt idx="47">
                  <c:v>4.2955008331790365</c:v>
                </c:pt>
                <c:pt idx="48">
                  <c:v>4.4065913719681538</c:v>
                </c:pt>
                <c:pt idx="49">
                  <c:v>4.4436215515645268</c:v>
                </c:pt>
                <c:pt idx="50">
                  <c:v>4.4065913719681538</c:v>
                </c:pt>
                <c:pt idx="51">
                  <c:v>4.4806517311608998</c:v>
                </c:pt>
                <c:pt idx="52">
                  <c:v>4.5547120903536369</c:v>
                </c:pt>
                <c:pt idx="53">
                  <c:v>4.6287724495463811</c:v>
                </c:pt>
                <c:pt idx="54">
                  <c:v>4.6658026291427541</c:v>
                </c:pt>
                <c:pt idx="55">
                  <c:v>4.7398629883354912</c:v>
                </c:pt>
                <c:pt idx="56">
                  <c:v>4.7768931679318642</c:v>
                </c:pt>
                <c:pt idx="57">
                  <c:v>4.7768931679318642</c:v>
                </c:pt>
                <c:pt idx="58">
                  <c:v>3.7400481392334726</c:v>
                </c:pt>
                <c:pt idx="59">
                  <c:v>3.9622292168116999</c:v>
                </c:pt>
                <c:pt idx="60">
                  <c:v>4.073319755600818</c:v>
                </c:pt>
                <c:pt idx="61">
                  <c:v>4.073319755600818</c:v>
                </c:pt>
                <c:pt idx="62">
                  <c:v>4.1473801147935543</c:v>
                </c:pt>
                <c:pt idx="63">
                  <c:v>4.1473801147935543</c:v>
                </c:pt>
                <c:pt idx="64">
                  <c:v>4.1103499351971822</c:v>
                </c:pt>
                <c:pt idx="65">
                  <c:v>4.1473801147935543</c:v>
                </c:pt>
                <c:pt idx="66">
                  <c:v>4.1473801147935543</c:v>
                </c:pt>
                <c:pt idx="67">
                  <c:v>4.2955008331790365</c:v>
                </c:pt>
                <c:pt idx="68">
                  <c:v>4.3695611923717816</c:v>
                </c:pt>
                <c:pt idx="69">
                  <c:v>4.3695611923717816</c:v>
                </c:pt>
                <c:pt idx="70">
                  <c:v>4.3695611923717816</c:v>
                </c:pt>
                <c:pt idx="71">
                  <c:v>4.4806517311608998</c:v>
                </c:pt>
                <c:pt idx="72">
                  <c:v>4.7028328087391182</c:v>
                </c:pt>
                <c:pt idx="73">
                  <c:v>3.8141084984262186</c:v>
                </c:pt>
                <c:pt idx="74">
                  <c:v>3.9992593964080729</c:v>
                </c:pt>
                <c:pt idx="75">
                  <c:v>4.1103499351971822</c:v>
                </c:pt>
                <c:pt idx="76">
                  <c:v>4.2955008331790365</c:v>
                </c:pt>
                <c:pt idx="77">
                  <c:v>4.4065913719681538</c:v>
                </c:pt>
                <c:pt idx="78">
                  <c:v>4.4065913719681538</c:v>
                </c:pt>
                <c:pt idx="79">
                  <c:v>4.6287724495463811</c:v>
                </c:pt>
                <c:pt idx="80">
                  <c:v>4.591742269950009</c:v>
                </c:pt>
                <c:pt idx="81">
                  <c:v>3.8141084984262186</c:v>
                </c:pt>
                <c:pt idx="82">
                  <c:v>3.9251990372153274</c:v>
                </c:pt>
                <c:pt idx="83">
                  <c:v>3.9992593964080729</c:v>
                </c:pt>
                <c:pt idx="84">
                  <c:v>4.073319755600818</c:v>
                </c:pt>
                <c:pt idx="85">
                  <c:v>4.1473801147935543</c:v>
                </c:pt>
                <c:pt idx="86">
                  <c:v>4.2955008331790365</c:v>
                </c:pt>
                <c:pt idx="87">
                  <c:v>4.2955008331790365</c:v>
                </c:pt>
                <c:pt idx="88">
                  <c:v>4.3325310127754095</c:v>
                </c:pt>
                <c:pt idx="89">
                  <c:v>4.3695611923717816</c:v>
                </c:pt>
                <c:pt idx="90">
                  <c:v>4.3695611923717816</c:v>
                </c:pt>
                <c:pt idx="91">
                  <c:v>4.3695611923717816</c:v>
                </c:pt>
                <c:pt idx="92">
                  <c:v>4.5176819107572639</c:v>
                </c:pt>
                <c:pt idx="93">
                  <c:v>5.2582855026846902</c:v>
                </c:pt>
                <c:pt idx="94">
                  <c:v>5.2953156822810543</c:v>
                </c:pt>
                <c:pt idx="95">
                  <c:v>5.4064062210701724</c:v>
                </c:pt>
                <c:pt idx="96">
                  <c:v>5.2212553230883181</c:v>
                </c:pt>
                <c:pt idx="97">
                  <c:v>5.1842251434919451</c:v>
                </c:pt>
                <c:pt idx="98">
                  <c:v>4.7028328087391182</c:v>
                </c:pt>
                <c:pt idx="99">
                  <c:v>4.6658026291427541</c:v>
                </c:pt>
                <c:pt idx="100">
                  <c:v>4.7398629883354912</c:v>
                </c:pt>
                <c:pt idx="101">
                  <c:v>4.7028328087391182</c:v>
                </c:pt>
                <c:pt idx="102">
                  <c:v>4.6658026291427541</c:v>
                </c:pt>
                <c:pt idx="103">
                  <c:v>4.7768931679318642</c:v>
                </c:pt>
                <c:pt idx="104">
                  <c:v>5.5545269394556547</c:v>
                </c:pt>
                <c:pt idx="105">
                  <c:v>5.5915571190520268</c:v>
                </c:pt>
                <c:pt idx="106">
                  <c:v>5.6656174782447728</c:v>
                </c:pt>
                <c:pt idx="107">
                  <c:v>5.6656174782447728</c:v>
                </c:pt>
                <c:pt idx="108">
                  <c:v>5.6285872986483998</c:v>
                </c:pt>
                <c:pt idx="109">
                  <c:v>5.5174967598592817</c:v>
                </c:pt>
                <c:pt idx="110">
                  <c:v>5.5545269394556547</c:v>
                </c:pt>
                <c:pt idx="111">
                  <c:v>5.6656174782447728</c:v>
                </c:pt>
                <c:pt idx="112">
                  <c:v>5.6285872986483998</c:v>
                </c:pt>
                <c:pt idx="113">
                  <c:v>5.5545269394556547</c:v>
                </c:pt>
                <c:pt idx="114">
                  <c:v>5.5545269394556547</c:v>
                </c:pt>
                <c:pt idx="115">
                  <c:v>5.5545269394556547</c:v>
                </c:pt>
                <c:pt idx="116">
                  <c:v>5.5545269394556547</c:v>
                </c:pt>
                <c:pt idx="117">
                  <c:v>5.5915571190520268</c:v>
                </c:pt>
                <c:pt idx="118">
                  <c:v>5.4434364006665454</c:v>
                </c:pt>
                <c:pt idx="119">
                  <c:v>5.8507683762266272</c:v>
                </c:pt>
                <c:pt idx="120">
                  <c:v>4.7398629883354912</c:v>
                </c:pt>
                <c:pt idx="121">
                  <c:v>4.7398629883354912</c:v>
                </c:pt>
                <c:pt idx="122">
                  <c:v>4.7398629883354912</c:v>
                </c:pt>
                <c:pt idx="123">
                  <c:v>4.7768931679318642</c:v>
                </c:pt>
                <c:pt idx="124">
                  <c:v>5.0731346047028358</c:v>
                </c:pt>
                <c:pt idx="125">
                  <c:v>4.9990742455100907</c:v>
                </c:pt>
                <c:pt idx="126">
                  <c:v>5.4064062210701724</c:v>
                </c:pt>
                <c:pt idx="127">
                  <c:v>5.4064062210701724</c:v>
                </c:pt>
                <c:pt idx="128">
                  <c:v>5.4804665802629176</c:v>
                </c:pt>
                <c:pt idx="129">
                  <c:v>5.4064062210701724</c:v>
                </c:pt>
                <c:pt idx="130">
                  <c:v>5.5174967598592817</c:v>
                </c:pt>
                <c:pt idx="131">
                  <c:v>5.4064062210701724</c:v>
                </c:pt>
                <c:pt idx="132">
                  <c:v>5.4434364006665454</c:v>
                </c:pt>
                <c:pt idx="133">
                  <c:v>5.4064062210701724</c:v>
                </c:pt>
                <c:pt idx="134">
                  <c:v>5.4434364006665454</c:v>
                </c:pt>
                <c:pt idx="135">
                  <c:v>5.4434364006665454</c:v>
                </c:pt>
                <c:pt idx="136">
                  <c:v>5.7767080170338811</c:v>
                </c:pt>
                <c:pt idx="137">
                  <c:v>5.7767080170338811</c:v>
                </c:pt>
                <c:pt idx="138">
                  <c:v>6.4062210701721902</c:v>
                </c:pt>
                <c:pt idx="139">
                  <c:v>6.4062210701721902</c:v>
                </c:pt>
                <c:pt idx="140">
                  <c:v>6.332160710979446</c:v>
                </c:pt>
                <c:pt idx="141">
                  <c:v>7.480096278466954</c:v>
                </c:pt>
                <c:pt idx="142">
                  <c:v>8.1836696907980002</c:v>
                </c:pt>
                <c:pt idx="143">
                  <c:v>8.1836696907980002</c:v>
                </c:pt>
                <c:pt idx="144">
                  <c:v>8.2206998703943714</c:v>
                </c:pt>
                <c:pt idx="145">
                  <c:v>8.2206998703943714</c:v>
                </c:pt>
                <c:pt idx="146">
                  <c:v>8.1836696907980002</c:v>
                </c:pt>
                <c:pt idx="147">
                  <c:v>8.1466395112016272</c:v>
                </c:pt>
                <c:pt idx="148">
                  <c:v>8.1836696907980002</c:v>
                </c:pt>
                <c:pt idx="149">
                  <c:v>9.6278466950564532</c:v>
                </c:pt>
                <c:pt idx="150">
                  <c:v>9.4426957970746361</c:v>
                </c:pt>
                <c:pt idx="151">
                  <c:v>9.5908165154600908</c:v>
                </c:pt>
                <c:pt idx="152">
                  <c:v>9.4797259766710003</c:v>
                </c:pt>
                <c:pt idx="153">
                  <c:v>9.5908165154600908</c:v>
                </c:pt>
                <c:pt idx="154">
                  <c:v>9.5908165154600908</c:v>
                </c:pt>
                <c:pt idx="155">
                  <c:v>9.6278466950564532</c:v>
                </c:pt>
                <c:pt idx="156">
                  <c:v>9.4797259766710003</c:v>
                </c:pt>
                <c:pt idx="157">
                  <c:v>9.4797259766710003</c:v>
                </c:pt>
                <c:pt idx="158">
                  <c:v>9.6278466950564532</c:v>
                </c:pt>
                <c:pt idx="159">
                  <c:v>9.6278466950564532</c:v>
                </c:pt>
                <c:pt idx="160">
                  <c:v>9.5167561562673626</c:v>
                </c:pt>
                <c:pt idx="161">
                  <c:v>9.6278466950564532</c:v>
                </c:pt>
                <c:pt idx="162">
                  <c:v>9.5537863358637285</c:v>
                </c:pt>
                <c:pt idx="163">
                  <c:v>9.6278466950564532</c:v>
                </c:pt>
                <c:pt idx="164">
                  <c:v>9.5537863358637285</c:v>
                </c:pt>
                <c:pt idx="165">
                  <c:v>9.5537863358637285</c:v>
                </c:pt>
                <c:pt idx="166">
                  <c:v>9.5167561562673626</c:v>
                </c:pt>
                <c:pt idx="167">
                  <c:v>9.5167561562673626</c:v>
                </c:pt>
                <c:pt idx="168">
                  <c:v>9.6278466950564532</c:v>
                </c:pt>
                <c:pt idx="169">
                  <c:v>9.4426957970746361</c:v>
                </c:pt>
                <c:pt idx="170">
                  <c:v>9.4797259766710003</c:v>
                </c:pt>
                <c:pt idx="171">
                  <c:v>9.5537863358637285</c:v>
                </c:pt>
                <c:pt idx="172">
                  <c:v>9.5537863358637285</c:v>
                </c:pt>
                <c:pt idx="173">
                  <c:v>9.5537863358637285</c:v>
                </c:pt>
                <c:pt idx="174">
                  <c:v>9.5167561562673626</c:v>
                </c:pt>
                <c:pt idx="175">
                  <c:v>9.5537863358637285</c:v>
                </c:pt>
                <c:pt idx="176">
                  <c:v>9.5537863358637285</c:v>
                </c:pt>
                <c:pt idx="177">
                  <c:v>9.6648768746528173</c:v>
                </c:pt>
                <c:pt idx="178">
                  <c:v>9.6278466950564532</c:v>
                </c:pt>
                <c:pt idx="179">
                  <c:v>9.6278466950564532</c:v>
                </c:pt>
                <c:pt idx="180">
                  <c:v>9.5537863358637285</c:v>
                </c:pt>
                <c:pt idx="181">
                  <c:v>9.5167561562673626</c:v>
                </c:pt>
                <c:pt idx="182">
                  <c:v>9.5908165154600908</c:v>
                </c:pt>
                <c:pt idx="183">
                  <c:v>9.5537863358637285</c:v>
                </c:pt>
                <c:pt idx="184">
                  <c:v>9.5537863358637285</c:v>
                </c:pt>
                <c:pt idx="185">
                  <c:v>9.4797259766710003</c:v>
                </c:pt>
                <c:pt idx="186">
                  <c:v>9.4797259766710003</c:v>
                </c:pt>
                <c:pt idx="187">
                  <c:v>9.6278466950564532</c:v>
                </c:pt>
                <c:pt idx="188">
                  <c:v>9.5167561562673626</c:v>
                </c:pt>
                <c:pt idx="189">
                  <c:v>9.5908165154600908</c:v>
                </c:pt>
                <c:pt idx="190">
                  <c:v>9.5908165154600908</c:v>
                </c:pt>
                <c:pt idx="191">
                  <c:v>9.6278466950564532</c:v>
                </c:pt>
                <c:pt idx="192">
                  <c:v>9.5167561562673626</c:v>
                </c:pt>
                <c:pt idx="193">
                  <c:v>9.5537863358637285</c:v>
                </c:pt>
                <c:pt idx="194">
                  <c:v>9.5537863358637285</c:v>
                </c:pt>
                <c:pt idx="195">
                  <c:v>9.6278466950564532</c:v>
                </c:pt>
                <c:pt idx="196">
                  <c:v>9.6278466950564532</c:v>
                </c:pt>
                <c:pt idx="197">
                  <c:v>9.5908165154600908</c:v>
                </c:pt>
                <c:pt idx="198">
                  <c:v>9.6278466950564532</c:v>
                </c:pt>
                <c:pt idx="199">
                  <c:v>9.5537863358637285</c:v>
                </c:pt>
                <c:pt idx="200">
                  <c:v>9.7389372338455455</c:v>
                </c:pt>
                <c:pt idx="201">
                  <c:v>10.109239029809272</c:v>
                </c:pt>
                <c:pt idx="202">
                  <c:v>10.146269209405636</c:v>
                </c:pt>
                <c:pt idx="203">
                  <c:v>11.516385854471364</c:v>
                </c:pt>
                <c:pt idx="204">
                  <c:v>11.479355674874999</c:v>
                </c:pt>
                <c:pt idx="205">
                  <c:v>11.479355674874999</c:v>
                </c:pt>
                <c:pt idx="206">
                  <c:v>11.442325495278636</c:v>
                </c:pt>
                <c:pt idx="207">
                  <c:v>11.479355674874999</c:v>
                </c:pt>
                <c:pt idx="208">
                  <c:v>11.923717830031453</c:v>
                </c:pt>
                <c:pt idx="209">
                  <c:v>10.849842621736727</c:v>
                </c:pt>
                <c:pt idx="210">
                  <c:v>10.849842621736727</c:v>
                </c:pt>
                <c:pt idx="211">
                  <c:v>10.886872801333091</c:v>
                </c:pt>
                <c:pt idx="212">
                  <c:v>11.034993519718544</c:v>
                </c:pt>
                <c:pt idx="213">
                  <c:v>11.07202369931491</c:v>
                </c:pt>
                <c:pt idx="214">
                  <c:v>10.997963340122181</c:v>
                </c:pt>
                <c:pt idx="215">
                  <c:v>11.442325495278636</c:v>
                </c:pt>
                <c:pt idx="216">
                  <c:v>11.442325495278636</c:v>
                </c:pt>
                <c:pt idx="217">
                  <c:v>11.516385854471364</c:v>
                </c:pt>
                <c:pt idx="218">
                  <c:v>11.516385854471364</c:v>
                </c:pt>
                <c:pt idx="219">
                  <c:v>11.479355674874999</c:v>
                </c:pt>
                <c:pt idx="220">
                  <c:v>11.627476393260546</c:v>
                </c:pt>
                <c:pt idx="221">
                  <c:v>11.627476393260546</c:v>
                </c:pt>
                <c:pt idx="222">
                  <c:v>11.516385854471364</c:v>
                </c:pt>
                <c:pt idx="223">
                  <c:v>11.664506572856908</c:v>
                </c:pt>
                <c:pt idx="224">
                  <c:v>11.627476393260546</c:v>
                </c:pt>
                <c:pt idx="225">
                  <c:v>11.812627291242363</c:v>
                </c:pt>
                <c:pt idx="226">
                  <c:v>12.738381781151634</c:v>
                </c:pt>
                <c:pt idx="227">
                  <c:v>12.331049805591546</c:v>
                </c:pt>
                <c:pt idx="228">
                  <c:v>12.553230883169817</c:v>
                </c:pt>
                <c:pt idx="229">
                  <c:v>12.627291242362544</c:v>
                </c:pt>
                <c:pt idx="230">
                  <c:v>12.738381781151634</c:v>
                </c:pt>
                <c:pt idx="231">
                  <c:v>12.738381781151634</c:v>
                </c:pt>
                <c:pt idx="232">
                  <c:v>12.627291242362544</c:v>
                </c:pt>
                <c:pt idx="233">
                  <c:v>12.553230883169817</c:v>
                </c:pt>
                <c:pt idx="234">
                  <c:v>13.182743936308089</c:v>
                </c:pt>
                <c:pt idx="235">
                  <c:v>13.553045732271819</c:v>
                </c:pt>
                <c:pt idx="236">
                  <c:v>13.886317348639182</c:v>
                </c:pt>
                <c:pt idx="237">
                  <c:v>14.108498426217363</c:v>
                </c:pt>
                <c:pt idx="238">
                  <c:v>14.441770042584727</c:v>
                </c:pt>
                <c:pt idx="239">
                  <c:v>14.775041658951999</c:v>
                </c:pt>
                <c:pt idx="240">
                  <c:v>15.25643399370491</c:v>
                </c:pt>
                <c:pt idx="241">
                  <c:v>15.330494352897636</c:v>
                </c:pt>
                <c:pt idx="242">
                  <c:v>13.182743936308089</c:v>
                </c:pt>
                <c:pt idx="243">
                  <c:v>13.627106091464544</c:v>
                </c:pt>
                <c:pt idx="244">
                  <c:v>14.071468246620999</c:v>
                </c:pt>
                <c:pt idx="245">
                  <c:v>14.663951120162908</c:v>
                </c:pt>
                <c:pt idx="246">
                  <c:v>15.145343454915729</c:v>
                </c:pt>
                <c:pt idx="247">
                  <c:v>15.515645250879453</c:v>
                </c:pt>
                <c:pt idx="248">
                  <c:v>15.552675430475817</c:v>
                </c:pt>
                <c:pt idx="249">
                  <c:v>15.478615071283091</c:v>
                </c:pt>
                <c:pt idx="250">
                  <c:v>15.589705610072183</c:v>
                </c:pt>
                <c:pt idx="251">
                  <c:v>15.589705610072183</c:v>
                </c:pt>
                <c:pt idx="252">
                  <c:v>15.552675430475817</c:v>
                </c:pt>
                <c:pt idx="253">
                  <c:v>15.552675430475817</c:v>
                </c:pt>
                <c:pt idx="254">
                  <c:v>15.552675430475817</c:v>
                </c:pt>
                <c:pt idx="255">
                  <c:v>15.626735789668544</c:v>
                </c:pt>
                <c:pt idx="256">
                  <c:v>15.589705610072183</c:v>
                </c:pt>
                <c:pt idx="257">
                  <c:v>15.663765969264908</c:v>
                </c:pt>
                <c:pt idx="258">
                  <c:v>15.589705610072183</c:v>
                </c:pt>
                <c:pt idx="259">
                  <c:v>15.552675430475817</c:v>
                </c:pt>
                <c:pt idx="260">
                  <c:v>15.626735789668544</c:v>
                </c:pt>
                <c:pt idx="261">
                  <c:v>15.700796148861365</c:v>
                </c:pt>
                <c:pt idx="262">
                  <c:v>15.552675430475817</c:v>
                </c:pt>
                <c:pt idx="263">
                  <c:v>15.515645250879453</c:v>
                </c:pt>
                <c:pt idx="264">
                  <c:v>15.663765969264908</c:v>
                </c:pt>
                <c:pt idx="265">
                  <c:v>15.589705610072183</c:v>
                </c:pt>
                <c:pt idx="266">
                  <c:v>15.589705610072183</c:v>
                </c:pt>
                <c:pt idx="267">
                  <c:v>15.626735789668544</c:v>
                </c:pt>
                <c:pt idx="268">
                  <c:v>15.515645250879453</c:v>
                </c:pt>
                <c:pt idx="269">
                  <c:v>15.589705610072183</c:v>
                </c:pt>
                <c:pt idx="270">
                  <c:v>15.589705610072183</c:v>
                </c:pt>
                <c:pt idx="271">
                  <c:v>15.626735789668544</c:v>
                </c:pt>
                <c:pt idx="272">
                  <c:v>15.552675430475817</c:v>
                </c:pt>
                <c:pt idx="273">
                  <c:v>15.700796148861365</c:v>
                </c:pt>
                <c:pt idx="274">
                  <c:v>15.663765969264908</c:v>
                </c:pt>
                <c:pt idx="275">
                  <c:v>15.589705610072183</c:v>
                </c:pt>
                <c:pt idx="276">
                  <c:v>15.589705610072183</c:v>
                </c:pt>
                <c:pt idx="277">
                  <c:v>15.515645250879453</c:v>
                </c:pt>
                <c:pt idx="278">
                  <c:v>15.478615071283091</c:v>
                </c:pt>
                <c:pt idx="279">
                  <c:v>15.478615071283091</c:v>
                </c:pt>
                <c:pt idx="280">
                  <c:v>15.478615071283091</c:v>
                </c:pt>
                <c:pt idx="281">
                  <c:v>15.515645250879453</c:v>
                </c:pt>
                <c:pt idx="282">
                  <c:v>15.552675430475817</c:v>
                </c:pt>
                <c:pt idx="283">
                  <c:v>15.478615071283091</c:v>
                </c:pt>
                <c:pt idx="284">
                  <c:v>15.552675430475817</c:v>
                </c:pt>
                <c:pt idx="285">
                  <c:v>15.589705610072183</c:v>
                </c:pt>
                <c:pt idx="286">
                  <c:v>15.552675430475817</c:v>
                </c:pt>
                <c:pt idx="287">
                  <c:v>15.515645250879453</c:v>
                </c:pt>
                <c:pt idx="288">
                  <c:v>15.478615071283091</c:v>
                </c:pt>
                <c:pt idx="289">
                  <c:v>15.515645250879453</c:v>
                </c:pt>
                <c:pt idx="290">
                  <c:v>15.552675430475817</c:v>
                </c:pt>
                <c:pt idx="291">
                  <c:v>15.552675430475817</c:v>
                </c:pt>
                <c:pt idx="292">
                  <c:v>15.478615071283091</c:v>
                </c:pt>
                <c:pt idx="293">
                  <c:v>15.589705610072183</c:v>
                </c:pt>
                <c:pt idx="294">
                  <c:v>15.552675430475817</c:v>
                </c:pt>
                <c:pt idx="295">
                  <c:v>15.589705610072183</c:v>
                </c:pt>
                <c:pt idx="296">
                  <c:v>15.552675430475817</c:v>
                </c:pt>
                <c:pt idx="297">
                  <c:v>15.552675430475817</c:v>
                </c:pt>
                <c:pt idx="298">
                  <c:v>15.589705610072183</c:v>
                </c:pt>
                <c:pt idx="299">
                  <c:v>15.552675430475817</c:v>
                </c:pt>
                <c:pt idx="300">
                  <c:v>15.589705610072183</c:v>
                </c:pt>
                <c:pt idx="301">
                  <c:v>15.589705610072183</c:v>
                </c:pt>
                <c:pt idx="302">
                  <c:v>15.515645250879453</c:v>
                </c:pt>
                <c:pt idx="303">
                  <c:v>15.552675430475817</c:v>
                </c:pt>
                <c:pt idx="304">
                  <c:v>15.589705610072183</c:v>
                </c:pt>
                <c:pt idx="305">
                  <c:v>15.515645250879453</c:v>
                </c:pt>
                <c:pt idx="306">
                  <c:v>15.515645250879453</c:v>
                </c:pt>
                <c:pt idx="307">
                  <c:v>15.552675430475817</c:v>
                </c:pt>
                <c:pt idx="308">
                  <c:v>15.515645250879453</c:v>
                </c:pt>
                <c:pt idx="309">
                  <c:v>15.552675430475817</c:v>
                </c:pt>
                <c:pt idx="310">
                  <c:v>15.626735789668544</c:v>
                </c:pt>
                <c:pt idx="311">
                  <c:v>15.515645250879453</c:v>
                </c:pt>
                <c:pt idx="312">
                  <c:v>15.478615071283091</c:v>
                </c:pt>
                <c:pt idx="313">
                  <c:v>15.552675430475817</c:v>
                </c:pt>
                <c:pt idx="314">
                  <c:v>15.515645250879453</c:v>
                </c:pt>
                <c:pt idx="315">
                  <c:v>15.552675430475817</c:v>
                </c:pt>
                <c:pt idx="316">
                  <c:v>15.589705610072183</c:v>
                </c:pt>
                <c:pt idx="317">
                  <c:v>15.663765969264908</c:v>
                </c:pt>
                <c:pt idx="318">
                  <c:v>15.589705610072183</c:v>
                </c:pt>
                <c:pt idx="319">
                  <c:v>15.552675430475817</c:v>
                </c:pt>
                <c:pt idx="320">
                  <c:v>15.626735789668544</c:v>
                </c:pt>
                <c:pt idx="321">
                  <c:v>15.589705610072183</c:v>
                </c:pt>
                <c:pt idx="322">
                  <c:v>15.589705610072183</c:v>
                </c:pt>
                <c:pt idx="323">
                  <c:v>15.515645250879453</c:v>
                </c:pt>
                <c:pt idx="324">
                  <c:v>15.552675430475817</c:v>
                </c:pt>
                <c:pt idx="325">
                  <c:v>15.663765969264908</c:v>
                </c:pt>
                <c:pt idx="326">
                  <c:v>15.589705610072183</c:v>
                </c:pt>
                <c:pt idx="327">
                  <c:v>15.589705610072183</c:v>
                </c:pt>
                <c:pt idx="328">
                  <c:v>15.589705610072183</c:v>
                </c:pt>
                <c:pt idx="329">
                  <c:v>15.589705610072183</c:v>
                </c:pt>
                <c:pt idx="330">
                  <c:v>15.663765969264908</c:v>
                </c:pt>
                <c:pt idx="331">
                  <c:v>15.552675430475817</c:v>
                </c:pt>
                <c:pt idx="332">
                  <c:v>15.552675430475817</c:v>
                </c:pt>
                <c:pt idx="333">
                  <c:v>15.626735789668544</c:v>
                </c:pt>
                <c:pt idx="334">
                  <c:v>15.478615071283091</c:v>
                </c:pt>
                <c:pt idx="335">
                  <c:v>15.589705610072183</c:v>
                </c:pt>
                <c:pt idx="336">
                  <c:v>15.589705610072183</c:v>
                </c:pt>
                <c:pt idx="337">
                  <c:v>15.478615071283091</c:v>
                </c:pt>
                <c:pt idx="338">
                  <c:v>15.589705610072183</c:v>
                </c:pt>
                <c:pt idx="339">
                  <c:v>15.515645250879453</c:v>
                </c:pt>
                <c:pt idx="340">
                  <c:v>15.515645250879453</c:v>
                </c:pt>
                <c:pt idx="341">
                  <c:v>15.515645250879453</c:v>
                </c:pt>
                <c:pt idx="342">
                  <c:v>15.478615071283091</c:v>
                </c:pt>
                <c:pt idx="343">
                  <c:v>15.552675430475817</c:v>
                </c:pt>
                <c:pt idx="344">
                  <c:v>15.552675430475817</c:v>
                </c:pt>
                <c:pt idx="345">
                  <c:v>15.515645250879453</c:v>
                </c:pt>
                <c:pt idx="346">
                  <c:v>15.478615071283091</c:v>
                </c:pt>
                <c:pt idx="347">
                  <c:v>15.478615071283091</c:v>
                </c:pt>
                <c:pt idx="348">
                  <c:v>15.478615071283091</c:v>
                </c:pt>
                <c:pt idx="349">
                  <c:v>15.478615071283091</c:v>
                </c:pt>
                <c:pt idx="350">
                  <c:v>15.478615071283091</c:v>
                </c:pt>
                <c:pt idx="351">
                  <c:v>15.515645250879453</c:v>
                </c:pt>
                <c:pt idx="352">
                  <c:v>15.552675430475817</c:v>
                </c:pt>
                <c:pt idx="353">
                  <c:v>15.515645250879453</c:v>
                </c:pt>
                <c:pt idx="354">
                  <c:v>15.515645250879453</c:v>
                </c:pt>
                <c:pt idx="355">
                  <c:v>15.478615071283091</c:v>
                </c:pt>
                <c:pt idx="356">
                  <c:v>15.515645250879453</c:v>
                </c:pt>
                <c:pt idx="357">
                  <c:v>15.515645250879453</c:v>
                </c:pt>
                <c:pt idx="358">
                  <c:v>15.478615071283091</c:v>
                </c:pt>
                <c:pt idx="359">
                  <c:v>15.515645250879453</c:v>
                </c:pt>
                <c:pt idx="360">
                  <c:v>15.626735789668544</c:v>
                </c:pt>
                <c:pt idx="361">
                  <c:v>15.589705610072183</c:v>
                </c:pt>
                <c:pt idx="362">
                  <c:v>15.515645250879453</c:v>
                </c:pt>
                <c:pt idx="363">
                  <c:v>15.515645250879453</c:v>
                </c:pt>
                <c:pt idx="364">
                  <c:v>15.515645250879453</c:v>
                </c:pt>
                <c:pt idx="365">
                  <c:v>15.552675430475817</c:v>
                </c:pt>
                <c:pt idx="366">
                  <c:v>15.515645250879453</c:v>
                </c:pt>
                <c:pt idx="367">
                  <c:v>15.552675430475817</c:v>
                </c:pt>
                <c:pt idx="368">
                  <c:v>15.478615071283091</c:v>
                </c:pt>
                <c:pt idx="369">
                  <c:v>15.626735789668544</c:v>
                </c:pt>
                <c:pt idx="370">
                  <c:v>15.626735789668544</c:v>
                </c:pt>
                <c:pt idx="371">
                  <c:v>15.589705610072183</c:v>
                </c:pt>
                <c:pt idx="372">
                  <c:v>15.515645250879453</c:v>
                </c:pt>
                <c:pt idx="373">
                  <c:v>15.515645250879453</c:v>
                </c:pt>
                <c:pt idx="374">
                  <c:v>15.515645250879453</c:v>
                </c:pt>
                <c:pt idx="375">
                  <c:v>15.552675430475817</c:v>
                </c:pt>
                <c:pt idx="376">
                  <c:v>15.515645250879453</c:v>
                </c:pt>
                <c:pt idx="377">
                  <c:v>15.552675430475817</c:v>
                </c:pt>
                <c:pt idx="378">
                  <c:v>15.552675430475817</c:v>
                </c:pt>
                <c:pt idx="379">
                  <c:v>15.552675430475817</c:v>
                </c:pt>
                <c:pt idx="380">
                  <c:v>15.515645250879453</c:v>
                </c:pt>
                <c:pt idx="381">
                  <c:v>15.515645250879453</c:v>
                </c:pt>
                <c:pt idx="382">
                  <c:v>15.589705610072183</c:v>
                </c:pt>
                <c:pt idx="383">
                  <c:v>15.515645250879453</c:v>
                </c:pt>
                <c:pt idx="384">
                  <c:v>15.589705610072183</c:v>
                </c:pt>
                <c:pt idx="385">
                  <c:v>15.589705610072183</c:v>
                </c:pt>
                <c:pt idx="386">
                  <c:v>15.552675430475817</c:v>
                </c:pt>
                <c:pt idx="387">
                  <c:v>15.515645250879453</c:v>
                </c:pt>
                <c:pt idx="388">
                  <c:v>15.552675430475817</c:v>
                </c:pt>
                <c:pt idx="389">
                  <c:v>15.589705610072183</c:v>
                </c:pt>
                <c:pt idx="390">
                  <c:v>15.478615071283091</c:v>
                </c:pt>
                <c:pt idx="391">
                  <c:v>15.552675430475817</c:v>
                </c:pt>
                <c:pt idx="392">
                  <c:v>15.552675430475817</c:v>
                </c:pt>
                <c:pt idx="393">
                  <c:v>15.552675430475817</c:v>
                </c:pt>
                <c:pt idx="394">
                  <c:v>15.589705610072183</c:v>
                </c:pt>
                <c:pt idx="395">
                  <c:v>15.515645250879453</c:v>
                </c:pt>
                <c:pt idx="396">
                  <c:v>15.552675430475817</c:v>
                </c:pt>
                <c:pt idx="397">
                  <c:v>15.552675430475817</c:v>
                </c:pt>
                <c:pt idx="398">
                  <c:v>15.552675430475817</c:v>
                </c:pt>
                <c:pt idx="399">
                  <c:v>15.552675430475817</c:v>
                </c:pt>
                <c:pt idx="400">
                  <c:v>15.589705610072183</c:v>
                </c:pt>
                <c:pt idx="401">
                  <c:v>15.589705610072183</c:v>
                </c:pt>
                <c:pt idx="402">
                  <c:v>15.552675430475817</c:v>
                </c:pt>
                <c:pt idx="403">
                  <c:v>15.626735789668544</c:v>
                </c:pt>
                <c:pt idx="404">
                  <c:v>15.663765969264908</c:v>
                </c:pt>
                <c:pt idx="405">
                  <c:v>15.552675430475817</c:v>
                </c:pt>
                <c:pt idx="406">
                  <c:v>15.589705610072183</c:v>
                </c:pt>
                <c:pt idx="407">
                  <c:v>15.626735789668544</c:v>
                </c:pt>
                <c:pt idx="408">
                  <c:v>15.626735789668544</c:v>
                </c:pt>
                <c:pt idx="409">
                  <c:v>15.552675430475817</c:v>
                </c:pt>
                <c:pt idx="410">
                  <c:v>15.663765969264908</c:v>
                </c:pt>
                <c:pt idx="411">
                  <c:v>15.589705610072183</c:v>
                </c:pt>
                <c:pt idx="412">
                  <c:v>15.626735789668544</c:v>
                </c:pt>
                <c:pt idx="413">
                  <c:v>15.626735789668544</c:v>
                </c:pt>
                <c:pt idx="414">
                  <c:v>15.478615071283091</c:v>
                </c:pt>
                <c:pt idx="415">
                  <c:v>15.589705610072183</c:v>
                </c:pt>
                <c:pt idx="416">
                  <c:v>15.626735789668544</c:v>
                </c:pt>
                <c:pt idx="417">
                  <c:v>15.552675430475817</c:v>
                </c:pt>
                <c:pt idx="418">
                  <c:v>15.515645250879453</c:v>
                </c:pt>
                <c:pt idx="419">
                  <c:v>15.552675430475817</c:v>
                </c:pt>
                <c:pt idx="420">
                  <c:v>15.700796148861365</c:v>
                </c:pt>
                <c:pt idx="421">
                  <c:v>15.663765969264908</c:v>
                </c:pt>
                <c:pt idx="422">
                  <c:v>15.552675430475817</c:v>
                </c:pt>
                <c:pt idx="423">
                  <c:v>15.589705610072183</c:v>
                </c:pt>
                <c:pt idx="424">
                  <c:v>15.552675430475817</c:v>
                </c:pt>
                <c:pt idx="425">
                  <c:v>15.663765969264908</c:v>
                </c:pt>
                <c:pt idx="426">
                  <c:v>15.626735789668544</c:v>
                </c:pt>
                <c:pt idx="427">
                  <c:v>15.589705610072183</c:v>
                </c:pt>
                <c:pt idx="428">
                  <c:v>15.663765969264908</c:v>
                </c:pt>
                <c:pt idx="429">
                  <c:v>15.663765969264908</c:v>
                </c:pt>
                <c:pt idx="430">
                  <c:v>15.626735789668544</c:v>
                </c:pt>
                <c:pt idx="431">
                  <c:v>15.589705610072183</c:v>
                </c:pt>
                <c:pt idx="432">
                  <c:v>15.663765969264908</c:v>
                </c:pt>
                <c:pt idx="433">
                  <c:v>15.663765969264908</c:v>
                </c:pt>
                <c:pt idx="434">
                  <c:v>15.663765969264908</c:v>
                </c:pt>
                <c:pt idx="435">
                  <c:v>15.663765969264908</c:v>
                </c:pt>
                <c:pt idx="436">
                  <c:v>15.663765969264908</c:v>
                </c:pt>
                <c:pt idx="437">
                  <c:v>15.552675430475817</c:v>
                </c:pt>
                <c:pt idx="438">
                  <c:v>15.589705610072183</c:v>
                </c:pt>
                <c:pt idx="439">
                  <c:v>15.626735789668544</c:v>
                </c:pt>
                <c:pt idx="440">
                  <c:v>15.626735789668544</c:v>
                </c:pt>
                <c:pt idx="441">
                  <c:v>15.552675430475817</c:v>
                </c:pt>
                <c:pt idx="442">
                  <c:v>15.663765969264908</c:v>
                </c:pt>
                <c:pt idx="443">
                  <c:v>15.589705610072183</c:v>
                </c:pt>
                <c:pt idx="444">
                  <c:v>15.589705610072183</c:v>
                </c:pt>
                <c:pt idx="445">
                  <c:v>15.626735789668544</c:v>
                </c:pt>
                <c:pt idx="446">
                  <c:v>15.663765969264908</c:v>
                </c:pt>
                <c:pt idx="447">
                  <c:v>15.626735789668544</c:v>
                </c:pt>
                <c:pt idx="448">
                  <c:v>15.589705610072183</c:v>
                </c:pt>
                <c:pt idx="449">
                  <c:v>15.663765969264908</c:v>
                </c:pt>
                <c:pt idx="450">
                  <c:v>15.515645250879453</c:v>
                </c:pt>
                <c:pt idx="451">
                  <c:v>15.774856508054091</c:v>
                </c:pt>
                <c:pt idx="452">
                  <c:v>13.36789483428991</c:v>
                </c:pt>
                <c:pt idx="453">
                  <c:v>13.404925013886272</c:v>
                </c:pt>
                <c:pt idx="454">
                  <c:v>13.293834475097182</c:v>
                </c:pt>
                <c:pt idx="455">
                  <c:v>13.441955193482727</c:v>
                </c:pt>
                <c:pt idx="456">
                  <c:v>13.293834475097182</c:v>
                </c:pt>
                <c:pt idx="457">
                  <c:v>13.330864654693544</c:v>
                </c:pt>
                <c:pt idx="458">
                  <c:v>13.478985373079091</c:v>
                </c:pt>
                <c:pt idx="459">
                  <c:v>13.36789483428991</c:v>
                </c:pt>
                <c:pt idx="460">
                  <c:v>13.36789483428991</c:v>
                </c:pt>
                <c:pt idx="461">
                  <c:v>13.293834475097182</c:v>
                </c:pt>
                <c:pt idx="462">
                  <c:v>13.441955193482727</c:v>
                </c:pt>
                <c:pt idx="463">
                  <c:v>13.293834475097182</c:v>
                </c:pt>
                <c:pt idx="464">
                  <c:v>13.404925013886272</c:v>
                </c:pt>
                <c:pt idx="465">
                  <c:v>13.441955193482727</c:v>
                </c:pt>
                <c:pt idx="466">
                  <c:v>13.36789483428991</c:v>
                </c:pt>
                <c:pt idx="467">
                  <c:v>13.330864654693544</c:v>
                </c:pt>
                <c:pt idx="468">
                  <c:v>13.36789483428991</c:v>
                </c:pt>
                <c:pt idx="469">
                  <c:v>13.330864654693544</c:v>
                </c:pt>
                <c:pt idx="470">
                  <c:v>13.330864654693544</c:v>
                </c:pt>
                <c:pt idx="471">
                  <c:v>13.330864654693544</c:v>
                </c:pt>
                <c:pt idx="472">
                  <c:v>13.330864654693544</c:v>
                </c:pt>
                <c:pt idx="473">
                  <c:v>13.293834475097182</c:v>
                </c:pt>
                <c:pt idx="474">
                  <c:v>13.293834475097182</c:v>
                </c:pt>
                <c:pt idx="475">
                  <c:v>13.36789483428991</c:v>
                </c:pt>
                <c:pt idx="476">
                  <c:v>13.293834475097182</c:v>
                </c:pt>
                <c:pt idx="477">
                  <c:v>13.36789483428991</c:v>
                </c:pt>
                <c:pt idx="478">
                  <c:v>13.293834475097182</c:v>
                </c:pt>
                <c:pt idx="479">
                  <c:v>13.404925013886272</c:v>
                </c:pt>
                <c:pt idx="480">
                  <c:v>13.36789483428991</c:v>
                </c:pt>
                <c:pt idx="481">
                  <c:v>13.36789483428991</c:v>
                </c:pt>
                <c:pt idx="482">
                  <c:v>13.293834475097182</c:v>
                </c:pt>
                <c:pt idx="483">
                  <c:v>13.441955193482727</c:v>
                </c:pt>
                <c:pt idx="484">
                  <c:v>13.36789483428991</c:v>
                </c:pt>
                <c:pt idx="485">
                  <c:v>13.330864654693544</c:v>
                </c:pt>
                <c:pt idx="486">
                  <c:v>13.36789483428991</c:v>
                </c:pt>
                <c:pt idx="487">
                  <c:v>13.293834475097182</c:v>
                </c:pt>
                <c:pt idx="488">
                  <c:v>13.441955193482727</c:v>
                </c:pt>
                <c:pt idx="489">
                  <c:v>13.441955193482727</c:v>
                </c:pt>
                <c:pt idx="490">
                  <c:v>13.36789483428991</c:v>
                </c:pt>
                <c:pt idx="491">
                  <c:v>13.36789483428991</c:v>
                </c:pt>
                <c:pt idx="492">
                  <c:v>13.330864654693544</c:v>
                </c:pt>
                <c:pt idx="493">
                  <c:v>13.293834475097182</c:v>
                </c:pt>
                <c:pt idx="494">
                  <c:v>13.330864654693544</c:v>
                </c:pt>
                <c:pt idx="495">
                  <c:v>13.36789483428991</c:v>
                </c:pt>
                <c:pt idx="496">
                  <c:v>13.441955193482727</c:v>
                </c:pt>
                <c:pt idx="497">
                  <c:v>13.330864654693544</c:v>
                </c:pt>
                <c:pt idx="498">
                  <c:v>13.330864654693544</c:v>
                </c:pt>
                <c:pt idx="499">
                  <c:v>13.36789483428991</c:v>
                </c:pt>
                <c:pt idx="500">
                  <c:v>13.36789483428991</c:v>
                </c:pt>
                <c:pt idx="501">
                  <c:v>13.36789483428991</c:v>
                </c:pt>
                <c:pt idx="502">
                  <c:v>13.36789483428991</c:v>
                </c:pt>
                <c:pt idx="503">
                  <c:v>13.293834475097182</c:v>
                </c:pt>
                <c:pt idx="504">
                  <c:v>13.441955193482727</c:v>
                </c:pt>
                <c:pt idx="505">
                  <c:v>13.36789483428991</c:v>
                </c:pt>
                <c:pt idx="506">
                  <c:v>13.293834475097182</c:v>
                </c:pt>
                <c:pt idx="507">
                  <c:v>13.441955193482727</c:v>
                </c:pt>
                <c:pt idx="508">
                  <c:v>13.441955193482727</c:v>
                </c:pt>
                <c:pt idx="509">
                  <c:v>13.36789483428991</c:v>
                </c:pt>
                <c:pt idx="510">
                  <c:v>13.36789483428991</c:v>
                </c:pt>
                <c:pt idx="511">
                  <c:v>13.478985373079091</c:v>
                </c:pt>
                <c:pt idx="512">
                  <c:v>13.404925013886272</c:v>
                </c:pt>
                <c:pt idx="513">
                  <c:v>13.441955193482727</c:v>
                </c:pt>
                <c:pt idx="514">
                  <c:v>13.441955193482727</c:v>
                </c:pt>
                <c:pt idx="515">
                  <c:v>13.478985373079091</c:v>
                </c:pt>
                <c:pt idx="516">
                  <c:v>13.441955193482727</c:v>
                </c:pt>
                <c:pt idx="517">
                  <c:v>13.293834475097182</c:v>
                </c:pt>
                <c:pt idx="518">
                  <c:v>13.404925013886272</c:v>
                </c:pt>
                <c:pt idx="519">
                  <c:v>13.36789483428991</c:v>
                </c:pt>
                <c:pt idx="520">
                  <c:v>13.256804295500817</c:v>
                </c:pt>
                <c:pt idx="521">
                  <c:v>13.293834475097182</c:v>
                </c:pt>
                <c:pt idx="522">
                  <c:v>13.441955193482727</c:v>
                </c:pt>
                <c:pt idx="523">
                  <c:v>13.293834475097182</c:v>
                </c:pt>
                <c:pt idx="524">
                  <c:v>13.404925013886272</c:v>
                </c:pt>
                <c:pt idx="525">
                  <c:v>13.441955193482727</c:v>
                </c:pt>
                <c:pt idx="526">
                  <c:v>13.330864654693544</c:v>
                </c:pt>
                <c:pt idx="527">
                  <c:v>13.293834475097182</c:v>
                </c:pt>
                <c:pt idx="528">
                  <c:v>13.441955193482727</c:v>
                </c:pt>
                <c:pt idx="529">
                  <c:v>13.441955193482727</c:v>
                </c:pt>
                <c:pt idx="530">
                  <c:v>13.330864654693544</c:v>
                </c:pt>
                <c:pt idx="531">
                  <c:v>13.293834475097182</c:v>
                </c:pt>
                <c:pt idx="532">
                  <c:v>13.293834475097182</c:v>
                </c:pt>
                <c:pt idx="533">
                  <c:v>13.330864654693544</c:v>
                </c:pt>
                <c:pt idx="534">
                  <c:v>13.330864654693544</c:v>
                </c:pt>
                <c:pt idx="535">
                  <c:v>13.330864654693544</c:v>
                </c:pt>
                <c:pt idx="536">
                  <c:v>13.441955193482727</c:v>
                </c:pt>
                <c:pt idx="537">
                  <c:v>13.330864654693544</c:v>
                </c:pt>
                <c:pt idx="538">
                  <c:v>13.293834475097182</c:v>
                </c:pt>
                <c:pt idx="539">
                  <c:v>13.404925013886272</c:v>
                </c:pt>
                <c:pt idx="540">
                  <c:v>13.330864654693544</c:v>
                </c:pt>
                <c:pt idx="541">
                  <c:v>13.293834475097182</c:v>
                </c:pt>
                <c:pt idx="542">
                  <c:v>13.330864654693544</c:v>
                </c:pt>
                <c:pt idx="543">
                  <c:v>13.36789483428991</c:v>
                </c:pt>
                <c:pt idx="544">
                  <c:v>13.404925013886272</c:v>
                </c:pt>
                <c:pt idx="545">
                  <c:v>13.404925013886272</c:v>
                </c:pt>
                <c:pt idx="546">
                  <c:v>13.36789483428991</c:v>
                </c:pt>
                <c:pt idx="547">
                  <c:v>13.330864654693544</c:v>
                </c:pt>
                <c:pt idx="548">
                  <c:v>13.441955193482727</c:v>
                </c:pt>
                <c:pt idx="549">
                  <c:v>13.441955193482727</c:v>
                </c:pt>
                <c:pt idx="550">
                  <c:v>13.441955193482727</c:v>
                </c:pt>
                <c:pt idx="551">
                  <c:v>13.441955193482727</c:v>
                </c:pt>
                <c:pt idx="552">
                  <c:v>13.293834475097182</c:v>
                </c:pt>
                <c:pt idx="553">
                  <c:v>13.404925013886272</c:v>
                </c:pt>
                <c:pt idx="554">
                  <c:v>13.404925013886272</c:v>
                </c:pt>
                <c:pt idx="555">
                  <c:v>13.36789483428991</c:v>
                </c:pt>
                <c:pt idx="556">
                  <c:v>13.256804295500817</c:v>
                </c:pt>
                <c:pt idx="557">
                  <c:v>13.219774115904455</c:v>
                </c:pt>
                <c:pt idx="558">
                  <c:v>13.219774115904455</c:v>
                </c:pt>
                <c:pt idx="559">
                  <c:v>13.293834475097182</c:v>
                </c:pt>
                <c:pt idx="560">
                  <c:v>13.219774115904455</c:v>
                </c:pt>
                <c:pt idx="561">
                  <c:v>13.256804295500817</c:v>
                </c:pt>
                <c:pt idx="562">
                  <c:v>13.293834475097182</c:v>
                </c:pt>
                <c:pt idx="563">
                  <c:v>13.293834475097182</c:v>
                </c:pt>
                <c:pt idx="564">
                  <c:v>13.256804295500817</c:v>
                </c:pt>
                <c:pt idx="565">
                  <c:v>13.145713756711727</c:v>
                </c:pt>
                <c:pt idx="566">
                  <c:v>13.145713756711727</c:v>
                </c:pt>
                <c:pt idx="567">
                  <c:v>13.182743936308089</c:v>
                </c:pt>
                <c:pt idx="568">
                  <c:v>13.293834475097182</c:v>
                </c:pt>
                <c:pt idx="569">
                  <c:v>13.256804295500817</c:v>
                </c:pt>
                <c:pt idx="570">
                  <c:v>13.293834475097182</c:v>
                </c:pt>
                <c:pt idx="571">
                  <c:v>13.256804295500817</c:v>
                </c:pt>
                <c:pt idx="572">
                  <c:v>13.293834475097182</c:v>
                </c:pt>
                <c:pt idx="573">
                  <c:v>13.182743936308089</c:v>
                </c:pt>
                <c:pt idx="574">
                  <c:v>13.293834475097182</c:v>
                </c:pt>
                <c:pt idx="575">
                  <c:v>13.182743936308089</c:v>
                </c:pt>
                <c:pt idx="576">
                  <c:v>13.219774115904455</c:v>
                </c:pt>
                <c:pt idx="577">
                  <c:v>13.182743936308089</c:v>
                </c:pt>
                <c:pt idx="578">
                  <c:v>13.219774115904455</c:v>
                </c:pt>
                <c:pt idx="579">
                  <c:v>13.256804295500817</c:v>
                </c:pt>
                <c:pt idx="580">
                  <c:v>13.293834475097182</c:v>
                </c:pt>
                <c:pt idx="581">
                  <c:v>13.256804295500817</c:v>
                </c:pt>
                <c:pt idx="582">
                  <c:v>13.219774115904455</c:v>
                </c:pt>
                <c:pt idx="583">
                  <c:v>13.293834475097182</c:v>
                </c:pt>
                <c:pt idx="584">
                  <c:v>13.219774115904455</c:v>
                </c:pt>
                <c:pt idx="585">
                  <c:v>13.182743936308089</c:v>
                </c:pt>
                <c:pt idx="586">
                  <c:v>13.219774115904455</c:v>
                </c:pt>
                <c:pt idx="587">
                  <c:v>13.182743936308089</c:v>
                </c:pt>
                <c:pt idx="588">
                  <c:v>13.256804295500817</c:v>
                </c:pt>
                <c:pt idx="589">
                  <c:v>13.293834475097182</c:v>
                </c:pt>
                <c:pt idx="590">
                  <c:v>13.256804295500817</c:v>
                </c:pt>
                <c:pt idx="591">
                  <c:v>13.182743936308089</c:v>
                </c:pt>
                <c:pt idx="592">
                  <c:v>13.219774115904455</c:v>
                </c:pt>
                <c:pt idx="593">
                  <c:v>13.219774115904455</c:v>
                </c:pt>
                <c:pt idx="594">
                  <c:v>13.293834475097182</c:v>
                </c:pt>
                <c:pt idx="595">
                  <c:v>13.293834475097182</c:v>
                </c:pt>
                <c:pt idx="596">
                  <c:v>13.293834475097182</c:v>
                </c:pt>
                <c:pt idx="597">
                  <c:v>13.219774115904455</c:v>
                </c:pt>
                <c:pt idx="598">
                  <c:v>13.293834475097182</c:v>
                </c:pt>
                <c:pt idx="599">
                  <c:v>13.219774115904455</c:v>
                </c:pt>
                <c:pt idx="600">
                  <c:v>13.182743936308089</c:v>
                </c:pt>
                <c:pt idx="601">
                  <c:v>13.219774115904455</c:v>
                </c:pt>
                <c:pt idx="602">
                  <c:v>13.219774115904455</c:v>
                </c:pt>
                <c:pt idx="603">
                  <c:v>13.256804295500817</c:v>
                </c:pt>
                <c:pt idx="604">
                  <c:v>13.256804295500817</c:v>
                </c:pt>
                <c:pt idx="605">
                  <c:v>13.256804295500817</c:v>
                </c:pt>
                <c:pt idx="606">
                  <c:v>8.8502129235326805</c:v>
                </c:pt>
                <c:pt idx="607">
                  <c:v>8.9983336419181619</c:v>
                </c:pt>
                <c:pt idx="608">
                  <c:v>7.0357341233104993</c:v>
                </c:pt>
                <c:pt idx="609">
                  <c:v>7.0357341233104993</c:v>
                </c:pt>
                <c:pt idx="610">
                  <c:v>7.0727643029068723</c:v>
                </c:pt>
                <c:pt idx="611">
                  <c:v>6.9987039437141272</c:v>
                </c:pt>
                <c:pt idx="612">
                  <c:v>7.1097944825032364</c:v>
                </c:pt>
                <c:pt idx="613">
                  <c:v>7.0357341233104993</c:v>
                </c:pt>
                <c:pt idx="614">
                  <c:v>7.1097944825032364</c:v>
                </c:pt>
                <c:pt idx="615">
                  <c:v>7.0357341233104993</c:v>
                </c:pt>
                <c:pt idx="616">
                  <c:v>7.0357341233104993</c:v>
                </c:pt>
                <c:pt idx="617">
                  <c:v>7.1097944825032364</c:v>
                </c:pt>
                <c:pt idx="618">
                  <c:v>6.9987039437141272</c:v>
                </c:pt>
                <c:pt idx="619">
                  <c:v>7.0357341233104993</c:v>
                </c:pt>
                <c:pt idx="620">
                  <c:v>6.9987039437141272</c:v>
                </c:pt>
                <c:pt idx="621">
                  <c:v>7.0727643029068723</c:v>
                </c:pt>
                <c:pt idx="622">
                  <c:v>7.0357341233104993</c:v>
                </c:pt>
                <c:pt idx="623">
                  <c:v>7.0357341233104993</c:v>
                </c:pt>
                <c:pt idx="624">
                  <c:v>7.0727643029068723</c:v>
                </c:pt>
                <c:pt idx="625">
                  <c:v>7.0357341233104993</c:v>
                </c:pt>
                <c:pt idx="626">
                  <c:v>6.9987039437141272</c:v>
                </c:pt>
                <c:pt idx="627">
                  <c:v>7.0727643029068723</c:v>
                </c:pt>
                <c:pt idx="628">
                  <c:v>7.0357341233104993</c:v>
                </c:pt>
                <c:pt idx="629">
                  <c:v>7.0357341233104993</c:v>
                </c:pt>
                <c:pt idx="630">
                  <c:v>7.0727643029068723</c:v>
                </c:pt>
                <c:pt idx="631">
                  <c:v>7.0727643029068723</c:v>
                </c:pt>
                <c:pt idx="632">
                  <c:v>7.1097944825032364</c:v>
                </c:pt>
                <c:pt idx="633">
                  <c:v>7.0357341233104993</c:v>
                </c:pt>
                <c:pt idx="634">
                  <c:v>7.0727643029068723</c:v>
                </c:pt>
                <c:pt idx="635">
                  <c:v>7.0727643029068723</c:v>
                </c:pt>
                <c:pt idx="636">
                  <c:v>7.0357341233104993</c:v>
                </c:pt>
                <c:pt idx="637">
                  <c:v>7.0357341233104993</c:v>
                </c:pt>
                <c:pt idx="638">
                  <c:v>6.9987039437141272</c:v>
                </c:pt>
                <c:pt idx="639">
                  <c:v>7.0357341233104993</c:v>
                </c:pt>
                <c:pt idx="640">
                  <c:v>7.0727643029068723</c:v>
                </c:pt>
                <c:pt idx="641">
                  <c:v>7.0727643029068723</c:v>
                </c:pt>
                <c:pt idx="642">
                  <c:v>7.0727643029068723</c:v>
                </c:pt>
                <c:pt idx="643">
                  <c:v>7.0357341233104993</c:v>
                </c:pt>
                <c:pt idx="644">
                  <c:v>7.0727643029068723</c:v>
                </c:pt>
                <c:pt idx="645">
                  <c:v>6.9987039437141272</c:v>
                </c:pt>
                <c:pt idx="646">
                  <c:v>7.1097944825032364</c:v>
                </c:pt>
                <c:pt idx="647">
                  <c:v>7.1468246620996085</c:v>
                </c:pt>
                <c:pt idx="648">
                  <c:v>7.0727643029068723</c:v>
                </c:pt>
                <c:pt idx="649">
                  <c:v>7.0727643029068723</c:v>
                </c:pt>
                <c:pt idx="650">
                  <c:v>7.0727643029068723</c:v>
                </c:pt>
                <c:pt idx="651">
                  <c:v>7.0727643029068723</c:v>
                </c:pt>
                <c:pt idx="652">
                  <c:v>7.0727643029068723</c:v>
                </c:pt>
                <c:pt idx="653">
                  <c:v>7.0357341233104993</c:v>
                </c:pt>
                <c:pt idx="654">
                  <c:v>7.1097944825032364</c:v>
                </c:pt>
                <c:pt idx="655">
                  <c:v>7.0357341233104993</c:v>
                </c:pt>
                <c:pt idx="656">
                  <c:v>7.0357341233104993</c:v>
                </c:pt>
                <c:pt idx="657">
                  <c:v>7.1097944825032364</c:v>
                </c:pt>
                <c:pt idx="658">
                  <c:v>7.0727643029068723</c:v>
                </c:pt>
                <c:pt idx="659">
                  <c:v>7.0727643029068723</c:v>
                </c:pt>
                <c:pt idx="660">
                  <c:v>7.0357341233104993</c:v>
                </c:pt>
                <c:pt idx="661">
                  <c:v>7.0727643029068723</c:v>
                </c:pt>
                <c:pt idx="662">
                  <c:v>7.1097944825032364</c:v>
                </c:pt>
                <c:pt idx="663">
                  <c:v>7.0357341233104993</c:v>
                </c:pt>
                <c:pt idx="664">
                  <c:v>7.0357341233104993</c:v>
                </c:pt>
                <c:pt idx="665">
                  <c:v>6.9987039437141272</c:v>
                </c:pt>
                <c:pt idx="666">
                  <c:v>6.9987039437141272</c:v>
                </c:pt>
                <c:pt idx="667">
                  <c:v>7.0357341233104993</c:v>
                </c:pt>
                <c:pt idx="668">
                  <c:v>7.0357341233104993</c:v>
                </c:pt>
                <c:pt idx="669">
                  <c:v>7.0727643029068723</c:v>
                </c:pt>
                <c:pt idx="670">
                  <c:v>7.0727643029068723</c:v>
                </c:pt>
                <c:pt idx="671">
                  <c:v>7.0727643029068723</c:v>
                </c:pt>
                <c:pt idx="672">
                  <c:v>7.1097944825032364</c:v>
                </c:pt>
                <c:pt idx="673">
                  <c:v>7.0357341233104993</c:v>
                </c:pt>
                <c:pt idx="674">
                  <c:v>6.9987039437141272</c:v>
                </c:pt>
                <c:pt idx="675">
                  <c:v>7.0357341233104993</c:v>
                </c:pt>
                <c:pt idx="676">
                  <c:v>6.9987039437141272</c:v>
                </c:pt>
                <c:pt idx="677">
                  <c:v>6.9987039437141272</c:v>
                </c:pt>
                <c:pt idx="678">
                  <c:v>7.1097944825032364</c:v>
                </c:pt>
                <c:pt idx="679">
                  <c:v>7.0727643029068723</c:v>
                </c:pt>
                <c:pt idx="680">
                  <c:v>7.0727643029068723</c:v>
                </c:pt>
                <c:pt idx="681">
                  <c:v>6.9987039437141272</c:v>
                </c:pt>
                <c:pt idx="682">
                  <c:v>7.0357341233104993</c:v>
                </c:pt>
                <c:pt idx="683">
                  <c:v>6.9987039437141272</c:v>
                </c:pt>
                <c:pt idx="684">
                  <c:v>7.0357341233104993</c:v>
                </c:pt>
                <c:pt idx="685">
                  <c:v>7.0357341233104993</c:v>
                </c:pt>
                <c:pt idx="686">
                  <c:v>6.9987039437141272</c:v>
                </c:pt>
                <c:pt idx="687">
                  <c:v>6.9987039437141272</c:v>
                </c:pt>
                <c:pt idx="688">
                  <c:v>6.9987039437141272</c:v>
                </c:pt>
                <c:pt idx="689">
                  <c:v>6.9987039437141272</c:v>
                </c:pt>
                <c:pt idx="690">
                  <c:v>7.0727643029068723</c:v>
                </c:pt>
                <c:pt idx="691">
                  <c:v>7.0357341233104993</c:v>
                </c:pt>
                <c:pt idx="692">
                  <c:v>6.9987039437141272</c:v>
                </c:pt>
                <c:pt idx="693">
                  <c:v>7.0357341233104993</c:v>
                </c:pt>
                <c:pt idx="694">
                  <c:v>7.0357341233104993</c:v>
                </c:pt>
                <c:pt idx="695">
                  <c:v>6.9987039437141272</c:v>
                </c:pt>
                <c:pt idx="696">
                  <c:v>7.0727643029068723</c:v>
                </c:pt>
                <c:pt idx="697">
                  <c:v>7.0727643029068723</c:v>
                </c:pt>
                <c:pt idx="698">
                  <c:v>6.9987039437141272</c:v>
                </c:pt>
                <c:pt idx="699">
                  <c:v>7.0357341233104993</c:v>
                </c:pt>
                <c:pt idx="700">
                  <c:v>7.0727643029068723</c:v>
                </c:pt>
                <c:pt idx="701">
                  <c:v>7.0357341233104993</c:v>
                </c:pt>
                <c:pt idx="702">
                  <c:v>7.1097944825032364</c:v>
                </c:pt>
                <c:pt idx="703">
                  <c:v>7.0357341233104993</c:v>
                </c:pt>
                <c:pt idx="704">
                  <c:v>7.1097944825032364</c:v>
                </c:pt>
                <c:pt idx="705">
                  <c:v>7.0727643029068723</c:v>
                </c:pt>
                <c:pt idx="706">
                  <c:v>7.0727643029068723</c:v>
                </c:pt>
                <c:pt idx="707">
                  <c:v>7.0357341233104993</c:v>
                </c:pt>
                <c:pt idx="708">
                  <c:v>7.0357341233104993</c:v>
                </c:pt>
                <c:pt idx="709">
                  <c:v>7.0727643029068723</c:v>
                </c:pt>
                <c:pt idx="710">
                  <c:v>7.0357341233104993</c:v>
                </c:pt>
                <c:pt idx="711">
                  <c:v>7.0727643029068723</c:v>
                </c:pt>
                <c:pt idx="712">
                  <c:v>6.9987039437141272</c:v>
                </c:pt>
                <c:pt idx="713">
                  <c:v>7.1097944825032364</c:v>
                </c:pt>
                <c:pt idx="714">
                  <c:v>7.0357341233104993</c:v>
                </c:pt>
                <c:pt idx="715">
                  <c:v>7.0727643029068723</c:v>
                </c:pt>
                <c:pt idx="716">
                  <c:v>7.0357341233104993</c:v>
                </c:pt>
                <c:pt idx="717">
                  <c:v>7.0727643029068723</c:v>
                </c:pt>
                <c:pt idx="718">
                  <c:v>7.0357341233104993</c:v>
                </c:pt>
                <c:pt idx="719">
                  <c:v>7.0357341233104993</c:v>
                </c:pt>
                <c:pt idx="720">
                  <c:v>7.0357341233104993</c:v>
                </c:pt>
                <c:pt idx="721">
                  <c:v>7.1097944825032364</c:v>
                </c:pt>
                <c:pt idx="722">
                  <c:v>6.9987039437141272</c:v>
                </c:pt>
                <c:pt idx="723">
                  <c:v>7.0357341233104993</c:v>
                </c:pt>
                <c:pt idx="724">
                  <c:v>6.9987039437141272</c:v>
                </c:pt>
                <c:pt idx="725">
                  <c:v>6.9987039437141272</c:v>
                </c:pt>
                <c:pt idx="726">
                  <c:v>7.0727643029068723</c:v>
                </c:pt>
                <c:pt idx="727">
                  <c:v>7.0357341233104993</c:v>
                </c:pt>
                <c:pt idx="728">
                  <c:v>6.9987039437141272</c:v>
                </c:pt>
                <c:pt idx="729">
                  <c:v>6.9987039437141272</c:v>
                </c:pt>
                <c:pt idx="730">
                  <c:v>7.0357341233104993</c:v>
                </c:pt>
                <c:pt idx="731">
                  <c:v>6.9987039437141272</c:v>
                </c:pt>
                <c:pt idx="732">
                  <c:v>7.0727643029068723</c:v>
                </c:pt>
                <c:pt idx="733">
                  <c:v>7.0357341233104993</c:v>
                </c:pt>
                <c:pt idx="734">
                  <c:v>7.1097944825032364</c:v>
                </c:pt>
                <c:pt idx="735">
                  <c:v>7.0357341233104993</c:v>
                </c:pt>
                <c:pt idx="736">
                  <c:v>6.9987039437141272</c:v>
                </c:pt>
                <c:pt idx="737">
                  <c:v>7.0727643029068723</c:v>
                </c:pt>
                <c:pt idx="738">
                  <c:v>7.0727643029068723</c:v>
                </c:pt>
                <c:pt idx="739">
                  <c:v>7.0357341233104993</c:v>
                </c:pt>
                <c:pt idx="740">
                  <c:v>7.1097944825032364</c:v>
                </c:pt>
                <c:pt idx="741">
                  <c:v>7.0357341233104993</c:v>
                </c:pt>
                <c:pt idx="742">
                  <c:v>7.0727643029068723</c:v>
                </c:pt>
                <c:pt idx="743">
                  <c:v>7.0357341233104993</c:v>
                </c:pt>
                <c:pt idx="744">
                  <c:v>7.0357341233104993</c:v>
                </c:pt>
                <c:pt idx="745">
                  <c:v>7.0727643029068723</c:v>
                </c:pt>
                <c:pt idx="746">
                  <c:v>7.1097944825032364</c:v>
                </c:pt>
                <c:pt idx="747">
                  <c:v>7.0357341233104993</c:v>
                </c:pt>
                <c:pt idx="748">
                  <c:v>7.0727643029068723</c:v>
                </c:pt>
                <c:pt idx="749">
                  <c:v>7.0357341233104993</c:v>
                </c:pt>
                <c:pt idx="750">
                  <c:v>7.1097944825032364</c:v>
                </c:pt>
                <c:pt idx="751">
                  <c:v>7.0727643029068723</c:v>
                </c:pt>
                <c:pt idx="752">
                  <c:v>7.0727643029068723</c:v>
                </c:pt>
                <c:pt idx="753">
                  <c:v>7.0727643029068723</c:v>
                </c:pt>
                <c:pt idx="754">
                  <c:v>7.0727643029068723</c:v>
                </c:pt>
                <c:pt idx="755">
                  <c:v>7.0727643029068723</c:v>
                </c:pt>
                <c:pt idx="756">
                  <c:v>7.1468246620996085</c:v>
                </c:pt>
                <c:pt idx="757">
                  <c:v>7.1097944825032364</c:v>
                </c:pt>
                <c:pt idx="758">
                  <c:v>7.0727643029068723</c:v>
                </c:pt>
                <c:pt idx="759">
                  <c:v>6.9987039437141272</c:v>
                </c:pt>
                <c:pt idx="760">
                  <c:v>7.0357341233104993</c:v>
                </c:pt>
                <c:pt idx="761">
                  <c:v>6.9987039437141272</c:v>
                </c:pt>
                <c:pt idx="762">
                  <c:v>6.9987039437141272</c:v>
                </c:pt>
                <c:pt idx="763">
                  <c:v>6.9987039437141272</c:v>
                </c:pt>
                <c:pt idx="764">
                  <c:v>7.0727643029068723</c:v>
                </c:pt>
                <c:pt idx="765">
                  <c:v>7.1097944825032364</c:v>
                </c:pt>
                <c:pt idx="766">
                  <c:v>6.9987039437141272</c:v>
                </c:pt>
                <c:pt idx="767">
                  <c:v>7.0357341233104993</c:v>
                </c:pt>
                <c:pt idx="768">
                  <c:v>7.0727643029068723</c:v>
                </c:pt>
                <c:pt idx="769">
                  <c:v>7.0727643029068723</c:v>
                </c:pt>
                <c:pt idx="770">
                  <c:v>6.9987039437141272</c:v>
                </c:pt>
                <c:pt idx="771">
                  <c:v>7.0357341233104993</c:v>
                </c:pt>
                <c:pt idx="772">
                  <c:v>7.0357341233104993</c:v>
                </c:pt>
                <c:pt idx="773">
                  <c:v>6.9987039437141272</c:v>
                </c:pt>
                <c:pt idx="774">
                  <c:v>7.0357341233104993</c:v>
                </c:pt>
                <c:pt idx="775">
                  <c:v>7.0727643029068723</c:v>
                </c:pt>
                <c:pt idx="776">
                  <c:v>7.1097944825032364</c:v>
                </c:pt>
                <c:pt idx="777">
                  <c:v>7.0727643029068723</c:v>
                </c:pt>
                <c:pt idx="778">
                  <c:v>7.0357341233104993</c:v>
                </c:pt>
                <c:pt idx="779">
                  <c:v>7.0357341233104993</c:v>
                </c:pt>
                <c:pt idx="780">
                  <c:v>7.0727643029068723</c:v>
                </c:pt>
                <c:pt idx="781">
                  <c:v>7.0357341233104993</c:v>
                </c:pt>
                <c:pt idx="782">
                  <c:v>7.1097944825032364</c:v>
                </c:pt>
                <c:pt idx="783">
                  <c:v>6.9987039437141272</c:v>
                </c:pt>
                <c:pt idx="784">
                  <c:v>7.0727643029068723</c:v>
                </c:pt>
                <c:pt idx="785">
                  <c:v>7.0357341233104993</c:v>
                </c:pt>
                <c:pt idx="786">
                  <c:v>7.1097944825032364</c:v>
                </c:pt>
                <c:pt idx="787">
                  <c:v>7.0727643029068723</c:v>
                </c:pt>
                <c:pt idx="788">
                  <c:v>7.0727643029068723</c:v>
                </c:pt>
                <c:pt idx="789">
                  <c:v>7.1097944825032364</c:v>
                </c:pt>
                <c:pt idx="790">
                  <c:v>7.0357341233104993</c:v>
                </c:pt>
                <c:pt idx="791">
                  <c:v>7.0727643029068723</c:v>
                </c:pt>
                <c:pt idx="792">
                  <c:v>7.1097944825032364</c:v>
                </c:pt>
                <c:pt idx="793">
                  <c:v>7.0727643029068723</c:v>
                </c:pt>
                <c:pt idx="794">
                  <c:v>7.0727643029068723</c:v>
                </c:pt>
                <c:pt idx="795">
                  <c:v>7.0357341233104993</c:v>
                </c:pt>
                <c:pt idx="796">
                  <c:v>7.0727643029068723</c:v>
                </c:pt>
                <c:pt idx="797">
                  <c:v>7.0727643029068723</c:v>
                </c:pt>
                <c:pt idx="798">
                  <c:v>7.0357341233104993</c:v>
                </c:pt>
                <c:pt idx="799">
                  <c:v>7.0357341233104993</c:v>
                </c:pt>
                <c:pt idx="800">
                  <c:v>7.0357341233104993</c:v>
                </c:pt>
                <c:pt idx="801">
                  <c:v>7.0727643029068723</c:v>
                </c:pt>
                <c:pt idx="802">
                  <c:v>7.1097944825032364</c:v>
                </c:pt>
                <c:pt idx="803">
                  <c:v>7.1097944825032364</c:v>
                </c:pt>
                <c:pt idx="804">
                  <c:v>7.0727643029068723</c:v>
                </c:pt>
                <c:pt idx="805">
                  <c:v>7.1097944825032364</c:v>
                </c:pt>
                <c:pt idx="806">
                  <c:v>7.1097944825032364</c:v>
                </c:pt>
                <c:pt idx="807">
                  <c:v>7.0727643029068723</c:v>
                </c:pt>
                <c:pt idx="808">
                  <c:v>7.1468246620996085</c:v>
                </c:pt>
                <c:pt idx="809">
                  <c:v>7.1097944825032364</c:v>
                </c:pt>
                <c:pt idx="810">
                  <c:v>7.1097944825032364</c:v>
                </c:pt>
                <c:pt idx="811">
                  <c:v>7.1097944825032364</c:v>
                </c:pt>
                <c:pt idx="812">
                  <c:v>7.0357341233104993</c:v>
                </c:pt>
                <c:pt idx="813">
                  <c:v>7.0357341233104993</c:v>
                </c:pt>
                <c:pt idx="814">
                  <c:v>7.1097944825032364</c:v>
                </c:pt>
                <c:pt idx="815">
                  <c:v>7.1097944825032364</c:v>
                </c:pt>
                <c:pt idx="816">
                  <c:v>7.0727643029068723</c:v>
                </c:pt>
                <c:pt idx="817">
                  <c:v>7.0727643029068723</c:v>
                </c:pt>
                <c:pt idx="818">
                  <c:v>6.9987039437141272</c:v>
                </c:pt>
                <c:pt idx="819">
                  <c:v>7.0727643029068723</c:v>
                </c:pt>
                <c:pt idx="820">
                  <c:v>7.0727643029068723</c:v>
                </c:pt>
                <c:pt idx="821">
                  <c:v>7.0357341233104993</c:v>
                </c:pt>
                <c:pt idx="822">
                  <c:v>7.0727643029068723</c:v>
                </c:pt>
                <c:pt idx="823">
                  <c:v>7.0357341233104993</c:v>
                </c:pt>
                <c:pt idx="824">
                  <c:v>7.1097944825032364</c:v>
                </c:pt>
                <c:pt idx="825">
                  <c:v>7.0357341233104993</c:v>
                </c:pt>
                <c:pt idx="826">
                  <c:v>7.0357341233104993</c:v>
                </c:pt>
                <c:pt idx="827">
                  <c:v>7.0727643029068723</c:v>
                </c:pt>
                <c:pt idx="828">
                  <c:v>7.0727643029068723</c:v>
                </c:pt>
                <c:pt idx="829">
                  <c:v>7.0727643029068723</c:v>
                </c:pt>
                <c:pt idx="830">
                  <c:v>7.0727643029068723</c:v>
                </c:pt>
                <c:pt idx="831">
                  <c:v>7.1097944825032364</c:v>
                </c:pt>
                <c:pt idx="832">
                  <c:v>7.1097944825032364</c:v>
                </c:pt>
                <c:pt idx="833">
                  <c:v>7.1097944825032364</c:v>
                </c:pt>
                <c:pt idx="834">
                  <c:v>7.0727643029068723</c:v>
                </c:pt>
                <c:pt idx="835">
                  <c:v>7.0727643029068723</c:v>
                </c:pt>
                <c:pt idx="836">
                  <c:v>7.0727643029068723</c:v>
                </c:pt>
                <c:pt idx="837">
                  <c:v>6.9987039437141272</c:v>
                </c:pt>
                <c:pt idx="838">
                  <c:v>6.9987039437141272</c:v>
                </c:pt>
                <c:pt idx="839">
                  <c:v>7.0357341233104993</c:v>
                </c:pt>
                <c:pt idx="840">
                  <c:v>6.9987039437141272</c:v>
                </c:pt>
                <c:pt idx="841">
                  <c:v>7.0727643029068723</c:v>
                </c:pt>
                <c:pt idx="842">
                  <c:v>6.9987039437141272</c:v>
                </c:pt>
                <c:pt idx="843">
                  <c:v>7.0727643029068723</c:v>
                </c:pt>
                <c:pt idx="844">
                  <c:v>7.0727643029068723</c:v>
                </c:pt>
                <c:pt idx="845">
                  <c:v>7.0727643029068723</c:v>
                </c:pt>
                <c:pt idx="846">
                  <c:v>6.9987039437141272</c:v>
                </c:pt>
                <c:pt idx="847">
                  <c:v>7.0727643029068723</c:v>
                </c:pt>
                <c:pt idx="848">
                  <c:v>6.9987039437141272</c:v>
                </c:pt>
                <c:pt idx="849">
                  <c:v>7.0357341233104993</c:v>
                </c:pt>
                <c:pt idx="850">
                  <c:v>7.0727643029068723</c:v>
                </c:pt>
                <c:pt idx="851">
                  <c:v>7.0727643029068723</c:v>
                </c:pt>
                <c:pt idx="852">
                  <c:v>7.1097944825032364</c:v>
                </c:pt>
                <c:pt idx="853">
                  <c:v>6.9987039437141272</c:v>
                </c:pt>
                <c:pt idx="854">
                  <c:v>7.0357341233104993</c:v>
                </c:pt>
                <c:pt idx="855">
                  <c:v>7.0357341233104993</c:v>
                </c:pt>
                <c:pt idx="856">
                  <c:v>7.0357341233104993</c:v>
                </c:pt>
                <c:pt idx="857">
                  <c:v>7.1097944825032364</c:v>
                </c:pt>
                <c:pt idx="858">
                  <c:v>6.9987039437141272</c:v>
                </c:pt>
                <c:pt idx="859">
                  <c:v>7.0727643029068723</c:v>
                </c:pt>
                <c:pt idx="860">
                  <c:v>7.0727643029068723</c:v>
                </c:pt>
                <c:pt idx="861">
                  <c:v>7.1097944825032364</c:v>
                </c:pt>
                <c:pt idx="862">
                  <c:v>6.9987039437141272</c:v>
                </c:pt>
                <c:pt idx="863">
                  <c:v>7.0727643029068723</c:v>
                </c:pt>
                <c:pt idx="864">
                  <c:v>7.0357341233104993</c:v>
                </c:pt>
                <c:pt idx="865">
                  <c:v>6.9987039437141272</c:v>
                </c:pt>
                <c:pt idx="866">
                  <c:v>7.0727643029068723</c:v>
                </c:pt>
                <c:pt idx="867">
                  <c:v>7.0727643029068723</c:v>
                </c:pt>
                <c:pt idx="868">
                  <c:v>7.0727643029068723</c:v>
                </c:pt>
                <c:pt idx="869">
                  <c:v>7.0357341233104993</c:v>
                </c:pt>
                <c:pt idx="870">
                  <c:v>6.9987039437141272</c:v>
                </c:pt>
                <c:pt idx="871">
                  <c:v>7.0727643029068723</c:v>
                </c:pt>
                <c:pt idx="872">
                  <c:v>6.9987039437141272</c:v>
                </c:pt>
                <c:pt idx="873">
                  <c:v>7.1097944825032364</c:v>
                </c:pt>
                <c:pt idx="874">
                  <c:v>7.0727643029068723</c:v>
                </c:pt>
                <c:pt idx="875">
                  <c:v>7.0727643029068723</c:v>
                </c:pt>
                <c:pt idx="876">
                  <c:v>7.1468246620996085</c:v>
                </c:pt>
                <c:pt idx="877">
                  <c:v>7.0727643029068723</c:v>
                </c:pt>
                <c:pt idx="878">
                  <c:v>7.0357341233104993</c:v>
                </c:pt>
                <c:pt idx="879">
                  <c:v>7.1097944825032364</c:v>
                </c:pt>
                <c:pt idx="880">
                  <c:v>7.1468246620996085</c:v>
                </c:pt>
                <c:pt idx="881">
                  <c:v>7.0727643029068723</c:v>
                </c:pt>
                <c:pt idx="882">
                  <c:v>7.1468246620996085</c:v>
                </c:pt>
                <c:pt idx="883">
                  <c:v>7.0727643029068723</c:v>
                </c:pt>
                <c:pt idx="884">
                  <c:v>6.9987039437141272</c:v>
                </c:pt>
                <c:pt idx="885">
                  <c:v>0.11006056028378355</c:v>
                </c:pt>
                <c:pt idx="886">
                  <c:v>0.26139383067398614</c:v>
                </c:pt>
                <c:pt idx="887">
                  <c:v>0.22012112056756711</c:v>
                </c:pt>
                <c:pt idx="888">
                  <c:v>0.24763626063851321</c:v>
                </c:pt>
                <c:pt idx="889">
                  <c:v>0.26139383067398614</c:v>
                </c:pt>
                <c:pt idx="890">
                  <c:v>0.27515140070945904</c:v>
                </c:pt>
                <c:pt idx="891">
                  <c:v>0.27515140070945904</c:v>
                </c:pt>
                <c:pt idx="892">
                  <c:v>0.30266654078040484</c:v>
                </c:pt>
                <c:pt idx="893">
                  <c:v>0.31642411081587773</c:v>
                </c:pt>
                <c:pt idx="894">
                  <c:v>0.34393925088682253</c:v>
                </c:pt>
                <c:pt idx="895">
                  <c:v>0.38521196099324323</c:v>
                </c:pt>
                <c:pt idx="896">
                  <c:v>0.37145439095776972</c:v>
                </c:pt>
                <c:pt idx="897">
                  <c:v>0.3989695310287168</c:v>
                </c:pt>
                <c:pt idx="898">
                  <c:v>0.42648467109966059</c:v>
                </c:pt>
                <c:pt idx="899">
                  <c:v>0.42648467109966059</c:v>
                </c:pt>
                <c:pt idx="900">
                  <c:v>0.46775738120608135</c:v>
                </c:pt>
                <c:pt idx="901">
                  <c:v>0.48151495124155491</c:v>
                </c:pt>
                <c:pt idx="902">
                  <c:v>0.52278766134797228</c:v>
                </c:pt>
                <c:pt idx="903">
                  <c:v>0.55030280141891941</c:v>
                </c:pt>
                <c:pt idx="904">
                  <c:v>0.5640603714543897</c:v>
                </c:pt>
                <c:pt idx="905">
                  <c:v>0.5640603714543897</c:v>
                </c:pt>
                <c:pt idx="906">
                  <c:v>0.60533308156081034</c:v>
                </c:pt>
                <c:pt idx="907">
                  <c:v>0.61909065159628385</c:v>
                </c:pt>
                <c:pt idx="908">
                  <c:v>0.63284822163175414</c:v>
                </c:pt>
                <c:pt idx="909">
                  <c:v>0.63284822163175414</c:v>
                </c:pt>
                <c:pt idx="910">
                  <c:v>0.67412093173817489</c:v>
                </c:pt>
                <c:pt idx="911">
                  <c:v>0.6878785017736484</c:v>
                </c:pt>
                <c:pt idx="912">
                  <c:v>0.74290878191553944</c:v>
                </c:pt>
                <c:pt idx="913">
                  <c:v>0.74290878191553944</c:v>
                </c:pt>
                <c:pt idx="914">
                  <c:v>0.75666635195101284</c:v>
                </c:pt>
                <c:pt idx="915">
                  <c:v>0.79793906205743026</c:v>
                </c:pt>
                <c:pt idx="916">
                  <c:v>0.81169663209290388</c:v>
                </c:pt>
                <c:pt idx="917">
                  <c:v>0.85296934219932463</c:v>
                </c:pt>
                <c:pt idx="918">
                  <c:v>0.85296934219932463</c:v>
                </c:pt>
                <c:pt idx="919">
                  <c:v>0.89424205230574183</c:v>
                </c:pt>
                <c:pt idx="920">
                  <c:v>0.92175719237668907</c:v>
                </c:pt>
                <c:pt idx="921">
                  <c:v>0.93551476241215925</c:v>
                </c:pt>
                <c:pt idx="922">
                  <c:v>0.93551476241215925</c:v>
                </c:pt>
                <c:pt idx="923">
                  <c:v>0.99054504255405362</c:v>
                </c:pt>
                <c:pt idx="924">
                  <c:v>1.0043026125895238</c:v>
                </c:pt>
                <c:pt idx="925">
                  <c:v>1.0455753226959446</c:v>
                </c:pt>
                <c:pt idx="926">
                  <c:v>1.0593328927314181</c:v>
                </c:pt>
                <c:pt idx="927">
                  <c:v>1.0730904627668918</c:v>
                </c:pt>
                <c:pt idx="928">
                  <c:v>1.114363172873309</c:v>
                </c:pt>
                <c:pt idx="929">
                  <c:v>1.1281207429087825</c:v>
                </c:pt>
                <c:pt idx="930">
                  <c:v>1.1281207429087825</c:v>
                </c:pt>
                <c:pt idx="931">
                  <c:v>1.1969085930861472</c:v>
                </c:pt>
                <c:pt idx="932">
                  <c:v>1.2106661631216207</c:v>
                </c:pt>
                <c:pt idx="933">
                  <c:v>1.2244237331570909</c:v>
                </c:pt>
                <c:pt idx="934">
                  <c:v>1.2519388732280379</c:v>
                </c:pt>
                <c:pt idx="935">
                  <c:v>1.2794540132989851</c:v>
                </c:pt>
                <c:pt idx="936">
                  <c:v>1.334484293440876</c:v>
                </c:pt>
                <c:pt idx="937">
                  <c:v>1.3895145735827672</c:v>
                </c:pt>
                <c:pt idx="938">
                  <c:v>1.4170297136537144</c:v>
                </c:pt>
                <c:pt idx="939">
                  <c:v>1.4170297136537144</c:v>
                </c:pt>
                <c:pt idx="940">
                  <c:v>1.4858175638310789</c:v>
                </c:pt>
                <c:pt idx="941">
                  <c:v>1.5270902739374961</c:v>
                </c:pt>
                <c:pt idx="942">
                  <c:v>1.5408478439729698</c:v>
                </c:pt>
                <c:pt idx="943">
                  <c:v>1.5821205540793903</c:v>
                </c:pt>
                <c:pt idx="944">
                  <c:v>1.637150834221281</c:v>
                </c:pt>
                <c:pt idx="945">
                  <c:v>1.6921811143631722</c:v>
                </c:pt>
                <c:pt idx="946">
                  <c:v>1.7196962544341192</c:v>
                </c:pt>
                <c:pt idx="947">
                  <c:v>1.7747265345760104</c:v>
                </c:pt>
                <c:pt idx="948">
                  <c:v>1.7884841046114837</c:v>
                </c:pt>
                <c:pt idx="949">
                  <c:v>1.8435143847533748</c:v>
                </c:pt>
                <c:pt idx="950">
                  <c:v>1.8572719547888483</c:v>
                </c:pt>
                <c:pt idx="951">
                  <c:v>1.8847870948597956</c:v>
                </c:pt>
                <c:pt idx="952">
                  <c:v>1.9260598049662128</c:v>
                </c:pt>
                <c:pt idx="953">
                  <c:v>1.95357494503716</c:v>
                </c:pt>
                <c:pt idx="954">
                  <c:v>2.0086052251790507</c:v>
                </c:pt>
                <c:pt idx="955">
                  <c:v>2.0636355053209421</c:v>
                </c:pt>
                <c:pt idx="956">
                  <c:v>2.1049082154273626</c:v>
                </c:pt>
                <c:pt idx="957">
                  <c:v>2.14618092553378</c:v>
                </c:pt>
                <c:pt idx="958">
                  <c:v>2.201211205675671</c:v>
                </c:pt>
                <c:pt idx="959">
                  <c:v>2.256241485817565</c:v>
                </c:pt>
                <c:pt idx="960">
                  <c:v>2.2699990558530354</c:v>
                </c:pt>
                <c:pt idx="961">
                  <c:v>2.2975141959239824</c:v>
                </c:pt>
                <c:pt idx="962">
                  <c:v>2.3387869060303998</c:v>
                </c:pt>
                <c:pt idx="963">
                  <c:v>2.4350898962787113</c:v>
                </c:pt>
                <c:pt idx="964">
                  <c:v>2.4488474663141853</c:v>
                </c:pt>
                <c:pt idx="965">
                  <c:v>2.4901201764206027</c:v>
                </c:pt>
                <c:pt idx="966">
                  <c:v>2.5176353164915497</c:v>
                </c:pt>
                <c:pt idx="967">
                  <c:v>2.5589080265979671</c:v>
                </c:pt>
                <c:pt idx="968">
                  <c:v>2.6276958767753347</c:v>
                </c:pt>
                <c:pt idx="969">
                  <c:v>2.6414534468108051</c:v>
                </c:pt>
                <c:pt idx="970">
                  <c:v>2.7239988670236435</c:v>
                </c:pt>
                <c:pt idx="971">
                  <c:v>2.7102412969881695</c:v>
                </c:pt>
                <c:pt idx="972">
                  <c:v>2.7652715771300636</c:v>
                </c:pt>
                <c:pt idx="973">
                  <c:v>2.8203018572719549</c:v>
                </c:pt>
                <c:pt idx="974">
                  <c:v>2.8478169973429015</c:v>
                </c:pt>
                <c:pt idx="975">
                  <c:v>2.8615745673783723</c:v>
                </c:pt>
                <c:pt idx="976">
                  <c:v>2.9028472774847933</c:v>
                </c:pt>
                <c:pt idx="977">
                  <c:v>2.9716351276621578</c:v>
                </c:pt>
                <c:pt idx="978">
                  <c:v>3.0129078377685747</c:v>
                </c:pt>
                <c:pt idx="979">
                  <c:v>2.9991502677331043</c:v>
                </c:pt>
                <c:pt idx="980">
                  <c:v>2.9991502677331043</c:v>
                </c:pt>
                <c:pt idx="981">
                  <c:v>3.0129078377685747</c:v>
                </c:pt>
                <c:pt idx="982">
                  <c:v>3.0404229778395222</c:v>
                </c:pt>
                <c:pt idx="983">
                  <c:v>3.0816956879459396</c:v>
                </c:pt>
                <c:pt idx="984">
                  <c:v>3.1367259680878332</c:v>
                </c:pt>
                <c:pt idx="985">
                  <c:v>3.1779986781942511</c:v>
                </c:pt>
                <c:pt idx="986">
                  <c:v>3.233028958336142</c:v>
                </c:pt>
                <c:pt idx="987">
                  <c:v>3.2880592384780361</c:v>
                </c:pt>
                <c:pt idx="988">
                  <c:v>3.3981197987618148</c:v>
                </c:pt>
                <c:pt idx="989">
                  <c:v>3.3981197987618148</c:v>
                </c:pt>
                <c:pt idx="990">
                  <c:v>3.4393925088682251</c:v>
                </c:pt>
                <c:pt idx="991">
                  <c:v>3.4806652189746696</c:v>
                </c:pt>
                <c:pt idx="992">
                  <c:v>3.50818035904561</c:v>
                </c:pt>
                <c:pt idx="993">
                  <c:v>3.5769682092229611</c:v>
                </c:pt>
                <c:pt idx="994">
                  <c:v>3.6319984893648756</c:v>
                </c:pt>
                <c:pt idx="995">
                  <c:v>3.645756059400346</c:v>
                </c:pt>
                <c:pt idx="996">
                  <c:v>3.7833317597550478</c:v>
                </c:pt>
                <c:pt idx="997">
                  <c:v>3.7695741897195778</c:v>
                </c:pt>
                <c:pt idx="998">
                  <c:v>3.8108468998260219</c:v>
                </c:pt>
                <c:pt idx="999">
                  <c:v>3.8383620398969622</c:v>
                </c:pt>
                <c:pt idx="1000">
                  <c:v>3.8933923200388434</c:v>
                </c:pt>
                <c:pt idx="1001">
                  <c:v>3.9621801702161941</c:v>
                </c:pt>
                <c:pt idx="1002">
                  <c:v>4.0034528803226381</c:v>
                </c:pt>
                <c:pt idx="1003">
                  <c:v>4.0722407304999892</c:v>
                </c:pt>
                <c:pt idx="1004">
                  <c:v>4.0997558705709292</c:v>
                </c:pt>
                <c:pt idx="1005">
                  <c:v>4.0997558705709292</c:v>
                </c:pt>
                <c:pt idx="1006">
                  <c:v>4.0997558705709292</c:v>
                </c:pt>
                <c:pt idx="1007">
                  <c:v>4.1135134406064005</c:v>
                </c:pt>
                <c:pt idx="1008">
                  <c:v>4.12727101064187</c:v>
                </c:pt>
                <c:pt idx="1009">
                  <c:v>4.1960588608192548</c:v>
                </c:pt>
                <c:pt idx="1010">
                  <c:v>4.2648467109966059</c:v>
                </c:pt>
                <c:pt idx="1011">
                  <c:v>4.3473921312094603</c:v>
                </c:pt>
                <c:pt idx="1012">
                  <c:v>4.3886648413158715</c:v>
                </c:pt>
                <c:pt idx="1013">
                  <c:v>4.4299375514222818</c:v>
                </c:pt>
                <c:pt idx="1014">
                  <c:v>4.4436951214577523</c:v>
                </c:pt>
                <c:pt idx="1015">
                  <c:v>4.4574526914932227</c:v>
                </c:pt>
                <c:pt idx="1016">
                  <c:v>4.4849678315641972</c:v>
                </c:pt>
                <c:pt idx="1017">
                  <c:v>4.5812708218124882</c:v>
                </c:pt>
                <c:pt idx="1018">
                  <c:v>4.636301101954369</c:v>
                </c:pt>
                <c:pt idx="1019">
                  <c:v>4.6638162420253435</c:v>
                </c:pt>
                <c:pt idx="1020">
                  <c:v>4.6500586719898731</c:v>
                </c:pt>
                <c:pt idx="1021">
                  <c:v>4.6913313820962834</c:v>
                </c:pt>
                <c:pt idx="1022">
                  <c:v>4.7188465221672242</c:v>
                </c:pt>
                <c:pt idx="1023">
                  <c:v>4.7876343723445753</c:v>
                </c:pt>
                <c:pt idx="1024">
                  <c:v>4.9389676427347808</c:v>
                </c:pt>
                <c:pt idx="1025">
                  <c:v>4.9114525026638409</c:v>
                </c:pt>
                <c:pt idx="1026">
                  <c:v>4.8976949326283705</c:v>
                </c:pt>
                <c:pt idx="1027">
                  <c:v>4.9939979228766953</c:v>
                </c:pt>
                <c:pt idx="1028">
                  <c:v>4.9664827828057216</c:v>
                </c:pt>
                <c:pt idx="1029">
                  <c:v>4.9527252127702504</c:v>
                </c:pt>
                <c:pt idx="1030">
                  <c:v>4.9664827828057216</c:v>
                </c:pt>
                <c:pt idx="1031">
                  <c:v>5.0215130629476352</c:v>
                </c:pt>
                <c:pt idx="1032">
                  <c:v>4.9939979228766953</c:v>
                </c:pt>
                <c:pt idx="1033">
                  <c:v>5.0215130629476352</c:v>
                </c:pt>
                <c:pt idx="1034">
                  <c:v>5.0077554929121657</c:v>
                </c:pt>
                <c:pt idx="1035">
                  <c:v>5.0215130629476352</c:v>
                </c:pt>
                <c:pt idx="1036">
                  <c:v>5.0077554929121657</c:v>
                </c:pt>
                <c:pt idx="1037">
                  <c:v>5.0077554929121657</c:v>
                </c:pt>
                <c:pt idx="1038">
                  <c:v>5.0077554929121657</c:v>
                </c:pt>
                <c:pt idx="1039">
                  <c:v>5.0077554929121657</c:v>
                </c:pt>
                <c:pt idx="1040">
                  <c:v>4.9527252127702504</c:v>
                </c:pt>
                <c:pt idx="1041">
                  <c:v>4.9664827828057216</c:v>
                </c:pt>
                <c:pt idx="1042">
                  <c:v>4.9939979228766953</c:v>
                </c:pt>
                <c:pt idx="1043">
                  <c:v>4.9664827828057216</c:v>
                </c:pt>
                <c:pt idx="1044">
                  <c:v>4.9527252127702504</c:v>
                </c:pt>
                <c:pt idx="1045">
                  <c:v>8.8233361802772379</c:v>
                </c:pt>
                <c:pt idx="1046">
                  <c:v>9.1360620195781959</c:v>
                </c:pt>
                <c:pt idx="1047">
                  <c:v>9.3371000591288329</c:v>
                </c:pt>
                <c:pt idx="1048">
                  <c:v>9.5381380986794682</c:v>
                </c:pt>
                <c:pt idx="1049">
                  <c:v>9.5381380986794682</c:v>
                </c:pt>
                <c:pt idx="1050">
                  <c:v>9.5604756586295316</c:v>
                </c:pt>
                <c:pt idx="1051">
                  <c:v>9.4487878588791538</c:v>
                </c:pt>
                <c:pt idx="1052">
                  <c:v>9.4487878588791538</c:v>
                </c:pt>
                <c:pt idx="1053">
                  <c:v>9.4711254188292742</c:v>
                </c:pt>
                <c:pt idx="1054">
                  <c:v>9.4934629787793376</c:v>
                </c:pt>
                <c:pt idx="1055">
                  <c:v>9.4711254188292742</c:v>
                </c:pt>
                <c:pt idx="1056">
                  <c:v>9.5381380986794682</c:v>
                </c:pt>
                <c:pt idx="1057">
                  <c:v>9.4711254188292742</c:v>
                </c:pt>
                <c:pt idx="1058">
                  <c:v>9.4487878588791538</c:v>
                </c:pt>
                <c:pt idx="1059">
                  <c:v>9.4487878588791538</c:v>
                </c:pt>
                <c:pt idx="1060">
                  <c:v>9.4711254188292742</c:v>
                </c:pt>
                <c:pt idx="1061">
                  <c:v>9.3817751790289599</c:v>
                </c:pt>
                <c:pt idx="1062">
                  <c:v>9.5158005387294029</c:v>
                </c:pt>
                <c:pt idx="1063">
                  <c:v>9.6051507785296621</c:v>
                </c:pt>
                <c:pt idx="1064">
                  <c:v>9.4711254188292742</c:v>
                </c:pt>
                <c:pt idx="1065">
                  <c:v>9.4711254188292742</c:v>
                </c:pt>
                <c:pt idx="1066">
                  <c:v>9.4711254188292742</c:v>
                </c:pt>
                <c:pt idx="1067">
                  <c:v>9.4487878588791538</c:v>
                </c:pt>
                <c:pt idx="1068">
                  <c:v>9.4711254188292742</c:v>
                </c:pt>
                <c:pt idx="1069">
                  <c:v>9.4934629787793376</c:v>
                </c:pt>
                <c:pt idx="1070">
                  <c:v>9.4711254188292742</c:v>
                </c:pt>
                <c:pt idx="1071">
                  <c:v>9.4041127389790251</c:v>
                </c:pt>
                <c:pt idx="1072">
                  <c:v>9.4041127389790251</c:v>
                </c:pt>
                <c:pt idx="1073">
                  <c:v>9.3817751790289599</c:v>
                </c:pt>
                <c:pt idx="1074">
                  <c:v>9.4934629787793376</c:v>
                </c:pt>
                <c:pt idx="1075">
                  <c:v>9.5828132185795969</c:v>
                </c:pt>
                <c:pt idx="1076">
                  <c:v>9.5828132185795969</c:v>
                </c:pt>
                <c:pt idx="1077">
                  <c:v>9.4934629787793376</c:v>
                </c:pt>
                <c:pt idx="1078">
                  <c:v>9.4934629787793376</c:v>
                </c:pt>
                <c:pt idx="1079">
                  <c:v>9.4264502989290886</c:v>
                </c:pt>
                <c:pt idx="1080">
                  <c:v>9.4041127389790251</c:v>
                </c:pt>
                <c:pt idx="1081">
                  <c:v>9.4487878588791538</c:v>
                </c:pt>
                <c:pt idx="1082">
                  <c:v>9.4711254188292742</c:v>
                </c:pt>
                <c:pt idx="1083">
                  <c:v>9.4711254188292742</c:v>
                </c:pt>
                <c:pt idx="1084">
                  <c:v>9.4711254188292742</c:v>
                </c:pt>
                <c:pt idx="1085">
                  <c:v>9.4934629787793376</c:v>
                </c:pt>
                <c:pt idx="1086">
                  <c:v>9.5604756586295316</c:v>
                </c:pt>
                <c:pt idx="1087">
                  <c:v>9.5381380986794682</c:v>
                </c:pt>
                <c:pt idx="1088">
                  <c:v>9.4487878588791538</c:v>
                </c:pt>
                <c:pt idx="1089">
                  <c:v>9.4711254188292742</c:v>
                </c:pt>
                <c:pt idx="1090">
                  <c:v>9.5381380986794682</c:v>
                </c:pt>
                <c:pt idx="1091">
                  <c:v>9.5381380986794682</c:v>
                </c:pt>
                <c:pt idx="1092">
                  <c:v>9.4487878588791538</c:v>
                </c:pt>
                <c:pt idx="1093">
                  <c:v>9.4487878588791538</c:v>
                </c:pt>
                <c:pt idx="1094">
                  <c:v>9.4487878588791538</c:v>
                </c:pt>
                <c:pt idx="1095">
                  <c:v>9.4487878588791538</c:v>
                </c:pt>
                <c:pt idx="1096">
                  <c:v>9.4487878588791538</c:v>
                </c:pt>
                <c:pt idx="1097">
                  <c:v>10.543328296432534</c:v>
                </c:pt>
                <c:pt idx="1098">
                  <c:v>11.302805334734893</c:v>
                </c:pt>
                <c:pt idx="1099">
                  <c:v>11.280467774784828</c:v>
                </c:pt>
                <c:pt idx="1100">
                  <c:v>11.280467774784828</c:v>
                </c:pt>
                <c:pt idx="1101">
                  <c:v>11.302805334734893</c:v>
                </c:pt>
                <c:pt idx="1102">
                  <c:v>11.302805334734893</c:v>
                </c:pt>
                <c:pt idx="1103">
                  <c:v>11.280467774784828</c:v>
                </c:pt>
                <c:pt idx="1104">
                  <c:v>11.258130214834765</c:v>
                </c:pt>
                <c:pt idx="1105">
                  <c:v>11.325142894684959</c:v>
                </c:pt>
                <c:pt idx="1106">
                  <c:v>11.280467774784828</c:v>
                </c:pt>
                <c:pt idx="1107">
                  <c:v>11.235792654884699</c:v>
                </c:pt>
                <c:pt idx="1108">
                  <c:v>11.258130214834765</c:v>
                </c:pt>
                <c:pt idx="1109">
                  <c:v>11.258130214834765</c:v>
                </c:pt>
                <c:pt idx="1110">
                  <c:v>11.302805334734893</c:v>
                </c:pt>
                <c:pt idx="1111">
                  <c:v>11.235792654884699</c:v>
                </c:pt>
                <c:pt idx="1112">
                  <c:v>11.258130214834765</c:v>
                </c:pt>
                <c:pt idx="1113">
                  <c:v>11.302805334734893</c:v>
                </c:pt>
                <c:pt idx="1114">
                  <c:v>11.325142894684959</c:v>
                </c:pt>
                <c:pt idx="1115">
                  <c:v>11.325142894684959</c:v>
                </c:pt>
                <c:pt idx="1116">
                  <c:v>11.302805334734893</c:v>
                </c:pt>
                <c:pt idx="1117">
                  <c:v>11.258130214834765</c:v>
                </c:pt>
                <c:pt idx="1118">
                  <c:v>11.258130214834765</c:v>
                </c:pt>
                <c:pt idx="1119">
                  <c:v>11.258130214834765</c:v>
                </c:pt>
                <c:pt idx="1120">
                  <c:v>11.302805334734893</c:v>
                </c:pt>
                <c:pt idx="1121">
                  <c:v>11.258130214834765</c:v>
                </c:pt>
                <c:pt idx="1122">
                  <c:v>11.302805334734893</c:v>
                </c:pt>
                <c:pt idx="1123">
                  <c:v>12.285657972537951</c:v>
                </c:pt>
                <c:pt idx="1124">
                  <c:v>12.285657972537951</c:v>
                </c:pt>
                <c:pt idx="1125">
                  <c:v>12.285657972537951</c:v>
                </c:pt>
                <c:pt idx="1126">
                  <c:v>12.285657972537951</c:v>
                </c:pt>
                <c:pt idx="1127">
                  <c:v>12.240982852637822</c:v>
                </c:pt>
                <c:pt idx="1128">
                  <c:v>12.285657972537951</c:v>
                </c:pt>
                <c:pt idx="1129">
                  <c:v>12.285657972537951</c:v>
                </c:pt>
                <c:pt idx="1130">
                  <c:v>12.285657972537951</c:v>
                </c:pt>
                <c:pt idx="1131">
                  <c:v>12.285657972537951</c:v>
                </c:pt>
                <c:pt idx="1132">
                  <c:v>12.263320412587886</c:v>
                </c:pt>
                <c:pt idx="1133">
                  <c:v>12.285657972537951</c:v>
                </c:pt>
                <c:pt idx="1134">
                  <c:v>12.285657972537951</c:v>
                </c:pt>
                <c:pt idx="1135">
                  <c:v>12.263320412587886</c:v>
                </c:pt>
                <c:pt idx="1136">
                  <c:v>12.285657972537951</c:v>
                </c:pt>
                <c:pt idx="1137">
                  <c:v>12.307995532488016</c:v>
                </c:pt>
                <c:pt idx="1138">
                  <c:v>12.240982852637822</c:v>
                </c:pt>
                <c:pt idx="1139">
                  <c:v>12.375008212338209</c:v>
                </c:pt>
                <c:pt idx="1140">
                  <c:v>12.375008212338209</c:v>
                </c:pt>
                <c:pt idx="1141">
                  <c:v>12.352670652388143</c:v>
                </c:pt>
                <c:pt idx="1142">
                  <c:v>12.285657972537951</c:v>
                </c:pt>
                <c:pt idx="1143">
                  <c:v>12.352670652388143</c:v>
                </c:pt>
                <c:pt idx="1144">
                  <c:v>12.330333092438078</c:v>
                </c:pt>
                <c:pt idx="1145">
                  <c:v>13.983312528743182</c:v>
                </c:pt>
                <c:pt idx="1146">
                  <c:v>16.32875632350045</c:v>
                </c:pt>
                <c:pt idx="1147">
                  <c:v>16.351093883450517</c:v>
                </c:pt>
                <c:pt idx="1148">
                  <c:v>16.351093883450517</c:v>
                </c:pt>
                <c:pt idx="1149">
                  <c:v>10.677353656132976</c:v>
                </c:pt>
                <c:pt idx="1150">
                  <c:v>16.954208002102366</c:v>
                </c:pt>
                <c:pt idx="1151">
                  <c:v>16.976545562052429</c:v>
                </c:pt>
                <c:pt idx="1152">
                  <c:v>17.043558241902623</c:v>
                </c:pt>
                <c:pt idx="1153">
                  <c:v>16.976545562052429</c:v>
                </c:pt>
                <c:pt idx="1154">
                  <c:v>16.976545562052429</c:v>
                </c:pt>
                <c:pt idx="1155">
                  <c:v>16.954208002102366</c:v>
                </c:pt>
                <c:pt idx="1156">
                  <c:v>16.954208002102366</c:v>
                </c:pt>
                <c:pt idx="1157">
                  <c:v>16.998883122002496</c:v>
                </c:pt>
                <c:pt idx="1158">
                  <c:v>6.5895801852703482</c:v>
                </c:pt>
                <c:pt idx="1159">
                  <c:v>16.976545562052429</c:v>
                </c:pt>
                <c:pt idx="1160">
                  <c:v>16.954208002102366</c:v>
                </c:pt>
                <c:pt idx="1161">
                  <c:v>16.954208002102366</c:v>
                </c:pt>
                <c:pt idx="1162">
                  <c:v>16.976545562052429</c:v>
                </c:pt>
                <c:pt idx="1163">
                  <c:v>16.976545562052429</c:v>
                </c:pt>
                <c:pt idx="1164">
                  <c:v>16.976545562052429</c:v>
                </c:pt>
                <c:pt idx="1165">
                  <c:v>17.043558241902623</c:v>
                </c:pt>
                <c:pt idx="1166">
                  <c:v>16.998883122002496</c:v>
                </c:pt>
                <c:pt idx="1167">
                  <c:v>17.177583601603065</c:v>
                </c:pt>
                <c:pt idx="1168">
                  <c:v>16.998883122002496</c:v>
                </c:pt>
                <c:pt idx="1169">
                  <c:v>16.976545562052429</c:v>
                </c:pt>
                <c:pt idx="1170">
                  <c:v>16.998883122002496</c:v>
                </c:pt>
                <c:pt idx="1171">
                  <c:v>16.954208002102366</c:v>
                </c:pt>
                <c:pt idx="1172">
                  <c:v>16.976545562052429</c:v>
                </c:pt>
                <c:pt idx="1173">
                  <c:v>16.976545562052429</c:v>
                </c:pt>
                <c:pt idx="1174">
                  <c:v>16.954208002102366</c:v>
                </c:pt>
                <c:pt idx="1175">
                  <c:v>16.954208002102366</c:v>
                </c:pt>
                <c:pt idx="1176">
                  <c:v>16.976545562052429</c:v>
                </c:pt>
                <c:pt idx="1177">
                  <c:v>17.043558241902623</c:v>
                </c:pt>
                <c:pt idx="1178">
                  <c:v>17.132908481702884</c:v>
                </c:pt>
                <c:pt idx="1179">
                  <c:v>17.02122068195256</c:v>
                </c:pt>
                <c:pt idx="1180">
                  <c:v>17.02122068195256</c:v>
                </c:pt>
                <c:pt idx="1181">
                  <c:v>16.998883122002496</c:v>
                </c:pt>
                <c:pt idx="1182">
                  <c:v>17.02122068195256</c:v>
                </c:pt>
                <c:pt idx="1183">
                  <c:v>16.998883122002496</c:v>
                </c:pt>
                <c:pt idx="1184">
                  <c:v>16.976545562052429</c:v>
                </c:pt>
                <c:pt idx="1185">
                  <c:v>16.976545562052429</c:v>
                </c:pt>
                <c:pt idx="1186">
                  <c:v>16.954208002102366</c:v>
                </c:pt>
                <c:pt idx="1187">
                  <c:v>16.931870442152302</c:v>
                </c:pt>
                <c:pt idx="1188">
                  <c:v>16.998883122002496</c:v>
                </c:pt>
                <c:pt idx="1189">
                  <c:v>17.043558241902623</c:v>
                </c:pt>
                <c:pt idx="1190">
                  <c:v>17.155246041653001</c:v>
                </c:pt>
                <c:pt idx="1191">
                  <c:v>17.06589580185269</c:v>
                </c:pt>
                <c:pt idx="1192">
                  <c:v>16.931870442152302</c:v>
                </c:pt>
                <c:pt idx="1193">
                  <c:v>16.976545562052429</c:v>
                </c:pt>
                <c:pt idx="1194">
                  <c:v>17.088233361802754</c:v>
                </c:pt>
                <c:pt idx="1195">
                  <c:v>17.06589580185269</c:v>
                </c:pt>
                <c:pt idx="1196">
                  <c:v>17.02122068195256</c:v>
                </c:pt>
                <c:pt idx="1197">
                  <c:v>16.998883122002496</c:v>
                </c:pt>
                <c:pt idx="1198">
                  <c:v>16.998883122002496</c:v>
                </c:pt>
                <c:pt idx="1199">
                  <c:v>16.976545562052429</c:v>
                </c:pt>
                <c:pt idx="1200">
                  <c:v>16.976545562052429</c:v>
                </c:pt>
                <c:pt idx="1201">
                  <c:v>16.976545562052429</c:v>
                </c:pt>
                <c:pt idx="1202">
                  <c:v>16.998883122002496</c:v>
                </c:pt>
                <c:pt idx="1203">
                  <c:v>16.976545562052429</c:v>
                </c:pt>
                <c:pt idx="1204">
                  <c:v>17.177583601603065</c:v>
                </c:pt>
                <c:pt idx="1205">
                  <c:v>17.088233361802754</c:v>
                </c:pt>
                <c:pt idx="1206">
                  <c:v>16.998883122002496</c:v>
                </c:pt>
                <c:pt idx="1207">
                  <c:v>16.954208002102366</c:v>
                </c:pt>
                <c:pt idx="1208">
                  <c:v>17.110570921752817</c:v>
                </c:pt>
                <c:pt idx="1209">
                  <c:v>16.976545562052429</c:v>
                </c:pt>
                <c:pt idx="1210">
                  <c:v>16.976545562052429</c:v>
                </c:pt>
                <c:pt idx="1211">
                  <c:v>16.931870442152302</c:v>
                </c:pt>
                <c:pt idx="1212">
                  <c:v>16.931870442152302</c:v>
                </c:pt>
                <c:pt idx="1213">
                  <c:v>16.998883122002496</c:v>
                </c:pt>
                <c:pt idx="1214">
                  <c:v>16.976545562052429</c:v>
                </c:pt>
                <c:pt idx="1215">
                  <c:v>16.976545562052429</c:v>
                </c:pt>
                <c:pt idx="1216">
                  <c:v>16.954208002102366</c:v>
                </c:pt>
                <c:pt idx="1217">
                  <c:v>16.998883122002496</c:v>
                </c:pt>
                <c:pt idx="1218">
                  <c:v>17.043558241902623</c:v>
                </c:pt>
                <c:pt idx="1219">
                  <c:v>17.02122068195256</c:v>
                </c:pt>
                <c:pt idx="1220">
                  <c:v>16.976545562052429</c:v>
                </c:pt>
                <c:pt idx="1221">
                  <c:v>16.998883122002496</c:v>
                </c:pt>
                <c:pt idx="1222">
                  <c:v>17.244596281453259</c:v>
                </c:pt>
                <c:pt idx="1223">
                  <c:v>16.976545562052429</c:v>
                </c:pt>
                <c:pt idx="1224">
                  <c:v>16.998883122002496</c:v>
                </c:pt>
                <c:pt idx="1225">
                  <c:v>16.976545562052429</c:v>
                </c:pt>
                <c:pt idx="1226">
                  <c:v>16.998883122002496</c:v>
                </c:pt>
                <c:pt idx="1227">
                  <c:v>16.931870442152302</c:v>
                </c:pt>
                <c:pt idx="1228">
                  <c:v>16.998883122002496</c:v>
                </c:pt>
                <c:pt idx="1229">
                  <c:v>16.998883122002496</c:v>
                </c:pt>
                <c:pt idx="1230">
                  <c:v>17.02122068195256</c:v>
                </c:pt>
                <c:pt idx="1231">
                  <c:v>17.33394652125352</c:v>
                </c:pt>
                <c:pt idx="1232">
                  <c:v>17.02122068195256</c:v>
                </c:pt>
                <c:pt idx="1233">
                  <c:v>16.998883122002496</c:v>
                </c:pt>
                <c:pt idx="1234">
                  <c:v>16.976545562052429</c:v>
                </c:pt>
                <c:pt idx="1235">
                  <c:v>16.976545562052429</c:v>
                </c:pt>
                <c:pt idx="1236">
                  <c:v>17.110570921752817</c:v>
                </c:pt>
                <c:pt idx="1237">
                  <c:v>17.043558241902623</c:v>
                </c:pt>
                <c:pt idx="1238">
                  <c:v>16.976545562052429</c:v>
                </c:pt>
                <c:pt idx="1239">
                  <c:v>16.998883122002496</c:v>
                </c:pt>
                <c:pt idx="1240">
                  <c:v>16.998883122002496</c:v>
                </c:pt>
                <c:pt idx="1241">
                  <c:v>16.998883122002496</c:v>
                </c:pt>
                <c:pt idx="1242">
                  <c:v>16.998883122002496</c:v>
                </c:pt>
                <c:pt idx="1243">
                  <c:v>16.998883122002496</c:v>
                </c:pt>
                <c:pt idx="1244">
                  <c:v>17.02122068195256</c:v>
                </c:pt>
                <c:pt idx="1245">
                  <c:v>17.06589580185269</c:v>
                </c:pt>
                <c:pt idx="1246">
                  <c:v>17.110570921752817</c:v>
                </c:pt>
                <c:pt idx="1247">
                  <c:v>17.043558241902623</c:v>
                </c:pt>
                <c:pt idx="1248">
                  <c:v>16.954208002102366</c:v>
                </c:pt>
                <c:pt idx="1249">
                  <c:v>16.954208002102366</c:v>
                </c:pt>
                <c:pt idx="1250">
                  <c:v>16.998883122002496</c:v>
                </c:pt>
                <c:pt idx="1251">
                  <c:v>17.043558241902623</c:v>
                </c:pt>
                <c:pt idx="1252">
                  <c:v>16.998883122002496</c:v>
                </c:pt>
                <c:pt idx="1253">
                  <c:v>16.998883122002496</c:v>
                </c:pt>
                <c:pt idx="1254">
                  <c:v>16.976545562052429</c:v>
                </c:pt>
                <c:pt idx="1255">
                  <c:v>16.976545562052429</c:v>
                </c:pt>
                <c:pt idx="1256">
                  <c:v>16.976545562052429</c:v>
                </c:pt>
                <c:pt idx="1257">
                  <c:v>16.998883122002496</c:v>
                </c:pt>
                <c:pt idx="1258">
                  <c:v>16.976545562052429</c:v>
                </c:pt>
                <c:pt idx="1259">
                  <c:v>16.998883122002496</c:v>
                </c:pt>
                <c:pt idx="1260">
                  <c:v>17.289271401353389</c:v>
                </c:pt>
                <c:pt idx="1261">
                  <c:v>17.02122068195256</c:v>
                </c:pt>
                <c:pt idx="1262">
                  <c:v>16.976545562052429</c:v>
                </c:pt>
                <c:pt idx="1263">
                  <c:v>16.931870442152302</c:v>
                </c:pt>
                <c:pt idx="1264">
                  <c:v>17.02122068195256</c:v>
                </c:pt>
                <c:pt idx="1265">
                  <c:v>17.02122068195256</c:v>
                </c:pt>
                <c:pt idx="1266">
                  <c:v>16.998883122002496</c:v>
                </c:pt>
                <c:pt idx="1267">
                  <c:v>16.998883122002496</c:v>
                </c:pt>
                <c:pt idx="1268">
                  <c:v>16.998883122002496</c:v>
                </c:pt>
                <c:pt idx="1269">
                  <c:v>16.998883122002496</c:v>
                </c:pt>
                <c:pt idx="1270">
                  <c:v>16.998883122002496</c:v>
                </c:pt>
                <c:pt idx="1271">
                  <c:v>16.976545562052429</c:v>
                </c:pt>
                <c:pt idx="1272">
                  <c:v>17.132908481702884</c:v>
                </c:pt>
                <c:pt idx="1273">
                  <c:v>17.199921161553132</c:v>
                </c:pt>
                <c:pt idx="1274">
                  <c:v>17.043558241902623</c:v>
                </c:pt>
                <c:pt idx="1275">
                  <c:v>16.976545562052429</c:v>
                </c:pt>
                <c:pt idx="1276">
                  <c:v>16.998883122002496</c:v>
                </c:pt>
                <c:pt idx="1277">
                  <c:v>16.998883122002496</c:v>
                </c:pt>
                <c:pt idx="1278">
                  <c:v>17.110570921752817</c:v>
                </c:pt>
                <c:pt idx="1279">
                  <c:v>17.177583601603065</c:v>
                </c:pt>
                <c:pt idx="1280">
                  <c:v>16.976545562052429</c:v>
                </c:pt>
                <c:pt idx="1281">
                  <c:v>16.998883122002496</c:v>
                </c:pt>
                <c:pt idx="1282">
                  <c:v>16.931870442152302</c:v>
                </c:pt>
                <c:pt idx="1283">
                  <c:v>16.976545562052429</c:v>
                </c:pt>
                <c:pt idx="1284">
                  <c:v>16.998883122002496</c:v>
                </c:pt>
                <c:pt idx="1285">
                  <c:v>16.954208002102366</c:v>
                </c:pt>
                <c:pt idx="1286">
                  <c:v>16.976545562052429</c:v>
                </c:pt>
                <c:pt idx="1287">
                  <c:v>17.244596281453259</c:v>
                </c:pt>
                <c:pt idx="1288">
                  <c:v>17.199921161553132</c:v>
                </c:pt>
                <c:pt idx="1289">
                  <c:v>17.02122068195256</c:v>
                </c:pt>
                <c:pt idx="1290">
                  <c:v>17.043558241902623</c:v>
                </c:pt>
                <c:pt idx="1291">
                  <c:v>17.155246041653001</c:v>
                </c:pt>
                <c:pt idx="1292">
                  <c:v>16.976545562052429</c:v>
                </c:pt>
                <c:pt idx="1293">
                  <c:v>16.998883122002496</c:v>
                </c:pt>
                <c:pt idx="1294">
                  <c:v>16.954208002102366</c:v>
                </c:pt>
                <c:pt idx="1295">
                  <c:v>16.998883122002496</c:v>
                </c:pt>
                <c:pt idx="1296">
                  <c:v>16.954208002102366</c:v>
                </c:pt>
                <c:pt idx="1297">
                  <c:v>16.976545562052429</c:v>
                </c:pt>
                <c:pt idx="1298">
                  <c:v>17.110570921752817</c:v>
                </c:pt>
                <c:pt idx="1299">
                  <c:v>17.266933841403326</c:v>
                </c:pt>
                <c:pt idx="1300">
                  <c:v>17.043558241902623</c:v>
                </c:pt>
                <c:pt idx="1301">
                  <c:v>16.998883122002496</c:v>
                </c:pt>
                <c:pt idx="1302">
                  <c:v>16.954208002102366</c:v>
                </c:pt>
                <c:pt idx="1303">
                  <c:v>17.02122068195256</c:v>
                </c:pt>
                <c:pt idx="1304">
                  <c:v>17.244596281453259</c:v>
                </c:pt>
                <c:pt idx="1305">
                  <c:v>16.998883122002496</c:v>
                </c:pt>
                <c:pt idx="1306">
                  <c:v>16.998883122002496</c:v>
                </c:pt>
                <c:pt idx="1307">
                  <c:v>16.976545562052429</c:v>
                </c:pt>
                <c:pt idx="1308">
                  <c:v>16.976545562052429</c:v>
                </c:pt>
                <c:pt idx="1309">
                  <c:v>16.931870442152302</c:v>
                </c:pt>
                <c:pt idx="1310">
                  <c:v>16.954208002102366</c:v>
                </c:pt>
                <c:pt idx="1311">
                  <c:v>17.043558241902623</c:v>
                </c:pt>
                <c:pt idx="1312">
                  <c:v>17.088233361802754</c:v>
                </c:pt>
                <c:pt idx="1313">
                  <c:v>17.088233361802754</c:v>
                </c:pt>
                <c:pt idx="1314">
                  <c:v>16.931870442152302</c:v>
                </c:pt>
                <c:pt idx="1315">
                  <c:v>16.998883122002496</c:v>
                </c:pt>
                <c:pt idx="1316">
                  <c:v>17.043558241902623</c:v>
                </c:pt>
                <c:pt idx="1317">
                  <c:v>17.043558241902623</c:v>
                </c:pt>
                <c:pt idx="1318">
                  <c:v>16.976545562052429</c:v>
                </c:pt>
                <c:pt idx="1319">
                  <c:v>16.976545562052429</c:v>
                </c:pt>
                <c:pt idx="1320">
                  <c:v>16.954208002102366</c:v>
                </c:pt>
                <c:pt idx="1321">
                  <c:v>16.998883122002496</c:v>
                </c:pt>
                <c:pt idx="1322">
                  <c:v>16.931870442152302</c:v>
                </c:pt>
                <c:pt idx="1323">
                  <c:v>16.998883122002496</c:v>
                </c:pt>
                <c:pt idx="1324">
                  <c:v>16.931870442152302</c:v>
                </c:pt>
                <c:pt idx="1325">
                  <c:v>16.976545562052429</c:v>
                </c:pt>
                <c:pt idx="1326">
                  <c:v>17.177583601603065</c:v>
                </c:pt>
                <c:pt idx="1327">
                  <c:v>17.02122068195256</c:v>
                </c:pt>
                <c:pt idx="1328">
                  <c:v>16.998883122002496</c:v>
                </c:pt>
                <c:pt idx="1329">
                  <c:v>16.998883122002496</c:v>
                </c:pt>
                <c:pt idx="1330">
                  <c:v>17.199921161553132</c:v>
                </c:pt>
                <c:pt idx="1331">
                  <c:v>16.976545562052429</c:v>
                </c:pt>
                <c:pt idx="1332">
                  <c:v>16.998883122002496</c:v>
                </c:pt>
                <c:pt idx="1333">
                  <c:v>16.976545562052429</c:v>
                </c:pt>
                <c:pt idx="1334">
                  <c:v>16.998883122002496</c:v>
                </c:pt>
                <c:pt idx="1335">
                  <c:v>16.998883122002496</c:v>
                </c:pt>
                <c:pt idx="1336">
                  <c:v>16.931870442152302</c:v>
                </c:pt>
                <c:pt idx="1337">
                  <c:v>16.976545562052429</c:v>
                </c:pt>
                <c:pt idx="1338">
                  <c:v>16.998883122002496</c:v>
                </c:pt>
                <c:pt idx="1339">
                  <c:v>17.199921161553132</c:v>
                </c:pt>
                <c:pt idx="1340">
                  <c:v>17.043558241902623</c:v>
                </c:pt>
                <c:pt idx="1341">
                  <c:v>16.998883122002496</c:v>
                </c:pt>
                <c:pt idx="1342">
                  <c:v>16.976545562052429</c:v>
                </c:pt>
                <c:pt idx="1343">
                  <c:v>17.02122068195256</c:v>
                </c:pt>
                <c:pt idx="1344">
                  <c:v>17.132908481702884</c:v>
                </c:pt>
                <c:pt idx="1345">
                  <c:v>16.998883122002496</c:v>
                </c:pt>
                <c:pt idx="1346">
                  <c:v>16.976545562052429</c:v>
                </c:pt>
                <c:pt idx="1347">
                  <c:v>16.998883122002496</c:v>
                </c:pt>
                <c:pt idx="1348">
                  <c:v>16.976545562052429</c:v>
                </c:pt>
                <c:pt idx="1349">
                  <c:v>16.976545562052429</c:v>
                </c:pt>
                <c:pt idx="1350">
                  <c:v>16.998883122002496</c:v>
                </c:pt>
                <c:pt idx="1351">
                  <c:v>16.954208002102366</c:v>
                </c:pt>
                <c:pt idx="1352">
                  <c:v>17.02122068195256</c:v>
                </c:pt>
                <c:pt idx="1353">
                  <c:v>17.266933841403326</c:v>
                </c:pt>
                <c:pt idx="1354">
                  <c:v>17.266933841403326</c:v>
                </c:pt>
                <c:pt idx="1355">
                  <c:v>16.998883122002496</c:v>
                </c:pt>
                <c:pt idx="1356">
                  <c:v>17.02122068195256</c:v>
                </c:pt>
                <c:pt idx="1357">
                  <c:v>17.06589580185269</c:v>
                </c:pt>
                <c:pt idx="1358">
                  <c:v>17.244596281453259</c:v>
                </c:pt>
                <c:pt idx="1359">
                  <c:v>16.954208002102366</c:v>
                </c:pt>
                <c:pt idx="1360">
                  <c:v>13.849287169042741</c:v>
                </c:pt>
                <c:pt idx="1361">
                  <c:v>13.87162472899286</c:v>
                </c:pt>
                <c:pt idx="1362">
                  <c:v>13.804612049142612</c:v>
                </c:pt>
                <c:pt idx="1363">
                  <c:v>13.826949609092678</c:v>
                </c:pt>
                <c:pt idx="1364">
                  <c:v>13.849287169042741</c:v>
                </c:pt>
                <c:pt idx="1365">
                  <c:v>14.452401287694647</c:v>
                </c:pt>
                <c:pt idx="1366">
                  <c:v>14.541751527494906</c:v>
                </c:pt>
                <c:pt idx="1367">
                  <c:v>14.720452007095476</c:v>
                </c:pt>
                <c:pt idx="1368">
                  <c:v>14.742789567045541</c:v>
                </c:pt>
                <c:pt idx="1369">
                  <c:v>17.512647000854088</c:v>
                </c:pt>
                <c:pt idx="1370">
                  <c:v>17.601997240654349</c:v>
                </c:pt>
                <c:pt idx="1371">
                  <c:v>17.601997240654349</c:v>
                </c:pt>
                <c:pt idx="1372">
                  <c:v>17.601997240654349</c:v>
                </c:pt>
                <c:pt idx="1373">
                  <c:v>17.601997240654349</c:v>
                </c:pt>
                <c:pt idx="1374">
                  <c:v>17.624334800604412</c:v>
                </c:pt>
                <c:pt idx="1375">
                  <c:v>17.624334800604412</c:v>
                </c:pt>
                <c:pt idx="1376">
                  <c:v>17.601997240654349</c:v>
                </c:pt>
                <c:pt idx="1377">
                  <c:v>14.296038368044142</c:v>
                </c:pt>
                <c:pt idx="1378">
                  <c:v>17.646672360554476</c:v>
                </c:pt>
                <c:pt idx="1379">
                  <c:v>17.601997240654349</c:v>
                </c:pt>
                <c:pt idx="1380">
                  <c:v>17.646672360554476</c:v>
                </c:pt>
                <c:pt idx="1381">
                  <c:v>17.579659680704282</c:v>
                </c:pt>
                <c:pt idx="1382">
                  <c:v>17.601997240654349</c:v>
                </c:pt>
                <c:pt idx="1383">
                  <c:v>17.579659680704282</c:v>
                </c:pt>
                <c:pt idx="1384">
                  <c:v>17.646672360554476</c:v>
                </c:pt>
                <c:pt idx="1385">
                  <c:v>17.601997240654349</c:v>
                </c:pt>
                <c:pt idx="1386">
                  <c:v>17.601997240654349</c:v>
                </c:pt>
                <c:pt idx="1387">
                  <c:v>17.579659680704282</c:v>
                </c:pt>
                <c:pt idx="1388">
                  <c:v>17.601997240654349</c:v>
                </c:pt>
                <c:pt idx="1389">
                  <c:v>17.624334800604412</c:v>
                </c:pt>
                <c:pt idx="1390">
                  <c:v>17.601997240654349</c:v>
                </c:pt>
                <c:pt idx="1391">
                  <c:v>17.624334800604412</c:v>
                </c:pt>
                <c:pt idx="1392">
                  <c:v>17.601997240654349</c:v>
                </c:pt>
                <c:pt idx="1393">
                  <c:v>17.601997240654349</c:v>
                </c:pt>
                <c:pt idx="1394">
                  <c:v>17.601997240654349</c:v>
                </c:pt>
                <c:pt idx="1395">
                  <c:v>17.579659680704282</c:v>
                </c:pt>
                <c:pt idx="1396">
                  <c:v>17.579659680704282</c:v>
                </c:pt>
                <c:pt idx="1397">
                  <c:v>17.579659680704282</c:v>
                </c:pt>
                <c:pt idx="1398">
                  <c:v>17.601997240654349</c:v>
                </c:pt>
                <c:pt idx="1399">
                  <c:v>17.601997240654349</c:v>
                </c:pt>
                <c:pt idx="1400">
                  <c:v>17.601997240654349</c:v>
                </c:pt>
                <c:pt idx="1401">
                  <c:v>17.624334800604412</c:v>
                </c:pt>
                <c:pt idx="1402">
                  <c:v>17.646672360554476</c:v>
                </c:pt>
                <c:pt idx="1403">
                  <c:v>17.646672360554476</c:v>
                </c:pt>
                <c:pt idx="1404">
                  <c:v>17.624334800604412</c:v>
                </c:pt>
                <c:pt idx="1405">
                  <c:v>17.624334800604412</c:v>
                </c:pt>
                <c:pt idx="1406">
                  <c:v>17.646672360554476</c:v>
                </c:pt>
                <c:pt idx="1407">
                  <c:v>17.601997240654349</c:v>
                </c:pt>
                <c:pt idx="1408">
                  <c:v>17.579659680704282</c:v>
                </c:pt>
                <c:pt idx="1409">
                  <c:v>17.579659680704282</c:v>
                </c:pt>
                <c:pt idx="1410">
                  <c:v>17.624334800604412</c:v>
                </c:pt>
                <c:pt idx="1411">
                  <c:v>17.646672360554476</c:v>
                </c:pt>
                <c:pt idx="1412">
                  <c:v>17.624334800604412</c:v>
                </c:pt>
                <c:pt idx="1413">
                  <c:v>17.646672360554476</c:v>
                </c:pt>
                <c:pt idx="1414">
                  <c:v>17.601997240654349</c:v>
                </c:pt>
                <c:pt idx="1415">
                  <c:v>17.624334800604412</c:v>
                </c:pt>
                <c:pt idx="1416">
                  <c:v>17.601997240654349</c:v>
                </c:pt>
                <c:pt idx="1417">
                  <c:v>17.624334800604412</c:v>
                </c:pt>
                <c:pt idx="1418">
                  <c:v>17.646672360554476</c:v>
                </c:pt>
                <c:pt idx="1419">
                  <c:v>17.646672360554476</c:v>
                </c:pt>
                <c:pt idx="1420">
                  <c:v>17.601997240654349</c:v>
                </c:pt>
                <c:pt idx="1421">
                  <c:v>17.601997240654349</c:v>
                </c:pt>
                <c:pt idx="1422">
                  <c:v>17.601997240654349</c:v>
                </c:pt>
                <c:pt idx="1423">
                  <c:v>17.601997240654349</c:v>
                </c:pt>
                <c:pt idx="1424">
                  <c:v>17.579659680704282</c:v>
                </c:pt>
                <c:pt idx="1425">
                  <c:v>17.601997240654349</c:v>
                </c:pt>
                <c:pt idx="1426">
                  <c:v>17.646672360554476</c:v>
                </c:pt>
                <c:pt idx="1427">
                  <c:v>17.624334800604412</c:v>
                </c:pt>
                <c:pt idx="1428">
                  <c:v>17.624334800604412</c:v>
                </c:pt>
                <c:pt idx="1429">
                  <c:v>17.646672360554476</c:v>
                </c:pt>
                <c:pt idx="1430">
                  <c:v>17.624334800604412</c:v>
                </c:pt>
                <c:pt idx="1431">
                  <c:v>17.601997240654349</c:v>
                </c:pt>
                <c:pt idx="1432">
                  <c:v>17.579659680704282</c:v>
                </c:pt>
                <c:pt idx="1433">
                  <c:v>17.601997240654349</c:v>
                </c:pt>
                <c:pt idx="1434">
                  <c:v>17.601997240654349</c:v>
                </c:pt>
                <c:pt idx="1435">
                  <c:v>17.646672360554476</c:v>
                </c:pt>
                <c:pt idx="1436">
                  <c:v>17.601997240654349</c:v>
                </c:pt>
                <c:pt idx="1437">
                  <c:v>17.601997240654349</c:v>
                </c:pt>
                <c:pt idx="1438">
                  <c:v>17.646672360554476</c:v>
                </c:pt>
                <c:pt idx="1439">
                  <c:v>17.646672360554476</c:v>
                </c:pt>
                <c:pt idx="1440">
                  <c:v>17.601997240654349</c:v>
                </c:pt>
                <c:pt idx="1441">
                  <c:v>17.624334800604412</c:v>
                </c:pt>
                <c:pt idx="1442">
                  <c:v>17.601997240654349</c:v>
                </c:pt>
                <c:pt idx="1443">
                  <c:v>17.601997240654349</c:v>
                </c:pt>
                <c:pt idx="1444">
                  <c:v>17.646672360554476</c:v>
                </c:pt>
                <c:pt idx="1445">
                  <c:v>17.646672360554476</c:v>
                </c:pt>
                <c:pt idx="1446">
                  <c:v>17.624334800604412</c:v>
                </c:pt>
                <c:pt idx="1447">
                  <c:v>17.624334800604412</c:v>
                </c:pt>
                <c:pt idx="1448">
                  <c:v>17.579659680704282</c:v>
                </c:pt>
                <c:pt idx="1449">
                  <c:v>17.601997240654349</c:v>
                </c:pt>
                <c:pt idx="1450">
                  <c:v>17.579659680704282</c:v>
                </c:pt>
                <c:pt idx="1451">
                  <c:v>17.601997240654349</c:v>
                </c:pt>
                <c:pt idx="1452">
                  <c:v>17.646672360554476</c:v>
                </c:pt>
                <c:pt idx="1453">
                  <c:v>17.601997240654349</c:v>
                </c:pt>
                <c:pt idx="1454">
                  <c:v>17.646672360554476</c:v>
                </c:pt>
                <c:pt idx="1455">
                  <c:v>17.624334800604412</c:v>
                </c:pt>
                <c:pt idx="1456">
                  <c:v>17.601997240654349</c:v>
                </c:pt>
                <c:pt idx="1457">
                  <c:v>17.601997240654349</c:v>
                </c:pt>
                <c:pt idx="1458">
                  <c:v>17.624334800604412</c:v>
                </c:pt>
                <c:pt idx="1459">
                  <c:v>17.624334800604412</c:v>
                </c:pt>
                <c:pt idx="1460">
                  <c:v>17.601997240654349</c:v>
                </c:pt>
                <c:pt idx="1461">
                  <c:v>17.579659680704282</c:v>
                </c:pt>
                <c:pt idx="1462">
                  <c:v>17.579659680704282</c:v>
                </c:pt>
                <c:pt idx="1463">
                  <c:v>17.646672360554476</c:v>
                </c:pt>
                <c:pt idx="1464">
                  <c:v>17.624334800604412</c:v>
                </c:pt>
                <c:pt idx="1465">
                  <c:v>17.646672360554476</c:v>
                </c:pt>
                <c:pt idx="1466">
                  <c:v>17.646672360554476</c:v>
                </c:pt>
                <c:pt idx="1467">
                  <c:v>17.646672360554476</c:v>
                </c:pt>
                <c:pt idx="1468">
                  <c:v>17.601997240654349</c:v>
                </c:pt>
                <c:pt idx="1469">
                  <c:v>17.601997240654349</c:v>
                </c:pt>
                <c:pt idx="1470">
                  <c:v>17.579659680704282</c:v>
                </c:pt>
                <c:pt idx="1471">
                  <c:v>17.624334800604412</c:v>
                </c:pt>
                <c:pt idx="1472">
                  <c:v>17.601997240654349</c:v>
                </c:pt>
                <c:pt idx="1473">
                  <c:v>17.646672360554476</c:v>
                </c:pt>
                <c:pt idx="1474">
                  <c:v>17.601997240654349</c:v>
                </c:pt>
                <c:pt idx="1475">
                  <c:v>17.646672360554476</c:v>
                </c:pt>
                <c:pt idx="1476">
                  <c:v>17.624334800604412</c:v>
                </c:pt>
                <c:pt idx="1477">
                  <c:v>17.624334800604412</c:v>
                </c:pt>
                <c:pt idx="1478">
                  <c:v>17.646672360554476</c:v>
                </c:pt>
                <c:pt idx="1479">
                  <c:v>17.624334800604412</c:v>
                </c:pt>
                <c:pt idx="1480">
                  <c:v>17.669009920504539</c:v>
                </c:pt>
                <c:pt idx="1481">
                  <c:v>17.646672360554476</c:v>
                </c:pt>
                <c:pt idx="1482">
                  <c:v>17.624334800604412</c:v>
                </c:pt>
                <c:pt idx="1483">
                  <c:v>17.646672360554476</c:v>
                </c:pt>
                <c:pt idx="1484">
                  <c:v>17.601997240654349</c:v>
                </c:pt>
                <c:pt idx="1485">
                  <c:v>17.579659680704282</c:v>
                </c:pt>
                <c:pt idx="1486">
                  <c:v>17.601997240654349</c:v>
                </c:pt>
                <c:pt idx="1487">
                  <c:v>17.624334800604412</c:v>
                </c:pt>
                <c:pt idx="1488">
                  <c:v>17.601997240654349</c:v>
                </c:pt>
                <c:pt idx="1489">
                  <c:v>17.646672360554476</c:v>
                </c:pt>
                <c:pt idx="1490">
                  <c:v>17.646672360554476</c:v>
                </c:pt>
                <c:pt idx="1491">
                  <c:v>17.601997240654349</c:v>
                </c:pt>
                <c:pt idx="1492">
                  <c:v>17.624334800604412</c:v>
                </c:pt>
                <c:pt idx="1493">
                  <c:v>17.601997240654349</c:v>
                </c:pt>
                <c:pt idx="1494">
                  <c:v>17.601997240654349</c:v>
                </c:pt>
                <c:pt idx="1495">
                  <c:v>17.601997240654349</c:v>
                </c:pt>
                <c:pt idx="1496">
                  <c:v>17.646672360554476</c:v>
                </c:pt>
                <c:pt idx="1497">
                  <c:v>17.624334800604412</c:v>
                </c:pt>
                <c:pt idx="1498">
                  <c:v>17.601997240654349</c:v>
                </c:pt>
                <c:pt idx="1499">
                  <c:v>17.601997240654349</c:v>
                </c:pt>
                <c:pt idx="1500">
                  <c:v>17.646672360554476</c:v>
                </c:pt>
                <c:pt idx="1501">
                  <c:v>17.669009920504539</c:v>
                </c:pt>
                <c:pt idx="1502">
                  <c:v>17.669009920504539</c:v>
                </c:pt>
                <c:pt idx="1503">
                  <c:v>17.646672360554476</c:v>
                </c:pt>
                <c:pt idx="1504">
                  <c:v>17.624334800604412</c:v>
                </c:pt>
                <c:pt idx="1505">
                  <c:v>17.646672360554476</c:v>
                </c:pt>
                <c:pt idx="1506">
                  <c:v>17.624334800604412</c:v>
                </c:pt>
                <c:pt idx="1507">
                  <c:v>17.646672360554476</c:v>
                </c:pt>
                <c:pt idx="1508">
                  <c:v>17.624334800604412</c:v>
                </c:pt>
                <c:pt idx="1509">
                  <c:v>17.624334800604412</c:v>
                </c:pt>
                <c:pt idx="1510">
                  <c:v>17.601997240654349</c:v>
                </c:pt>
                <c:pt idx="1511">
                  <c:v>17.624334800604412</c:v>
                </c:pt>
                <c:pt idx="1512">
                  <c:v>17.601997240654349</c:v>
                </c:pt>
                <c:pt idx="1513">
                  <c:v>17.624334800604412</c:v>
                </c:pt>
                <c:pt idx="1514">
                  <c:v>17.624334800604412</c:v>
                </c:pt>
                <c:pt idx="1515">
                  <c:v>17.601997240654349</c:v>
                </c:pt>
                <c:pt idx="1516">
                  <c:v>17.601997240654349</c:v>
                </c:pt>
                <c:pt idx="1517">
                  <c:v>17.601997240654349</c:v>
                </c:pt>
                <c:pt idx="1518">
                  <c:v>17.646672360554476</c:v>
                </c:pt>
                <c:pt idx="1519">
                  <c:v>17.624334800604412</c:v>
                </c:pt>
                <c:pt idx="1520">
                  <c:v>17.646672360554476</c:v>
                </c:pt>
                <c:pt idx="1521">
                  <c:v>17.646672360554476</c:v>
                </c:pt>
                <c:pt idx="1522">
                  <c:v>17.669009920504539</c:v>
                </c:pt>
                <c:pt idx="1523">
                  <c:v>17.624334800604412</c:v>
                </c:pt>
                <c:pt idx="1524">
                  <c:v>17.646672360554476</c:v>
                </c:pt>
                <c:pt idx="1525">
                  <c:v>17.624334800604412</c:v>
                </c:pt>
                <c:pt idx="1526">
                  <c:v>17.601997240654349</c:v>
                </c:pt>
                <c:pt idx="1527">
                  <c:v>17.601997240654349</c:v>
                </c:pt>
                <c:pt idx="1528">
                  <c:v>17.601997240654349</c:v>
                </c:pt>
                <c:pt idx="1529">
                  <c:v>17.646672360554476</c:v>
                </c:pt>
                <c:pt idx="1530">
                  <c:v>17.669009920504539</c:v>
                </c:pt>
                <c:pt idx="1531">
                  <c:v>17.646672360554476</c:v>
                </c:pt>
                <c:pt idx="1532">
                  <c:v>17.601997240654349</c:v>
                </c:pt>
                <c:pt idx="1533">
                  <c:v>17.624334800604412</c:v>
                </c:pt>
                <c:pt idx="1534">
                  <c:v>17.624334800604412</c:v>
                </c:pt>
                <c:pt idx="1535">
                  <c:v>17.601997240654349</c:v>
                </c:pt>
                <c:pt idx="1536">
                  <c:v>17.601997240654349</c:v>
                </c:pt>
                <c:pt idx="1537">
                  <c:v>17.601997240654349</c:v>
                </c:pt>
                <c:pt idx="1538">
                  <c:v>17.601997240654349</c:v>
                </c:pt>
                <c:pt idx="1539">
                  <c:v>17.624334800604412</c:v>
                </c:pt>
                <c:pt idx="1540">
                  <c:v>17.646672360554476</c:v>
                </c:pt>
                <c:pt idx="1541">
                  <c:v>17.646672360554476</c:v>
                </c:pt>
                <c:pt idx="1542">
                  <c:v>17.601997240654349</c:v>
                </c:pt>
                <c:pt idx="1543">
                  <c:v>17.646672360554476</c:v>
                </c:pt>
                <c:pt idx="1544">
                  <c:v>17.646672360554476</c:v>
                </c:pt>
                <c:pt idx="1545">
                  <c:v>17.646672360554476</c:v>
                </c:pt>
                <c:pt idx="1546">
                  <c:v>17.624334800604412</c:v>
                </c:pt>
                <c:pt idx="1547">
                  <c:v>17.624334800604412</c:v>
                </c:pt>
                <c:pt idx="1548">
                  <c:v>17.646672360554476</c:v>
                </c:pt>
                <c:pt idx="1549">
                  <c:v>17.646672360554476</c:v>
                </c:pt>
                <c:pt idx="1550">
                  <c:v>17.601997240654349</c:v>
                </c:pt>
                <c:pt idx="1551">
                  <c:v>17.624334800604412</c:v>
                </c:pt>
                <c:pt idx="1552">
                  <c:v>17.624334800604412</c:v>
                </c:pt>
                <c:pt idx="1553">
                  <c:v>17.624334800604412</c:v>
                </c:pt>
                <c:pt idx="1554">
                  <c:v>17.646672360554476</c:v>
                </c:pt>
                <c:pt idx="1555">
                  <c:v>17.646672360554476</c:v>
                </c:pt>
                <c:pt idx="1556">
                  <c:v>17.601997240654349</c:v>
                </c:pt>
                <c:pt idx="1557">
                  <c:v>17.624334800604412</c:v>
                </c:pt>
                <c:pt idx="1558">
                  <c:v>17.646672360554476</c:v>
                </c:pt>
                <c:pt idx="1559">
                  <c:v>17.624334800604412</c:v>
                </c:pt>
                <c:pt idx="1560">
                  <c:v>17.646672360554476</c:v>
                </c:pt>
                <c:pt idx="1561">
                  <c:v>17.624334800604412</c:v>
                </c:pt>
                <c:pt idx="1562">
                  <c:v>17.624334800604412</c:v>
                </c:pt>
                <c:pt idx="1563">
                  <c:v>17.646672360554476</c:v>
                </c:pt>
                <c:pt idx="1564">
                  <c:v>17.624334800604412</c:v>
                </c:pt>
                <c:pt idx="1565">
                  <c:v>17.601997240654349</c:v>
                </c:pt>
                <c:pt idx="1566">
                  <c:v>17.624334800604412</c:v>
                </c:pt>
                <c:pt idx="1567">
                  <c:v>17.624334800604412</c:v>
                </c:pt>
                <c:pt idx="1568">
                  <c:v>17.601997240654349</c:v>
                </c:pt>
                <c:pt idx="1569">
                  <c:v>17.601997240654349</c:v>
                </c:pt>
                <c:pt idx="1570">
                  <c:v>17.646672360554476</c:v>
                </c:pt>
                <c:pt idx="1571">
                  <c:v>17.624334800604412</c:v>
                </c:pt>
                <c:pt idx="1572">
                  <c:v>17.601997240654349</c:v>
                </c:pt>
                <c:pt idx="1573">
                  <c:v>17.646672360554476</c:v>
                </c:pt>
                <c:pt idx="1574">
                  <c:v>17.601997240654349</c:v>
                </c:pt>
                <c:pt idx="1575">
                  <c:v>17.624334800604412</c:v>
                </c:pt>
                <c:pt idx="1576">
                  <c:v>17.646672360554476</c:v>
                </c:pt>
                <c:pt idx="1577">
                  <c:v>17.601997240654349</c:v>
                </c:pt>
                <c:pt idx="1578">
                  <c:v>17.646672360554476</c:v>
                </c:pt>
                <c:pt idx="1579">
                  <c:v>17.646672360554476</c:v>
                </c:pt>
                <c:pt idx="1580">
                  <c:v>17.601997240654349</c:v>
                </c:pt>
                <c:pt idx="1581">
                  <c:v>17.624334800604412</c:v>
                </c:pt>
                <c:pt idx="1582">
                  <c:v>17.646672360554476</c:v>
                </c:pt>
                <c:pt idx="1583">
                  <c:v>17.646672360554476</c:v>
                </c:pt>
                <c:pt idx="1584">
                  <c:v>17.601997240654349</c:v>
                </c:pt>
                <c:pt idx="1585">
                  <c:v>17.646672360554476</c:v>
                </c:pt>
                <c:pt idx="1586">
                  <c:v>17.646672360554476</c:v>
                </c:pt>
                <c:pt idx="1587">
                  <c:v>17.601997240654349</c:v>
                </c:pt>
                <c:pt idx="1588">
                  <c:v>17.579659680704282</c:v>
                </c:pt>
                <c:pt idx="1589">
                  <c:v>17.601997240654349</c:v>
                </c:pt>
                <c:pt idx="1590">
                  <c:v>17.624334800604412</c:v>
                </c:pt>
                <c:pt idx="1591">
                  <c:v>17.646672360554476</c:v>
                </c:pt>
                <c:pt idx="1592">
                  <c:v>17.579659680704282</c:v>
                </c:pt>
                <c:pt idx="1593">
                  <c:v>17.601997240654349</c:v>
                </c:pt>
                <c:pt idx="1594">
                  <c:v>17.624334800604412</c:v>
                </c:pt>
                <c:pt idx="1595">
                  <c:v>17.601997240654349</c:v>
                </c:pt>
                <c:pt idx="1596">
                  <c:v>17.624334800604412</c:v>
                </c:pt>
                <c:pt idx="1597">
                  <c:v>17.646672360554476</c:v>
                </c:pt>
                <c:pt idx="1598">
                  <c:v>17.601997240654349</c:v>
                </c:pt>
                <c:pt idx="1599">
                  <c:v>17.624334800604412</c:v>
                </c:pt>
                <c:pt idx="1600">
                  <c:v>17.624334800604412</c:v>
                </c:pt>
                <c:pt idx="1601">
                  <c:v>17.601997240654349</c:v>
                </c:pt>
                <c:pt idx="1602">
                  <c:v>17.624334800604412</c:v>
                </c:pt>
                <c:pt idx="1603">
                  <c:v>17.601997240654349</c:v>
                </c:pt>
                <c:pt idx="1604">
                  <c:v>17.601997240654349</c:v>
                </c:pt>
                <c:pt idx="1605">
                  <c:v>17.601997240654349</c:v>
                </c:pt>
                <c:pt idx="1606">
                  <c:v>17.579659680704282</c:v>
                </c:pt>
                <c:pt idx="1607">
                  <c:v>17.646672360554476</c:v>
                </c:pt>
                <c:pt idx="1608">
                  <c:v>17.624334800604412</c:v>
                </c:pt>
                <c:pt idx="1609">
                  <c:v>17.646672360554476</c:v>
                </c:pt>
                <c:pt idx="1610">
                  <c:v>17.601997240654349</c:v>
                </c:pt>
                <c:pt idx="1611">
                  <c:v>17.579659680704282</c:v>
                </c:pt>
                <c:pt idx="1612">
                  <c:v>17.624334800604412</c:v>
                </c:pt>
                <c:pt idx="1613">
                  <c:v>17.601997240654349</c:v>
                </c:pt>
                <c:pt idx="1614">
                  <c:v>17.646672360554476</c:v>
                </c:pt>
                <c:pt idx="1615">
                  <c:v>17.601997240654349</c:v>
                </c:pt>
                <c:pt idx="1616">
                  <c:v>17.601997240654349</c:v>
                </c:pt>
                <c:pt idx="1617">
                  <c:v>17.691347480454606</c:v>
                </c:pt>
                <c:pt idx="1618">
                  <c:v>17.669009920504539</c:v>
                </c:pt>
                <c:pt idx="1619">
                  <c:v>17.624334800604412</c:v>
                </c:pt>
                <c:pt idx="1620">
                  <c:v>17.646672360554476</c:v>
                </c:pt>
                <c:pt idx="1621">
                  <c:v>17.646672360554476</c:v>
                </c:pt>
                <c:pt idx="1622">
                  <c:v>17.646672360554476</c:v>
                </c:pt>
                <c:pt idx="1623">
                  <c:v>17.646672360554476</c:v>
                </c:pt>
                <c:pt idx="1624">
                  <c:v>17.646672360554476</c:v>
                </c:pt>
                <c:pt idx="1625">
                  <c:v>17.646672360554476</c:v>
                </c:pt>
                <c:pt idx="1626">
                  <c:v>17.646672360554476</c:v>
                </c:pt>
                <c:pt idx="1627">
                  <c:v>17.669009920504539</c:v>
                </c:pt>
                <c:pt idx="1628">
                  <c:v>17.646672360554476</c:v>
                </c:pt>
                <c:pt idx="1629">
                  <c:v>17.669009920504539</c:v>
                </c:pt>
                <c:pt idx="1630">
                  <c:v>17.646672360554476</c:v>
                </c:pt>
                <c:pt idx="1631">
                  <c:v>17.669009920504539</c:v>
                </c:pt>
                <c:pt idx="1632">
                  <c:v>17.646672360554476</c:v>
                </c:pt>
                <c:pt idx="1633">
                  <c:v>17.646672360554476</c:v>
                </c:pt>
                <c:pt idx="1634">
                  <c:v>17.669009920504539</c:v>
                </c:pt>
                <c:pt idx="1635">
                  <c:v>17.646672360554476</c:v>
                </c:pt>
                <c:pt idx="1636">
                  <c:v>17.669009920504539</c:v>
                </c:pt>
                <c:pt idx="1637">
                  <c:v>17.646672360554476</c:v>
                </c:pt>
                <c:pt idx="1638">
                  <c:v>17.669009920504539</c:v>
                </c:pt>
                <c:pt idx="1639">
                  <c:v>17.669009920504539</c:v>
                </c:pt>
                <c:pt idx="1640">
                  <c:v>17.624334800604412</c:v>
                </c:pt>
                <c:pt idx="1641">
                  <c:v>17.646672360554476</c:v>
                </c:pt>
                <c:pt idx="1642">
                  <c:v>17.669009920504539</c:v>
                </c:pt>
                <c:pt idx="1643">
                  <c:v>17.646672360554476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717120"/>
        <c:axId val="187718656"/>
      </c:scatterChart>
      <c:valAx>
        <c:axId val="187717120"/>
        <c:scaling>
          <c:orientation val="minMax"/>
        </c:scaling>
        <c:delete val="0"/>
        <c:axPos val="b"/>
        <c:majorGridlines/>
        <c:numFmt formatCode="yyyy/m/d;@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87718656"/>
        <c:crosses val="autoZero"/>
        <c:crossBetween val="midCat"/>
      </c:valAx>
      <c:valAx>
        <c:axId val="187718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ja-JP" sz="1200"/>
                  <a:t>RF-Gun Pf (MW)</a:t>
                </a:r>
                <a:endParaRPr lang="ja-JP" altLang="en-US" sz="1200"/>
              </a:p>
            </c:rich>
          </c:tx>
          <c:layout>
            <c:manualLayout>
              <c:xMode val="edge"/>
              <c:yMode val="edge"/>
              <c:x val="9.6262058951696716E-3"/>
              <c:y val="0.327689809306957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8771712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0.11724</cdr:y>
    </cdr:from>
    <cdr:to>
      <cdr:x>0.09791</cdr:x>
      <cdr:y>0.98529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-328622" y="503495"/>
          <a:ext cx="545999" cy="3727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400" dirty="0"/>
            <a:t>10</a:t>
          </a:r>
          <a:r>
            <a:rPr lang="en-US" altLang="ja-JP" sz="1400" baseline="30000" dirty="0"/>
            <a:t>-4</a:t>
          </a:r>
        </a:p>
        <a:p xmlns:a="http://schemas.openxmlformats.org/drawingml/2006/main">
          <a:endParaRPr lang="en-US" altLang="ja-JP" sz="1400" dirty="0"/>
        </a:p>
        <a:p xmlns:a="http://schemas.openxmlformats.org/drawingml/2006/main">
          <a:endParaRPr lang="en-US" altLang="ja-JP" sz="1400" dirty="0"/>
        </a:p>
        <a:p xmlns:a="http://schemas.openxmlformats.org/drawingml/2006/main">
          <a:r>
            <a:rPr lang="ja-JP" altLang="en-US" sz="1400" dirty="0" smtClean="0"/>
            <a:t>　</a:t>
          </a:r>
          <a:endParaRPr lang="en-US" altLang="ja-JP" sz="1400" dirty="0" smtClean="0"/>
        </a:p>
        <a:p xmlns:a="http://schemas.openxmlformats.org/drawingml/2006/main">
          <a:endParaRPr lang="en-US" altLang="ja-JP" sz="1400" dirty="0"/>
        </a:p>
        <a:p xmlns:a="http://schemas.openxmlformats.org/drawingml/2006/main">
          <a:endParaRPr lang="en-US" altLang="ja-JP" sz="1400" dirty="0"/>
        </a:p>
        <a:p xmlns:a="http://schemas.openxmlformats.org/drawingml/2006/main">
          <a:endParaRPr lang="en-US" altLang="ja-JP" sz="1400" dirty="0"/>
        </a:p>
        <a:p xmlns:a="http://schemas.openxmlformats.org/drawingml/2006/main">
          <a:endParaRPr lang="en-US" altLang="ja-JP" sz="1400" dirty="0"/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ja-JP" sz="1400" dirty="0">
              <a:effectLst/>
            </a:rPr>
            <a:t>10</a:t>
          </a:r>
          <a:r>
            <a:rPr lang="en-US" altLang="ja-JP" sz="1400" baseline="30000" dirty="0">
              <a:effectLst/>
            </a:rPr>
            <a:t>-5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ja-JP" sz="1400" baseline="30000" dirty="0">
            <a:effectLst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ja-JP" sz="1400" baseline="30000" dirty="0" smtClean="0">
            <a:effectLst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ja-JP" sz="1400" baseline="30000" dirty="0"/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ja-JP" sz="1400" baseline="30000" dirty="0" smtClean="0">
            <a:effectLst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ja-JP" sz="1400" baseline="30000" dirty="0"/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ja-JP" sz="1400" baseline="30000" dirty="0">
            <a:effectLst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ja-JP" sz="1400" baseline="30000" dirty="0">
            <a:effectLst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ja-JP" sz="1400" baseline="30000" dirty="0">
            <a:effectLst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ja-JP" sz="1400" baseline="30000" dirty="0">
            <a:effectLst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ja-JP" sz="1400" dirty="0">
              <a:effectLst/>
            </a:rPr>
            <a:t>10</a:t>
          </a:r>
          <a:r>
            <a:rPr lang="en-US" altLang="ja-JP" sz="1400" baseline="30000" dirty="0">
              <a:effectLst/>
            </a:rPr>
            <a:t>-6</a:t>
          </a:r>
          <a:endParaRPr lang="ja-JP" altLang="ja-JP" sz="1400" dirty="0">
            <a:effectLst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ja-JP" altLang="ja-JP" sz="1400" dirty="0">
            <a:effectLst/>
          </a:endParaRPr>
        </a:p>
        <a:p xmlns:a="http://schemas.openxmlformats.org/drawingml/2006/main">
          <a:endParaRPr lang="ja-JP" alt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60447-0730-4453-98B0-88F21AA2295A}" type="datetimeFigureOut">
              <a:rPr lang="en-US" altLang="ja-JP" smtClean="0"/>
              <a:pPr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74A05-C01A-492C-AD78-43B09D312A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7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EF652-2F82-4BEB-B9A6-282A35C5E6F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70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AE9D-8D01-4131-B6C7-066632969B9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56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で実際にどの程度，ビームが改善されているかを</a:t>
            </a:r>
            <a:r>
              <a:rPr kumimoji="1" lang="en-US" altLang="ja-JP" dirty="0" smtClean="0"/>
              <a:t>DAW</a:t>
            </a:r>
            <a:r>
              <a:rPr kumimoji="1" lang="ja-JP" altLang="en-US" baseline="0" dirty="0" smtClean="0"/>
              <a:t>型や一般的な</a:t>
            </a:r>
            <a:r>
              <a:rPr kumimoji="1" lang="en-US" altLang="ja-JP" baseline="0" dirty="0" smtClean="0"/>
              <a:t>RF gun</a:t>
            </a:r>
            <a:r>
              <a:rPr kumimoji="1" lang="ja-JP" altLang="en-US" baseline="0" dirty="0" smtClean="0"/>
              <a:t>につかわれる</a:t>
            </a:r>
            <a:r>
              <a:rPr kumimoji="1" lang="en-US" altLang="ja-JP" baseline="0" dirty="0" smtClean="0"/>
              <a:t>BNL</a:t>
            </a:r>
            <a:r>
              <a:rPr kumimoji="1" lang="ja-JP" altLang="en-US" baseline="0" dirty="0" smtClean="0"/>
              <a:t>型と比較してみました．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11108-B212-4A2A-A97E-DCE3ACB13D2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151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This is whole cavity shape.</a:t>
            </a:r>
            <a:r>
              <a:rPr lang="ja-JP" altLang="en-US" smtClean="0"/>
              <a:t> </a:t>
            </a:r>
            <a:r>
              <a:rPr lang="en-US" altLang="ja-JP" smtClean="0"/>
              <a:t>It is little bit complicated shape.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RF fed by using 90deg hybrid in to two ports.</a:t>
            </a:r>
          </a:p>
        </p:txBody>
      </p:sp>
      <p:sp>
        <p:nvSpPr>
          <p:cNvPr id="3789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5B3245-8C81-4D7F-960A-4F8A9961E6C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We finished cavity</a:t>
            </a:r>
            <a:r>
              <a:rPr lang="ja-JP" altLang="en-US" smtClean="0"/>
              <a:t>　</a:t>
            </a:r>
            <a:r>
              <a:rPr lang="en-US" altLang="ja-JP" smtClean="0"/>
              <a:t> fabrication.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brazing</a:t>
            </a:r>
          </a:p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993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A53097-A2CD-4310-B8BD-B28F85AF849A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74A05-C01A-492C-AD78-43B09D312A9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53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EF652-2F82-4BEB-B9A6-282A35C5E6F5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70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D8AE-9DCB-2440-A3D4-B3F3A605ED17}" type="datetimeFigureOut">
              <a:rPr lang="en-US" altLang="ja-JP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259E-DE73-DA49-B20E-2AED84B9D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6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D8AE-9DCB-2440-A3D4-B3F3A605ED17}" type="datetimeFigureOut">
              <a:rPr lang="en-US" altLang="ja-JP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259E-DE73-DA49-B20E-2AED84B9D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1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D8AE-9DCB-2440-A3D4-B3F3A605ED17}" type="datetimeFigureOut">
              <a:rPr lang="en-US" altLang="ja-JP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259E-DE73-DA49-B20E-2AED84B9D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9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D8AE-9DCB-2440-A3D4-B3F3A605ED17}" type="datetimeFigureOut">
              <a:rPr lang="en-US" altLang="ja-JP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259E-DE73-DA49-B20E-2AED84B9D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D8AE-9DCB-2440-A3D4-B3F3A605ED17}" type="datetimeFigureOut">
              <a:rPr lang="en-US" altLang="ja-JP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259E-DE73-DA49-B20E-2AED84B9D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9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D8AE-9DCB-2440-A3D4-B3F3A605ED17}" type="datetimeFigureOut">
              <a:rPr lang="en-US" altLang="ja-JP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259E-DE73-DA49-B20E-2AED84B9D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8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D8AE-9DCB-2440-A3D4-B3F3A605ED17}" type="datetimeFigureOut">
              <a:rPr lang="en-US" altLang="ja-JP" smtClean="0"/>
              <a:pPr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259E-DE73-DA49-B20E-2AED84B9D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D8AE-9DCB-2440-A3D4-B3F3A605ED17}" type="datetimeFigureOut">
              <a:rPr lang="en-US" altLang="ja-JP" smtClean="0"/>
              <a:pPr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259E-DE73-DA49-B20E-2AED84B9D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2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D8AE-9DCB-2440-A3D4-B3F3A605ED17}" type="datetimeFigureOut">
              <a:rPr lang="en-US" altLang="ja-JP" smtClean="0"/>
              <a:pPr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259E-DE73-DA49-B20E-2AED84B9D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D8AE-9DCB-2440-A3D4-B3F3A605ED17}" type="datetimeFigureOut">
              <a:rPr lang="en-US" altLang="ja-JP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259E-DE73-DA49-B20E-2AED84B9D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9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D8AE-9DCB-2440-A3D4-B3F3A605ED17}" type="datetimeFigureOut">
              <a:rPr lang="en-US" altLang="ja-JP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259E-DE73-DA49-B20E-2AED84B9D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5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ED8AE-9DCB-2440-A3D4-B3F3A605ED17}" type="datetimeFigureOut">
              <a:rPr lang="en-US" altLang="ja-JP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4259E-DE73-DA49-B20E-2AED84B9D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7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073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/>
              <a:t>RFgun</a:t>
            </a:r>
            <a:r>
              <a:rPr lang="en-US" dirty="0"/>
              <a:t> and Electron Beam</a:t>
            </a: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SuperKEKB</a:t>
            </a:r>
            <a:r>
              <a:rPr kumimoji="1" lang="en-US" altLang="ja-JP" dirty="0" smtClean="0"/>
              <a:t> review @ 14, June, 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86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2"/>
          <p:cNvPicPr>
            <a:picLocks noChangeAspect="1" noChangeArrowheads="1"/>
          </p:cNvPicPr>
          <p:nvPr/>
        </p:nvPicPr>
        <p:blipFill>
          <a:blip r:embed="rId3"/>
          <a:srcRect l="25146" t="19759" r="25204" b="9946"/>
          <a:stretch>
            <a:fillRect/>
          </a:stretch>
        </p:blipFill>
        <p:spPr bwMode="auto">
          <a:xfrm>
            <a:off x="4127401" y="569929"/>
            <a:ext cx="2855912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3"/>
          <p:cNvPicPr>
            <a:picLocks noChangeAspect="1" noChangeArrowheads="1"/>
          </p:cNvPicPr>
          <p:nvPr/>
        </p:nvPicPr>
        <p:blipFill>
          <a:blip r:embed="rId4"/>
          <a:srcRect l="33569" t="23387" r="18375" b="7919"/>
          <a:stretch>
            <a:fillRect/>
          </a:stretch>
        </p:blipFill>
        <p:spPr bwMode="auto">
          <a:xfrm>
            <a:off x="251520" y="2751782"/>
            <a:ext cx="3665537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矢印コネクタ 6"/>
          <p:cNvCxnSpPr/>
          <p:nvPr/>
        </p:nvCxnSpPr>
        <p:spPr>
          <a:xfrm flipV="1">
            <a:off x="2010470" y="5537845"/>
            <a:ext cx="257175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 flipV="1">
            <a:off x="1145282" y="5523557"/>
            <a:ext cx="288925" cy="4333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9" name="テキスト ボックス 9"/>
          <p:cNvSpPr txBox="1">
            <a:spLocks noChangeArrowheads="1"/>
          </p:cNvSpPr>
          <p:nvPr/>
        </p:nvSpPr>
        <p:spPr bwMode="auto">
          <a:xfrm>
            <a:off x="826195" y="5956945"/>
            <a:ext cx="187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Calibri" pitchFamily="34" charset="0"/>
              </a:rPr>
              <a:t>coupling cavities</a:t>
            </a:r>
            <a:endParaRPr lang="ja-JP" altLang="en-US">
              <a:latin typeface="Calibri" pitchFamily="34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2410520" y="4875857"/>
            <a:ext cx="720725" cy="12620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2019995" y="4875857"/>
            <a:ext cx="895350" cy="13223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2" name="テキスト ボックス 15"/>
          <p:cNvSpPr txBox="1">
            <a:spLocks noChangeArrowheads="1"/>
          </p:cNvSpPr>
          <p:nvPr/>
        </p:nvSpPr>
        <p:spPr bwMode="auto">
          <a:xfrm>
            <a:off x="2915345" y="6052195"/>
            <a:ext cx="136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Calibri" pitchFamily="34" charset="0"/>
              </a:rPr>
              <a:t>accelerating cavity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36873" name="テキスト ボックス 16"/>
          <p:cNvSpPr txBox="1">
            <a:spLocks noChangeArrowheads="1"/>
          </p:cNvSpPr>
          <p:nvPr/>
        </p:nvSpPr>
        <p:spPr bwMode="auto">
          <a:xfrm>
            <a:off x="4602085" y="3224364"/>
            <a:ext cx="94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latin typeface="Calibri" pitchFamily="34" charset="0"/>
              </a:rPr>
              <a:t>cathode</a:t>
            </a:r>
            <a:endParaRPr lang="ja-JP" altLang="en-US" dirty="0">
              <a:latin typeface="Calibri" pitchFamily="34" charset="0"/>
            </a:endParaRPr>
          </a:p>
        </p:txBody>
      </p:sp>
      <p:cxnSp>
        <p:nvCxnSpPr>
          <p:cNvPr id="18" name="直線矢印コネクタ 17"/>
          <p:cNvCxnSpPr>
            <a:stCxn id="36873" idx="0"/>
          </p:cNvCxnSpPr>
          <p:nvPr/>
        </p:nvCxnSpPr>
        <p:spPr>
          <a:xfrm flipH="1" flipV="1">
            <a:off x="4716016" y="1969416"/>
            <a:ext cx="357557" cy="12549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テキスト ボックス 19"/>
          <p:cNvSpPr txBox="1">
            <a:spLocks noChangeArrowheads="1"/>
          </p:cNvSpPr>
          <p:nvPr/>
        </p:nvSpPr>
        <p:spPr bwMode="auto">
          <a:xfrm>
            <a:off x="2627784" y="34900"/>
            <a:ext cx="40338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dirty="0" smtClean="0">
                <a:latin typeface="Calibri" pitchFamily="34" charset="0"/>
              </a:rPr>
              <a:t>Cavity design</a:t>
            </a:r>
            <a:endParaRPr lang="ja-JP" altLang="en-US" sz="3200" dirty="0">
              <a:latin typeface="Calibri" pitchFamily="34" charset="0"/>
            </a:endParaRPr>
          </a:p>
        </p:txBody>
      </p:sp>
      <p:cxnSp>
        <p:nvCxnSpPr>
          <p:cNvPr id="2" name="直線矢印コネクタ 17"/>
          <p:cNvCxnSpPr>
            <a:cxnSpLocks noChangeShapeType="1"/>
          </p:cNvCxnSpPr>
          <p:nvPr/>
        </p:nvCxnSpPr>
        <p:spPr bwMode="auto">
          <a:xfrm>
            <a:off x="467420" y="4364682"/>
            <a:ext cx="2951162" cy="0"/>
          </a:xfrm>
          <a:prstGeom prst="straightConnector1">
            <a:avLst/>
          </a:prstGeom>
          <a:noFill/>
          <a:ln w="57150" algn="ctr">
            <a:solidFill>
              <a:srgbClr val="00FF00"/>
            </a:solidFill>
            <a:round/>
            <a:headEnd/>
            <a:tailEnd type="arrow" w="med" len="med"/>
          </a:ln>
        </p:spPr>
      </p:cxn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10295" y="3997970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latin typeface="Calibri" pitchFamily="34" charset="0"/>
              </a:rPr>
              <a:t>beam</a:t>
            </a:r>
          </a:p>
        </p:txBody>
      </p:sp>
      <p:grpSp>
        <p:nvGrpSpPr>
          <p:cNvPr id="36888" name="Group 24"/>
          <p:cNvGrpSpPr>
            <a:grpSpLocks/>
          </p:cNvGrpSpPr>
          <p:nvPr/>
        </p:nvGrpSpPr>
        <p:grpSpPr bwMode="auto">
          <a:xfrm rot="630068">
            <a:off x="6935688" y="1577991"/>
            <a:ext cx="1439863" cy="1009650"/>
            <a:chOff x="3969" y="3293"/>
            <a:chExt cx="1270" cy="409"/>
          </a:xfrm>
        </p:grpSpPr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>
              <a:off x="3969" y="3293"/>
              <a:ext cx="12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>
              <a:off x="4241" y="3293"/>
              <a:ext cx="681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>
              <a:off x="3969" y="3702"/>
              <a:ext cx="12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 flipH="1">
              <a:off x="4241" y="3293"/>
              <a:ext cx="681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6889" name="Text Box 25"/>
          <p:cNvSpPr txBox="1">
            <a:spLocks noChangeArrowheads="1"/>
          </p:cNvSpPr>
          <p:nvPr/>
        </p:nvSpPr>
        <p:spPr bwMode="auto">
          <a:xfrm rot="593741">
            <a:off x="6935688" y="2730516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latin typeface="Calibri" pitchFamily="34" charset="0"/>
              </a:rPr>
              <a:t>90 deg hybrid</a:t>
            </a:r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 rot="659808">
            <a:off x="6719788" y="1289066"/>
            <a:ext cx="360363" cy="215900"/>
          </a:xfrm>
          <a:prstGeom prst="lef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91" name="AutoShape 27"/>
          <p:cNvSpPr>
            <a:spLocks noChangeArrowheads="1"/>
          </p:cNvSpPr>
          <p:nvPr/>
        </p:nvSpPr>
        <p:spPr bwMode="auto">
          <a:xfrm rot="659808">
            <a:off x="6576913" y="2297129"/>
            <a:ext cx="360363" cy="215900"/>
          </a:xfrm>
          <a:prstGeom prst="lef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 rot="442538">
            <a:off x="8267601" y="128906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0000FF"/>
                </a:solidFill>
              </a:rPr>
              <a:t>RF</a:t>
            </a:r>
          </a:p>
        </p:txBody>
      </p:sp>
      <p:sp>
        <p:nvSpPr>
          <p:cNvPr id="36893" name="AutoShape 29"/>
          <p:cNvSpPr>
            <a:spLocks noChangeArrowheads="1"/>
          </p:cNvSpPr>
          <p:nvPr/>
        </p:nvSpPr>
        <p:spPr bwMode="auto">
          <a:xfrm rot="659808">
            <a:off x="8304113" y="1577991"/>
            <a:ext cx="360363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11597" b="22872"/>
          <a:stretch/>
        </p:blipFill>
        <p:spPr bwMode="auto">
          <a:xfrm>
            <a:off x="780278" y="702420"/>
            <a:ext cx="2819279" cy="182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780278" y="83438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Field calculation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538989" y="3597160"/>
            <a:ext cx="3707457" cy="2455035"/>
            <a:chOff x="3275856" y="829949"/>
            <a:chExt cx="6336704" cy="3953937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61" t="35196" r="2907" b="4923"/>
            <a:stretch/>
          </p:blipFill>
          <p:spPr bwMode="auto">
            <a:xfrm>
              <a:off x="3275856" y="829949"/>
              <a:ext cx="6336704" cy="3953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下矢印 28"/>
            <p:cNvSpPr/>
            <p:nvPr/>
          </p:nvSpPr>
          <p:spPr>
            <a:xfrm rot="6288554">
              <a:off x="8298064" y="2056530"/>
              <a:ext cx="504056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0" name="下矢印 29"/>
            <p:cNvSpPr/>
            <p:nvPr/>
          </p:nvSpPr>
          <p:spPr>
            <a:xfrm rot="17232202">
              <a:off x="8140284" y="2819471"/>
              <a:ext cx="504056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1" name="U ターン矢印 30"/>
            <p:cNvSpPr/>
            <p:nvPr/>
          </p:nvSpPr>
          <p:spPr>
            <a:xfrm rot="17189223" flipH="1">
              <a:off x="5481791" y="1377375"/>
              <a:ext cx="466944" cy="504056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U ターン矢印 31"/>
            <p:cNvSpPr/>
            <p:nvPr/>
          </p:nvSpPr>
          <p:spPr>
            <a:xfrm rot="17147496" flipH="1">
              <a:off x="5364662" y="2244217"/>
              <a:ext cx="466944" cy="504056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5109893" y="6137920"/>
            <a:ext cx="25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No reflection to klystron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\\nas724.kek.jp\PUBLIC_SYNC\Inventor\NATSUI\20120912pac\AssemblyBody.png"/>
          <p:cNvPicPr>
            <a:picLocks noChangeAspect="1" noChangeArrowheads="1"/>
          </p:cNvPicPr>
          <p:nvPr/>
        </p:nvPicPr>
        <p:blipFill>
          <a:blip r:embed="rId3"/>
          <a:srcRect l="25110" t="7027" r="16977" b="6470"/>
          <a:stretch>
            <a:fillRect/>
          </a:stretch>
        </p:blipFill>
        <p:spPr bwMode="auto">
          <a:xfrm>
            <a:off x="1365250" y="730250"/>
            <a:ext cx="31527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4" descr="\\nas724.kek.jp\PUBLIC_SYNC\Inventor\NATSUI\20120912pac\AssemblyBody1.png"/>
          <p:cNvPicPr>
            <a:picLocks noChangeAspect="1" noChangeArrowheads="1"/>
          </p:cNvPicPr>
          <p:nvPr/>
        </p:nvPicPr>
        <p:blipFill>
          <a:blip r:embed="rId4"/>
          <a:srcRect l="15656" r="19775"/>
          <a:stretch>
            <a:fillRect/>
          </a:stretch>
        </p:blipFill>
        <p:spPr bwMode="auto">
          <a:xfrm>
            <a:off x="5003800" y="749300"/>
            <a:ext cx="2957513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テキスト ボックス 1"/>
          <p:cNvSpPr txBox="1">
            <a:spLocks noChangeArrowheads="1"/>
          </p:cNvSpPr>
          <p:nvPr/>
        </p:nvSpPr>
        <p:spPr bwMode="auto">
          <a:xfrm>
            <a:off x="107950" y="146050"/>
            <a:ext cx="8820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>
                <a:latin typeface="Calibri" pitchFamily="34" charset="0"/>
              </a:rPr>
              <a:t>Mechanical design and manufacturing </a:t>
            </a:r>
            <a:endParaRPr lang="ja-JP" altLang="en-US" sz="3200">
              <a:latin typeface="Calibri" pitchFamily="34" charset="0"/>
            </a:endParaRPr>
          </a:p>
        </p:txBody>
      </p:sp>
      <p:pic>
        <p:nvPicPr>
          <p:cNvPr id="38916" name="Picture 2" descr="D:\home\InstantUpload\20130228_170256.jpg"/>
          <p:cNvPicPr>
            <a:picLocks noChangeAspect="1" noChangeArrowheads="1"/>
          </p:cNvPicPr>
          <p:nvPr/>
        </p:nvPicPr>
        <p:blipFill>
          <a:blip r:embed="rId5"/>
          <a:srcRect l="23480" r="8379"/>
          <a:stretch>
            <a:fillRect/>
          </a:stretch>
        </p:blipFill>
        <p:spPr bwMode="auto">
          <a:xfrm>
            <a:off x="1116013" y="3727450"/>
            <a:ext cx="1779587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 descr="D:\home\InstantUpload\20130228_171640.jpg"/>
          <p:cNvPicPr>
            <a:picLocks noChangeAspect="1" noChangeArrowheads="1"/>
          </p:cNvPicPr>
          <p:nvPr/>
        </p:nvPicPr>
        <p:blipFill>
          <a:blip r:embed="rId6"/>
          <a:srcRect l="21043" t="8606" r="15433"/>
          <a:stretch>
            <a:fillRect/>
          </a:stretch>
        </p:blipFill>
        <p:spPr bwMode="auto">
          <a:xfrm>
            <a:off x="1116013" y="5357813"/>
            <a:ext cx="17795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 descr="D:\home\InstantUpload\20130424_145610.jpg"/>
          <p:cNvPicPr>
            <a:picLocks noChangeAspect="1" noChangeArrowheads="1"/>
          </p:cNvPicPr>
          <p:nvPr/>
        </p:nvPicPr>
        <p:blipFill>
          <a:blip r:embed="rId7"/>
          <a:srcRect l="27615" t="3828" r="28815" b="14893"/>
          <a:stretch>
            <a:fillRect/>
          </a:stretch>
        </p:blipFill>
        <p:spPr bwMode="auto">
          <a:xfrm>
            <a:off x="3332163" y="3952875"/>
            <a:ext cx="23701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5" descr="D:\home\GoogleDrive\Google ドライブ\写真\20130904_165718.jpg"/>
          <p:cNvPicPr>
            <a:picLocks noChangeAspect="1" noChangeArrowheads="1"/>
          </p:cNvPicPr>
          <p:nvPr/>
        </p:nvPicPr>
        <p:blipFill>
          <a:blip r:embed="rId8"/>
          <a:srcRect l="24176" r="25015" b="13882"/>
          <a:stretch>
            <a:fillRect/>
          </a:stretch>
        </p:blipFill>
        <p:spPr bwMode="auto">
          <a:xfrm>
            <a:off x="6011863" y="3952875"/>
            <a:ext cx="260826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62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49" y="1069614"/>
            <a:ext cx="5675277" cy="451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979505" y="1285400"/>
            <a:ext cx="6021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/>
              <a:t>Justin Jimenez, A Systematic Cathode Study , </a:t>
            </a:r>
            <a:r>
              <a:rPr lang="en-US" altLang="ja-JP" sz="1400" dirty="0" err="1"/>
              <a:t>Ph.D</a:t>
            </a:r>
            <a:r>
              <a:rPr lang="en-US" altLang="ja-JP" sz="1400" dirty="0"/>
              <a:t> Thesis, </a:t>
            </a:r>
            <a:r>
              <a:rPr lang="en-US" altLang="ja-JP" sz="1400" dirty="0" err="1"/>
              <a:t>Monterery</a:t>
            </a:r>
            <a:r>
              <a:rPr lang="en-US" altLang="ja-JP" sz="1400" dirty="0"/>
              <a:t>, California</a:t>
            </a:r>
          </a:p>
        </p:txBody>
      </p:sp>
      <p:sp>
        <p:nvSpPr>
          <p:cNvPr id="58378" name="Oval 10"/>
          <p:cNvSpPr>
            <a:spLocks noChangeArrowheads="1"/>
          </p:cNvSpPr>
          <p:nvPr/>
        </p:nvSpPr>
        <p:spPr bwMode="auto">
          <a:xfrm>
            <a:off x="3622711" y="266177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572140"/>
            <a:ext cx="5322020" cy="96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500694" y="5857892"/>
            <a:ext cx="29289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 err="1"/>
              <a:t>Physica</a:t>
            </a:r>
            <a:r>
              <a:rPr lang="en-US" altLang="ja-JP" sz="1400" dirty="0"/>
              <a:t> </a:t>
            </a:r>
            <a:r>
              <a:rPr lang="en-US" altLang="ja-JP" sz="1400" dirty="0" err="1"/>
              <a:t>Scripta</a:t>
            </a:r>
            <a:r>
              <a:rPr lang="en-US" altLang="ja-JP" sz="1400" dirty="0"/>
              <a:t>. Vol. T71, 39-45, 1997.</a:t>
            </a:r>
          </a:p>
          <a:p>
            <a:r>
              <a:rPr lang="en-US" altLang="ja-JP" sz="1400" b="1" dirty="0">
                <a:latin typeface="Arial" pitchFamily="34" charset="0"/>
              </a:rPr>
              <a:t>Cathodes for Electron Guns</a:t>
            </a:r>
          </a:p>
          <a:p>
            <a:r>
              <a:rPr lang="en-US" altLang="ja-JP" sz="1400" b="1" dirty="0"/>
              <a:t>G. </a:t>
            </a:r>
            <a:r>
              <a:rPr lang="en-US" altLang="ja-JP" sz="1400" dirty="0"/>
              <a:t>I. </a:t>
            </a:r>
            <a:r>
              <a:rPr lang="en-US" altLang="ja-JP" sz="1400" dirty="0" err="1"/>
              <a:t>Kuznetsov</a:t>
            </a:r>
            <a:endParaRPr lang="en-US" altLang="ja-JP" sz="14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572132" y="1385902"/>
            <a:ext cx="342902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Workfunction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(2.8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b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enough QE (10</a:t>
            </a:r>
            <a:r>
              <a:rPr kumimoji="1" lang="en-US" altLang="ja-JP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-4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b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room temperature.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Inactive in air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Recover by heating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b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laser cleaning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2765455" y="1733076"/>
            <a:ext cx="2786082" cy="235745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下矢印 19"/>
          <p:cNvSpPr/>
          <p:nvPr/>
        </p:nvSpPr>
        <p:spPr>
          <a:xfrm>
            <a:off x="6786578" y="3733340"/>
            <a:ext cx="71438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29322" y="4071942"/>
            <a:ext cx="2781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Best choice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for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SuperKEKB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  5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nC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/>
            </a:r>
            <a:br>
              <a:rPr lang="en-US" altLang="ja-JP" sz="2400" b="1" dirty="0" smtClean="0">
                <a:solidFill>
                  <a:srgbClr val="FF0000"/>
                </a:solidFill>
              </a:rPr>
            </a:br>
            <a:r>
              <a:rPr lang="en-US" altLang="ja-JP" sz="2400" b="1" dirty="0" smtClean="0">
                <a:solidFill>
                  <a:srgbClr val="FF0000"/>
                </a:solidFill>
              </a:rPr>
              <a:t>long time operation</a:t>
            </a:r>
          </a:p>
        </p:txBody>
      </p:sp>
      <p:cxnSp>
        <p:nvCxnSpPr>
          <p:cNvPr id="23" name="直線コネクタ 22"/>
          <p:cNvCxnSpPr/>
          <p:nvPr/>
        </p:nvCxnSpPr>
        <p:spPr>
          <a:xfrm>
            <a:off x="642910" y="6000768"/>
            <a:ext cx="428628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矢印 13"/>
          <p:cNvSpPr/>
          <p:nvPr/>
        </p:nvSpPr>
        <p:spPr>
          <a:xfrm rot="18934177">
            <a:off x="4365372" y="2403549"/>
            <a:ext cx="428628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49" y="152400"/>
            <a:ext cx="8878907" cy="82832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Cathode : Advantage of metal composite cathode</a:t>
            </a:r>
            <a:br>
              <a:rPr lang="en-US" altLang="ja-JP" sz="3200" dirty="0" smtClean="0"/>
            </a:br>
            <a:r>
              <a:rPr lang="en-US" altLang="ja-JP" sz="3200" dirty="0"/>
              <a:t>(</a:t>
            </a:r>
            <a:r>
              <a:rPr lang="en-US" altLang="ja-JP" sz="3200" dirty="0" smtClean="0"/>
              <a:t>LaB</a:t>
            </a:r>
            <a:r>
              <a:rPr lang="en-US" altLang="ja-JP" sz="3200" baseline="-25000" dirty="0" smtClean="0"/>
              <a:t>6</a:t>
            </a:r>
            <a:r>
              <a:rPr lang="en-US" altLang="ja-JP" sz="3200" dirty="0" smtClean="0"/>
              <a:t> or Ir</a:t>
            </a:r>
            <a:r>
              <a:rPr lang="en-US" altLang="ja-JP" sz="3200" baseline="-25000" dirty="0" smtClean="0"/>
              <a:t>5</a:t>
            </a:r>
            <a:r>
              <a:rPr lang="en-US" altLang="ja-JP" sz="3200" dirty="0" smtClean="0"/>
              <a:t>Ce )</a:t>
            </a:r>
            <a:endParaRPr lang="en-US" altLang="ja-JP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9738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テキスト ボックス 3"/>
          <p:cNvSpPr txBox="1">
            <a:spLocks noChangeArrowheads="1"/>
          </p:cNvSpPr>
          <p:nvPr/>
        </p:nvSpPr>
        <p:spPr bwMode="auto">
          <a:xfrm>
            <a:off x="684213" y="723900"/>
            <a:ext cx="5842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Calibri" pitchFamily="34" charset="0"/>
              </a:rPr>
              <a:t>10</a:t>
            </a:r>
            <a:r>
              <a:rPr lang="en-US" altLang="ja-JP" sz="1600" baseline="30000">
                <a:latin typeface="Calibri" pitchFamily="34" charset="0"/>
              </a:rPr>
              <a:t>-4</a:t>
            </a:r>
          </a:p>
          <a:p>
            <a:endParaRPr lang="en-US" altLang="ja-JP" sz="1600">
              <a:latin typeface="Calibri" pitchFamily="34" charset="0"/>
            </a:endParaRPr>
          </a:p>
          <a:p>
            <a:endParaRPr lang="en-US" altLang="ja-JP" sz="1600">
              <a:latin typeface="Calibri" pitchFamily="34" charset="0"/>
            </a:endParaRPr>
          </a:p>
          <a:p>
            <a:endParaRPr lang="en-US" altLang="ja-JP" sz="1600">
              <a:latin typeface="Calibri" pitchFamily="34" charset="0"/>
            </a:endParaRPr>
          </a:p>
          <a:p>
            <a:endParaRPr lang="en-US" altLang="ja-JP" sz="1600">
              <a:latin typeface="Calibri" pitchFamily="34" charset="0"/>
            </a:endParaRPr>
          </a:p>
          <a:p>
            <a:endParaRPr lang="en-US" altLang="ja-JP" sz="1600">
              <a:latin typeface="Calibri" pitchFamily="34" charset="0"/>
            </a:endParaRPr>
          </a:p>
          <a:p>
            <a:endParaRPr lang="en-US" altLang="ja-JP" sz="1600">
              <a:latin typeface="Calibri" pitchFamily="34" charset="0"/>
            </a:endParaRPr>
          </a:p>
          <a:p>
            <a:endParaRPr lang="en-US" altLang="ja-JP" sz="1600">
              <a:latin typeface="Calibri" pitchFamily="34" charset="0"/>
            </a:endParaRPr>
          </a:p>
          <a:p>
            <a:endParaRPr lang="en-US" altLang="ja-JP" sz="1600">
              <a:latin typeface="Calibri" pitchFamily="34" charset="0"/>
            </a:endParaRPr>
          </a:p>
          <a:p>
            <a:endParaRPr lang="en-US" altLang="ja-JP" sz="1600">
              <a:latin typeface="Calibri" pitchFamily="34" charset="0"/>
            </a:endParaRPr>
          </a:p>
          <a:p>
            <a:endParaRPr lang="en-US" altLang="ja-JP" sz="1600">
              <a:latin typeface="Calibri" pitchFamily="34" charset="0"/>
            </a:endParaRPr>
          </a:p>
          <a:p>
            <a:endParaRPr lang="en-US" altLang="ja-JP" sz="1600">
              <a:latin typeface="Calibri" pitchFamily="34" charset="0"/>
            </a:endParaRPr>
          </a:p>
          <a:p>
            <a:endParaRPr lang="en-US" altLang="ja-JP" sz="1600">
              <a:latin typeface="Calibri" pitchFamily="34" charset="0"/>
            </a:endParaRPr>
          </a:p>
          <a:p>
            <a:endParaRPr lang="en-US" altLang="ja-JP" sz="1600">
              <a:latin typeface="Calibri" pitchFamily="34" charset="0"/>
            </a:endParaRPr>
          </a:p>
          <a:p>
            <a:r>
              <a:rPr lang="en-US" altLang="ja-JP" sz="1600">
                <a:latin typeface="Calibri" pitchFamily="34" charset="0"/>
              </a:rPr>
              <a:t>10</a:t>
            </a:r>
            <a:r>
              <a:rPr lang="en-US" altLang="ja-JP" sz="1600" baseline="30000">
                <a:latin typeface="Calibri" pitchFamily="34" charset="0"/>
              </a:rPr>
              <a:t>-5</a:t>
            </a:r>
          </a:p>
        </p:txBody>
      </p:sp>
      <p:graphicFrame>
        <p:nvGraphicFramePr>
          <p:cNvPr id="2" name="グラフ 1"/>
          <p:cNvGraphicFramePr>
            <a:graphicFrameLocks/>
          </p:cNvGraphicFramePr>
          <p:nvPr/>
        </p:nvGraphicFramePr>
        <p:xfrm>
          <a:off x="285720" y="785794"/>
          <a:ext cx="81369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テキスト ボックス 2"/>
          <p:cNvSpPr txBox="1">
            <a:spLocks noChangeArrowheads="1"/>
          </p:cNvSpPr>
          <p:nvPr/>
        </p:nvSpPr>
        <p:spPr bwMode="auto">
          <a:xfrm>
            <a:off x="1357290" y="44450"/>
            <a:ext cx="65008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Calibri" pitchFamily="34" charset="0"/>
              </a:rPr>
              <a:t>Lifetime</a:t>
            </a:r>
            <a:r>
              <a:rPr lang="ja-JP" altLang="en-US" sz="3200" dirty="0" smtClean="0">
                <a:latin typeface="Calibri" pitchFamily="34" charset="0"/>
              </a:rPr>
              <a:t> </a:t>
            </a:r>
            <a:r>
              <a:rPr lang="en-US" altLang="ja-JP" sz="3200" dirty="0" smtClean="0">
                <a:latin typeface="Calibri" pitchFamily="34" charset="0"/>
              </a:rPr>
              <a:t>measurement</a:t>
            </a:r>
            <a:r>
              <a:rPr lang="ja-JP" altLang="en-US" sz="3200" dirty="0" smtClean="0">
                <a:latin typeface="Calibri" pitchFamily="34" charset="0"/>
              </a:rPr>
              <a:t>（</a:t>
            </a:r>
            <a:r>
              <a:rPr lang="en-US" altLang="ja-JP" sz="3200" dirty="0">
                <a:latin typeface="Calibri" pitchFamily="34" charset="0"/>
              </a:rPr>
              <a:t>LaB</a:t>
            </a:r>
            <a:r>
              <a:rPr lang="en-US" altLang="ja-JP" sz="3200" baseline="-25000" dirty="0">
                <a:latin typeface="Calibri" pitchFamily="34" charset="0"/>
              </a:rPr>
              <a:t>6</a:t>
            </a:r>
            <a:r>
              <a:rPr lang="en-US" altLang="ja-JP" sz="3200" dirty="0">
                <a:latin typeface="Calibri" pitchFamily="34" charset="0"/>
              </a:rPr>
              <a:t> </a:t>
            </a:r>
            <a:r>
              <a:rPr lang="en-US" altLang="ja-JP" sz="3200" dirty="0" smtClean="0">
                <a:latin typeface="Calibri" pitchFamily="34" charset="0"/>
              </a:rPr>
              <a:t>/ </a:t>
            </a:r>
            <a:r>
              <a:rPr lang="en-US" altLang="ja-JP" sz="3200" dirty="0">
                <a:latin typeface="Calibri" pitchFamily="34" charset="0"/>
              </a:rPr>
              <a:t>Ir</a:t>
            </a:r>
            <a:r>
              <a:rPr lang="en-US" altLang="ja-JP" sz="3200" baseline="-25000" dirty="0">
                <a:latin typeface="Calibri" pitchFamily="34" charset="0"/>
              </a:rPr>
              <a:t>5</a:t>
            </a:r>
            <a:r>
              <a:rPr lang="en-US" altLang="ja-JP" sz="3200" dirty="0">
                <a:latin typeface="Calibri" pitchFamily="34" charset="0"/>
              </a:rPr>
              <a:t>Ce</a:t>
            </a:r>
            <a:r>
              <a:rPr lang="ja-JP" altLang="en-US" sz="3200" dirty="0">
                <a:latin typeface="Calibri" pitchFamily="34" charset="0"/>
              </a:rPr>
              <a:t>）</a:t>
            </a:r>
          </a:p>
        </p:txBody>
      </p:sp>
      <p:grpSp>
        <p:nvGrpSpPr>
          <p:cNvPr id="29709" name="グループ化 14"/>
          <p:cNvGrpSpPr>
            <a:grpSpLocks/>
          </p:cNvGrpSpPr>
          <p:nvPr/>
        </p:nvGrpSpPr>
        <p:grpSpPr bwMode="auto">
          <a:xfrm>
            <a:off x="2182824" y="5159394"/>
            <a:ext cx="4032250" cy="984250"/>
            <a:chOff x="683568" y="4749047"/>
            <a:chExt cx="4032448" cy="984209"/>
          </a:xfrm>
        </p:grpSpPr>
        <p:sp>
          <p:nvSpPr>
            <p:cNvPr id="29710" name="テキスト ボックス 4"/>
            <p:cNvSpPr txBox="1">
              <a:spLocks noChangeArrowheads="1"/>
            </p:cNvSpPr>
            <p:nvPr/>
          </p:nvSpPr>
          <p:spPr bwMode="auto">
            <a:xfrm>
              <a:off x="828038" y="5085585"/>
              <a:ext cx="3887978" cy="64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b="1" dirty="0" smtClean="0">
                  <a:latin typeface="Calibri" pitchFamily="34" charset="0"/>
                </a:rPr>
                <a:t>Continuous pulse laser </a:t>
              </a:r>
              <a:r>
                <a:rPr lang="en-US" altLang="ja-JP" sz="1800" b="1" dirty="0" smtClean="0">
                  <a:latin typeface="Calibri" pitchFamily="34" charset="0"/>
                </a:rPr>
                <a:t>200μJ@266nm</a:t>
              </a:r>
              <a:r>
                <a:rPr lang="en-US" altLang="ja-JP" sz="1800" dirty="0" smtClean="0">
                  <a:latin typeface="Calibri" pitchFamily="34" charset="0"/>
                </a:rPr>
                <a:t>)</a:t>
              </a:r>
              <a:endParaRPr lang="ja-JP" altLang="en-US" sz="1800" dirty="0">
                <a:latin typeface="Calibri" pitchFamily="34" charset="0"/>
              </a:endParaRPr>
            </a:p>
            <a:p>
              <a:r>
                <a:rPr lang="en-US" altLang="ja-JP" b="1" dirty="0" err="1" smtClean="0">
                  <a:latin typeface="Calibri" pitchFamily="34" charset="0"/>
                </a:rPr>
                <a:t>Irradation</a:t>
              </a:r>
              <a:r>
                <a:rPr lang="en-US" altLang="ja-JP" b="1" dirty="0" smtClean="0">
                  <a:latin typeface="Calibri" pitchFamily="34" charset="0"/>
                </a:rPr>
                <a:t>  =&gt; </a:t>
              </a:r>
              <a:r>
                <a:rPr lang="en-US" altLang="ja-JP" sz="1800" b="1" dirty="0" smtClean="0">
                  <a:latin typeface="Calibri" pitchFamily="34" charset="0"/>
                </a:rPr>
                <a:t>2.5 </a:t>
              </a:r>
              <a:r>
                <a:rPr lang="en-US" altLang="ja-JP" sz="1800" b="1" dirty="0" err="1" smtClean="0">
                  <a:latin typeface="Calibri" pitchFamily="34" charset="0"/>
                </a:rPr>
                <a:t>nC</a:t>
              </a:r>
              <a:r>
                <a:rPr lang="en-US" altLang="ja-JP" sz="1800" b="1" dirty="0" smtClean="0">
                  <a:latin typeface="Calibri" pitchFamily="34" charset="0"/>
                </a:rPr>
                <a:t> emission</a:t>
              </a:r>
              <a:endParaRPr lang="ja-JP" altLang="en-US" sz="1800" dirty="0">
                <a:latin typeface="Calibri" pitchFamily="34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83568" y="4933189"/>
              <a:ext cx="4032448" cy="800067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052060" y="4749047"/>
              <a:ext cx="1224022" cy="36987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Condition</a:t>
              </a:r>
              <a:endParaRPr lang="ja-JP" alt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1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グラフ 35"/>
          <p:cNvGraphicFramePr>
            <a:graphicFrameLocks/>
          </p:cNvGraphicFramePr>
          <p:nvPr/>
        </p:nvGraphicFramePr>
        <p:xfrm>
          <a:off x="307565" y="1122326"/>
          <a:ext cx="5576542" cy="45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タイトル 1"/>
          <p:cNvSpPr txBox="1">
            <a:spLocks/>
          </p:cNvSpPr>
          <p:nvPr/>
        </p:nvSpPr>
        <p:spPr bwMode="auto">
          <a:xfrm>
            <a:off x="142844" y="642918"/>
            <a:ext cx="597693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 sz="2000" b="1" u="sng" dirty="0" smtClean="0">
                <a:latin typeface="Calibri" pitchFamily="34" charset="0"/>
              </a:rPr>
              <a:t>Quantum efficiency improvement</a:t>
            </a:r>
            <a:br>
              <a:rPr lang="en-US" altLang="ja-JP" sz="2000" b="1" u="sng" dirty="0" smtClean="0">
                <a:latin typeface="Calibri" pitchFamily="34" charset="0"/>
              </a:rPr>
            </a:br>
            <a:r>
              <a:rPr lang="en-US" altLang="ja-JP" sz="2000" b="1" u="sng" dirty="0" smtClean="0">
                <a:latin typeface="Calibri" pitchFamily="34" charset="0"/>
              </a:rPr>
              <a:t>by Laser cleaning</a:t>
            </a:r>
            <a:endParaRPr lang="ja-JP" altLang="en-US" sz="2000" b="1" u="sng" dirty="0">
              <a:latin typeface="Calibri" pitchFamily="34" charset="0"/>
            </a:endParaRPr>
          </a:p>
        </p:txBody>
      </p:sp>
      <p:sp>
        <p:nvSpPr>
          <p:cNvPr id="27652" name="テキスト ボックス 15"/>
          <p:cNvSpPr txBox="1">
            <a:spLocks noChangeArrowheads="1"/>
          </p:cNvSpPr>
          <p:nvPr/>
        </p:nvSpPr>
        <p:spPr bwMode="auto">
          <a:xfrm>
            <a:off x="6084888" y="5499100"/>
            <a:ext cx="2879725" cy="12287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800" b="1">
                <a:latin typeface="Calibri" pitchFamily="34" charset="0"/>
              </a:rPr>
              <a:t>[SUPER-KEKB e Linac]</a:t>
            </a:r>
          </a:p>
          <a:p>
            <a:r>
              <a:rPr lang="en-US" altLang="ja-JP" sz="1800" b="1">
                <a:latin typeface="Calibri" pitchFamily="34" charset="0"/>
              </a:rPr>
              <a:t>Laser Power ; </a:t>
            </a:r>
            <a:r>
              <a:rPr lang="en-US" altLang="ja-JP" sz="1800" b="1">
                <a:solidFill>
                  <a:srgbClr val="FF0000"/>
                </a:solidFill>
                <a:latin typeface="Calibri" pitchFamily="34" charset="0"/>
              </a:rPr>
              <a:t>233μJ/pulse  </a:t>
            </a:r>
          </a:p>
          <a:p>
            <a:r>
              <a:rPr lang="en-US" altLang="ja-JP" sz="1800" b="1">
                <a:latin typeface="Calibri" pitchFamily="34" charset="0"/>
              </a:rPr>
              <a:t>                         </a:t>
            </a:r>
            <a:r>
              <a:rPr lang="ja-JP" altLang="en-US" sz="1800" b="1">
                <a:latin typeface="Calibri" pitchFamily="34" charset="0"/>
              </a:rPr>
              <a:t>（</a:t>
            </a:r>
            <a:r>
              <a:rPr lang="en-US" altLang="ja-JP" sz="1800" b="1">
                <a:latin typeface="Calibri" pitchFamily="34" charset="0"/>
              </a:rPr>
              <a:t>λ=266nm</a:t>
            </a:r>
            <a:r>
              <a:rPr lang="ja-JP" altLang="en-US" sz="1800" b="1">
                <a:latin typeface="Calibri" pitchFamily="34" charset="0"/>
              </a:rPr>
              <a:t>）</a:t>
            </a:r>
            <a:endParaRPr lang="ja-JP" altLang="en-US" sz="18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altLang="ja-JP" sz="1800" b="1">
                <a:latin typeface="Calibri" pitchFamily="34" charset="0"/>
              </a:rPr>
              <a:t>Target value ;  </a:t>
            </a:r>
            <a:r>
              <a:rPr lang="en-US" altLang="ja-JP" sz="1800" b="1">
                <a:solidFill>
                  <a:srgbClr val="FF0000"/>
                </a:solidFill>
                <a:latin typeface="Calibri" pitchFamily="34" charset="0"/>
              </a:rPr>
              <a:t>5nC</a:t>
            </a:r>
          </a:p>
        </p:txBody>
      </p:sp>
      <p:grpSp>
        <p:nvGrpSpPr>
          <p:cNvPr id="27660" name="グループ化 9"/>
          <p:cNvGrpSpPr>
            <a:grpSpLocks/>
          </p:cNvGrpSpPr>
          <p:nvPr/>
        </p:nvGrpSpPr>
        <p:grpSpPr bwMode="auto">
          <a:xfrm>
            <a:off x="6161115" y="142852"/>
            <a:ext cx="2339975" cy="1256966"/>
            <a:chOff x="6804248" y="498488"/>
            <a:chExt cx="2339752" cy="1255724"/>
          </a:xfrm>
        </p:grpSpPr>
        <p:sp>
          <p:nvSpPr>
            <p:cNvPr id="27661" name="テキスト ボックス 7"/>
            <p:cNvSpPr txBox="1">
              <a:spLocks noChangeArrowheads="1"/>
            </p:cNvSpPr>
            <p:nvPr/>
          </p:nvSpPr>
          <p:spPr bwMode="auto">
            <a:xfrm>
              <a:off x="6804248" y="839129"/>
              <a:ext cx="2339752" cy="915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800" dirty="0">
                  <a:latin typeface="Calibri" pitchFamily="34" charset="0"/>
                </a:rPr>
                <a:t>HV = 16kV</a:t>
              </a:r>
            </a:p>
            <a:p>
              <a:r>
                <a:rPr lang="en-US" altLang="ja-JP" sz="1800" dirty="0">
                  <a:latin typeface="Calibri" pitchFamily="34" charset="0"/>
                </a:rPr>
                <a:t>Vacuum ; 5.8×10</a:t>
              </a:r>
              <a:r>
                <a:rPr lang="en-US" altLang="ja-JP" sz="1800" baseline="30000" dirty="0">
                  <a:latin typeface="Calibri" pitchFamily="34" charset="0"/>
                </a:rPr>
                <a:t>-6</a:t>
              </a:r>
              <a:r>
                <a:rPr lang="en-US" altLang="ja-JP" sz="1800" dirty="0">
                  <a:latin typeface="Calibri" pitchFamily="34" charset="0"/>
                </a:rPr>
                <a:t> Pa</a:t>
              </a:r>
            </a:p>
            <a:p>
              <a:r>
                <a:rPr lang="en-US" altLang="ja-JP" sz="1800" dirty="0">
                  <a:latin typeface="Calibri" pitchFamily="34" charset="0"/>
                </a:rPr>
                <a:t>Cleaning time ; 10 min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6804248" y="693224"/>
              <a:ext cx="2268321" cy="10229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309025" y="498488"/>
              <a:ext cx="1223845" cy="366351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 </a:t>
              </a:r>
              <a:r>
                <a:rPr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Condition</a:t>
              </a:r>
              <a:endParaRPr lang="ja-JP" altLang="en-US" sz="1800" dirty="0">
                <a:latin typeface="+mn-lt"/>
                <a:ea typeface="+mn-ea"/>
              </a:endParaRPr>
            </a:p>
          </p:txBody>
        </p:sp>
      </p:grpSp>
      <p:sp>
        <p:nvSpPr>
          <p:cNvPr id="12" name="右矢印 11"/>
          <p:cNvSpPr/>
          <p:nvPr/>
        </p:nvSpPr>
        <p:spPr bwMode="auto">
          <a:xfrm>
            <a:off x="5148263" y="6062663"/>
            <a:ext cx="936625" cy="349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971550" y="1841500"/>
            <a:ext cx="0" cy="2505075"/>
          </a:xfrm>
          <a:prstGeom prst="straightConnector1">
            <a:avLst/>
          </a:prstGeom>
          <a:ln w="508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087438" y="3543300"/>
            <a:ext cx="10080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×</a:t>
            </a:r>
            <a:r>
              <a:rPr lang="ja-JP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２０</a:t>
            </a:r>
          </a:p>
        </p:txBody>
      </p:sp>
      <p:sp>
        <p:nvSpPr>
          <p:cNvPr id="15" name="右矢印 14"/>
          <p:cNvSpPr/>
          <p:nvPr/>
        </p:nvSpPr>
        <p:spPr bwMode="auto">
          <a:xfrm>
            <a:off x="2170113" y="5956300"/>
            <a:ext cx="576262" cy="352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/>
          </a:p>
        </p:txBody>
      </p:sp>
      <p:grpSp>
        <p:nvGrpSpPr>
          <p:cNvPr id="27676" name="グループ化 4096"/>
          <p:cNvGrpSpPr>
            <a:grpSpLocks/>
          </p:cNvGrpSpPr>
          <p:nvPr/>
        </p:nvGrpSpPr>
        <p:grpSpPr bwMode="auto">
          <a:xfrm>
            <a:off x="2756885" y="5691265"/>
            <a:ext cx="2391378" cy="636930"/>
            <a:chOff x="6299176" y="5067970"/>
            <a:chExt cx="2391404" cy="636128"/>
          </a:xfrm>
        </p:grpSpPr>
        <p:sp>
          <p:nvSpPr>
            <p:cNvPr id="31" name="正方形/長方形 30"/>
            <p:cNvSpPr/>
            <p:nvPr/>
          </p:nvSpPr>
          <p:spPr>
            <a:xfrm>
              <a:off x="6299779" y="5274008"/>
              <a:ext cx="2268562" cy="4233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/>
            </a:p>
          </p:txBody>
        </p:sp>
        <p:grpSp>
          <p:nvGrpSpPr>
            <p:cNvPr id="27678" name="グループ化 4095"/>
            <p:cNvGrpSpPr>
              <a:grpSpLocks/>
            </p:cNvGrpSpPr>
            <p:nvPr/>
          </p:nvGrpSpPr>
          <p:grpSpPr bwMode="auto">
            <a:xfrm>
              <a:off x="6336471" y="5067970"/>
              <a:ext cx="2354109" cy="636128"/>
              <a:chOff x="6336471" y="5067970"/>
              <a:chExt cx="2354109" cy="636128"/>
            </a:xfrm>
          </p:grpSpPr>
          <p:sp>
            <p:nvSpPr>
              <p:cNvPr id="28" name="テキスト ボックス 27"/>
              <p:cNvSpPr txBox="1"/>
              <p:nvPr/>
            </p:nvSpPr>
            <p:spPr>
              <a:xfrm>
                <a:off x="6336291" y="5337428"/>
                <a:ext cx="2354289" cy="3662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800" dirty="0">
                    <a:latin typeface="+mn-lt"/>
                    <a:ea typeface="+mn-ea"/>
                  </a:rPr>
                  <a:t>Max </a:t>
                </a:r>
                <a:r>
                  <a:rPr lang="en-US" altLang="ja-JP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QE = </a:t>
                </a:r>
                <a:r>
                  <a:rPr lang="en-US" altLang="ja-JP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1.00×10</a:t>
                </a:r>
                <a:r>
                  <a:rPr lang="en-US" altLang="ja-JP" sz="1800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-4</a:t>
                </a:r>
              </a:p>
            </p:txBody>
          </p:sp>
          <p:sp>
            <p:nvSpPr>
              <p:cNvPr id="27680" name="テキスト ボックス 28"/>
              <p:cNvSpPr txBox="1">
                <a:spLocks noChangeArrowheads="1"/>
              </p:cNvSpPr>
              <p:nvPr/>
            </p:nvSpPr>
            <p:spPr bwMode="auto">
              <a:xfrm>
                <a:off x="6733320" y="5067970"/>
                <a:ext cx="1511201" cy="3664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800">
                    <a:latin typeface="Calibri" pitchFamily="34" charset="0"/>
                  </a:rPr>
                  <a:t>Laser cleaning</a:t>
                </a:r>
              </a:p>
            </p:txBody>
          </p:sp>
        </p:grpSp>
      </p:grpSp>
      <p:sp>
        <p:nvSpPr>
          <p:cNvPr id="18" name="テキスト ボックス 17"/>
          <p:cNvSpPr txBox="1"/>
          <p:nvPr/>
        </p:nvSpPr>
        <p:spPr bwMode="auto">
          <a:xfrm>
            <a:off x="2168525" y="5588000"/>
            <a:ext cx="746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ja-JP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×20</a:t>
            </a:r>
          </a:p>
        </p:txBody>
      </p:sp>
      <p:sp>
        <p:nvSpPr>
          <p:cNvPr id="27682" name="テキスト ボックス 21"/>
          <p:cNvSpPr txBox="1">
            <a:spLocks noChangeArrowheads="1"/>
          </p:cNvSpPr>
          <p:nvPr/>
        </p:nvSpPr>
        <p:spPr bwMode="auto">
          <a:xfrm>
            <a:off x="1357290" y="2901886"/>
            <a:ext cx="2714644" cy="646331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latin typeface="Calibri" pitchFamily="34" charset="0"/>
              </a:rPr>
              <a:t>Lower energy density </a:t>
            </a:r>
            <a:br>
              <a:rPr lang="en-US" altLang="ja-JP" sz="1800" dirty="0" smtClean="0">
                <a:latin typeface="Calibri" pitchFamily="34" charset="0"/>
              </a:rPr>
            </a:br>
            <a:r>
              <a:rPr lang="en-US" altLang="ja-JP" sz="1800" dirty="0" smtClean="0">
                <a:latin typeface="Calibri" pitchFamily="34" charset="0"/>
              </a:rPr>
              <a:t>is enough to activate  Ir</a:t>
            </a:r>
            <a:r>
              <a:rPr lang="en-US" altLang="ja-JP" sz="1800" baseline="-25000" dirty="0" smtClean="0">
                <a:latin typeface="Calibri" pitchFamily="34" charset="0"/>
              </a:rPr>
              <a:t>5</a:t>
            </a:r>
            <a:r>
              <a:rPr lang="en-US" altLang="ja-JP" sz="1800" dirty="0" smtClean="0">
                <a:latin typeface="Calibri" pitchFamily="34" charset="0"/>
              </a:rPr>
              <a:t>Ce</a:t>
            </a:r>
            <a:endParaRPr lang="ja-JP" altLang="en-US" sz="1800" dirty="0">
              <a:latin typeface="Calibri" pitchFamily="34" charset="0"/>
            </a:endParaRPr>
          </a:p>
        </p:txBody>
      </p:sp>
      <p:sp>
        <p:nvSpPr>
          <p:cNvPr id="27683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1571604" y="214290"/>
            <a:ext cx="5672150" cy="381000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/>
              <a:t>Ir</a:t>
            </a:r>
            <a:r>
              <a:rPr lang="en-US" altLang="ja-JP" sz="3200" baseline="-25000" dirty="0" smtClean="0"/>
              <a:t>5</a:t>
            </a:r>
            <a:r>
              <a:rPr lang="en-US" altLang="ja-JP" sz="3200" dirty="0" smtClean="0"/>
              <a:t>Ce Cathode</a:t>
            </a:r>
            <a:endParaRPr lang="ja-JP" altLang="en-US" sz="3200" dirty="0"/>
          </a:p>
        </p:txBody>
      </p:sp>
      <p:grpSp>
        <p:nvGrpSpPr>
          <p:cNvPr id="34" name="グループ化 4096"/>
          <p:cNvGrpSpPr>
            <a:grpSpLocks/>
          </p:cNvGrpSpPr>
          <p:nvPr/>
        </p:nvGrpSpPr>
        <p:grpSpPr bwMode="auto">
          <a:xfrm>
            <a:off x="143447" y="5715019"/>
            <a:ext cx="1999661" cy="636511"/>
            <a:chOff x="6299779" y="5067969"/>
            <a:chExt cx="2390801" cy="635709"/>
          </a:xfrm>
        </p:grpSpPr>
        <p:sp>
          <p:nvSpPr>
            <p:cNvPr id="35" name="正方形/長方形 34"/>
            <p:cNvSpPr/>
            <p:nvPr/>
          </p:nvSpPr>
          <p:spPr>
            <a:xfrm>
              <a:off x="6299779" y="5274008"/>
              <a:ext cx="2268562" cy="4233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/>
            </a:p>
          </p:txBody>
        </p:sp>
        <p:grpSp>
          <p:nvGrpSpPr>
            <p:cNvPr id="37" name="グループ化 4095"/>
            <p:cNvGrpSpPr>
              <a:grpSpLocks/>
            </p:cNvGrpSpPr>
            <p:nvPr/>
          </p:nvGrpSpPr>
          <p:grpSpPr bwMode="auto">
            <a:xfrm>
              <a:off x="6336291" y="5067969"/>
              <a:ext cx="2354289" cy="635709"/>
              <a:chOff x="6336291" y="5067969"/>
              <a:chExt cx="2354289" cy="635709"/>
            </a:xfrm>
          </p:grpSpPr>
          <p:sp>
            <p:nvSpPr>
              <p:cNvPr id="39" name="テキスト ボックス 38"/>
              <p:cNvSpPr txBox="1"/>
              <p:nvPr/>
            </p:nvSpPr>
            <p:spPr>
              <a:xfrm>
                <a:off x="6336291" y="5337428"/>
                <a:ext cx="2354289" cy="3662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QE </a:t>
                </a:r>
                <a:r>
                  <a:rPr lang="en-US" altLang="ja-JP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= </a:t>
                </a:r>
                <a:r>
                  <a:rPr lang="en-US" altLang="ja-JP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en-US" altLang="ja-JP" sz="1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.00×10</a:t>
                </a:r>
                <a:r>
                  <a:rPr lang="en-US" altLang="ja-JP" sz="18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-6</a:t>
                </a:r>
                <a:endParaRPr lang="en-US" altLang="ja-JP" sz="18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40" name="テキスト ボックス 28"/>
              <p:cNvSpPr txBox="1">
                <a:spLocks noChangeArrowheads="1"/>
              </p:cNvSpPr>
              <p:nvPr/>
            </p:nvSpPr>
            <p:spPr bwMode="auto">
              <a:xfrm>
                <a:off x="6447915" y="5067969"/>
                <a:ext cx="1986431" cy="3688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1800" dirty="0" smtClean="0">
                    <a:latin typeface="Calibri" pitchFamily="34" charset="0"/>
                  </a:rPr>
                  <a:t>Non activation</a:t>
                </a:r>
                <a:endParaRPr lang="en-US" altLang="ja-JP" sz="1800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41" name="グループ化 30"/>
          <p:cNvGrpSpPr>
            <a:grpSpLocks/>
          </p:cNvGrpSpPr>
          <p:nvPr/>
        </p:nvGrpSpPr>
        <p:grpSpPr bwMode="auto">
          <a:xfrm>
            <a:off x="5786478" y="1428736"/>
            <a:ext cx="3286116" cy="2071702"/>
            <a:chOff x="35496" y="550416"/>
            <a:chExt cx="5041900" cy="3022600"/>
          </a:xfrm>
        </p:grpSpPr>
        <p:grpSp>
          <p:nvGrpSpPr>
            <p:cNvPr id="42" name="グループ化 5"/>
            <p:cNvGrpSpPr/>
            <p:nvPr/>
          </p:nvGrpSpPr>
          <p:grpSpPr>
            <a:xfrm>
              <a:off x="35496" y="550416"/>
              <a:ext cx="5041900" cy="3022600"/>
              <a:chOff x="35496" y="692696"/>
              <a:chExt cx="5041900" cy="3022600"/>
            </a:xfrm>
            <a:solidFill>
              <a:schemeClr val="bg1"/>
            </a:solidFill>
          </p:grpSpPr>
          <p:pic>
            <p:nvPicPr>
              <p:cNvPr id="49" name="Picture 4" descr="32611"/>
              <p:cNvPicPr>
                <a:picLocks noChangeArrowheads="1"/>
              </p:cNvPicPr>
              <p:nvPr/>
            </p:nvPicPr>
            <p:blipFill>
              <a:blip r:embed="rId3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35496" y="692696"/>
                <a:ext cx="5041900" cy="30226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50" name="テキスト ボックス 4"/>
              <p:cNvSpPr txBox="1"/>
              <p:nvPr/>
            </p:nvSpPr>
            <p:spPr>
              <a:xfrm>
                <a:off x="3762154" y="897692"/>
                <a:ext cx="1025869" cy="53885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LaB</a:t>
                </a:r>
                <a:r>
                  <a:rPr lang="en-US" altLang="ja-JP" sz="18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6</a:t>
                </a:r>
                <a:endParaRPr lang="ja-JP" altLang="en-US" sz="1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グループ化 11"/>
            <p:cNvGrpSpPr>
              <a:grpSpLocks/>
            </p:cNvGrpSpPr>
            <p:nvPr/>
          </p:nvGrpSpPr>
          <p:grpSpPr bwMode="auto">
            <a:xfrm>
              <a:off x="1043559" y="701407"/>
              <a:ext cx="2592337" cy="538853"/>
              <a:chOff x="1043559" y="629399"/>
              <a:chExt cx="2592337" cy="538853"/>
            </a:xfrm>
          </p:grpSpPr>
          <p:cxnSp>
            <p:nvCxnSpPr>
              <p:cNvPr id="47" name="直線矢印コネクタ 46"/>
              <p:cNvCxnSpPr/>
              <p:nvPr/>
            </p:nvCxnSpPr>
            <p:spPr>
              <a:xfrm flipH="1">
                <a:off x="1043559" y="795908"/>
                <a:ext cx="576262" cy="328613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1619672" y="629399"/>
                <a:ext cx="2016224" cy="538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800" b="1" dirty="0" smtClean="0">
                    <a:solidFill>
                      <a:srgbClr val="0070C0"/>
                    </a:solidFill>
                    <a:latin typeface="Calibri" pitchFamily="34" charset="0"/>
                  </a:rPr>
                  <a:t>Carbon</a:t>
                </a:r>
                <a:endParaRPr lang="ja-JP" altLang="en-US" sz="1800" b="1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4" name="グループ化 12"/>
            <p:cNvGrpSpPr>
              <a:grpSpLocks/>
            </p:cNvGrpSpPr>
            <p:nvPr/>
          </p:nvGrpSpPr>
          <p:grpSpPr bwMode="auto">
            <a:xfrm>
              <a:off x="1188021" y="1574978"/>
              <a:ext cx="2617421" cy="774076"/>
              <a:chOff x="1188021" y="1574978"/>
              <a:chExt cx="2617421" cy="774076"/>
            </a:xfrm>
          </p:grpSpPr>
          <p:cxnSp>
            <p:nvCxnSpPr>
              <p:cNvPr id="45" name="直線矢印コネクタ 44"/>
              <p:cNvCxnSpPr/>
              <p:nvPr/>
            </p:nvCxnSpPr>
            <p:spPr>
              <a:xfrm flipH="1">
                <a:off x="1188021" y="1875979"/>
                <a:ext cx="647700" cy="473075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テキスト ボックス 15"/>
              <p:cNvSpPr txBox="1">
                <a:spLocks noChangeArrowheads="1"/>
              </p:cNvSpPr>
              <p:nvPr/>
            </p:nvSpPr>
            <p:spPr bwMode="auto">
              <a:xfrm>
                <a:off x="1789218" y="1574978"/>
                <a:ext cx="2016224" cy="538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800" b="1" dirty="0" err="1" smtClean="0">
                    <a:solidFill>
                      <a:srgbClr val="0070C0"/>
                    </a:solidFill>
                    <a:latin typeface="Calibri" pitchFamily="34" charset="0"/>
                  </a:rPr>
                  <a:t>Oxigen</a:t>
                </a:r>
                <a:endParaRPr lang="ja-JP" altLang="en-US" sz="1800" b="1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51" name="正方形/長方形 50"/>
          <p:cNvSpPr/>
          <p:nvPr/>
        </p:nvSpPr>
        <p:spPr>
          <a:xfrm>
            <a:off x="7786710" y="1857364"/>
            <a:ext cx="1042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SEM-EDX</a:t>
            </a:r>
            <a:endParaRPr lang="ja-JP" altLang="en-US" dirty="0"/>
          </a:p>
        </p:txBody>
      </p:sp>
      <p:grpSp>
        <p:nvGrpSpPr>
          <p:cNvPr id="52" name="グループ化 29"/>
          <p:cNvGrpSpPr>
            <a:grpSpLocks/>
          </p:cNvGrpSpPr>
          <p:nvPr/>
        </p:nvGrpSpPr>
        <p:grpSpPr bwMode="auto">
          <a:xfrm>
            <a:off x="5786446" y="3429000"/>
            <a:ext cx="3214710" cy="1714512"/>
            <a:chOff x="35496" y="3532087"/>
            <a:chExt cx="5112568" cy="3209281"/>
          </a:xfrm>
        </p:grpSpPr>
        <p:grpSp>
          <p:nvGrpSpPr>
            <p:cNvPr id="53" name="グループ化 21"/>
            <p:cNvGrpSpPr/>
            <p:nvPr/>
          </p:nvGrpSpPr>
          <p:grpSpPr>
            <a:xfrm>
              <a:off x="35496" y="3532087"/>
              <a:ext cx="5112568" cy="3209281"/>
              <a:chOff x="35496" y="3460078"/>
              <a:chExt cx="5112568" cy="3209281"/>
            </a:xfrm>
            <a:solidFill>
              <a:schemeClr val="bg1"/>
            </a:solidFill>
          </p:grpSpPr>
          <p:pic>
            <p:nvPicPr>
              <p:cNvPr id="57" name="Picture 5" descr="35634"/>
              <p:cNvPicPr>
                <a:picLocks noChangeArrowheads="1"/>
              </p:cNvPicPr>
              <p:nvPr/>
            </p:nvPicPr>
            <p:blipFill>
              <a:blip r:embed="rId4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35496" y="3460078"/>
                <a:ext cx="5112568" cy="3209281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58" name="テキスト ボックス 57"/>
              <p:cNvSpPr txBox="1"/>
              <p:nvPr/>
            </p:nvSpPr>
            <p:spPr>
              <a:xfrm>
                <a:off x="3557487" y="3645023"/>
                <a:ext cx="1302544" cy="69132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Ir</a:t>
                </a:r>
                <a:r>
                  <a:rPr lang="en-US" altLang="ja-JP" sz="18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5</a:t>
                </a:r>
                <a:r>
                  <a:rPr lang="en-US" altLang="ja-JP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Ce</a:t>
                </a:r>
                <a:endParaRPr lang="ja-JP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  <p:grpSp>
          <p:nvGrpSpPr>
            <p:cNvPr id="54" name="グループ化 17"/>
            <p:cNvGrpSpPr>
              <a:grpSpLocks/>
            </p:cNvGrpSpPr>
            <p:nvPr/>
          </p:nvGrpSpPr>
          <p:grpSpPr bwMode="auto">
            <a:xfrm>
              <a:off x="935473" y="4334407"/>
              <a:ext cx="3729337" cy="1614955"/>
              <a:chOff x="1043485" y="4478423"/>
              <a:chExt cx="3729337" cy="1614955"/>
            </a:xfrm>
          </p:grpSpPr>
          <p:cxnSp>
            <p:nvCxnSpPr>
              <p:cNvPr id="55" name="直線矢印コネクタ 54"/>
              <p:cNvCxnSpPr/>
              <p:nvPr/>
            </p:nvCxnSpPr>
            <p:spPr>
              <a:xfrm flipH="1">
                <a:off x="1043485" y="4891883"/>
                <a:ext cx="1799954" cy="1201495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テキスト ボックス 20"/>
              <p:cNvSpPr txBox="1">
                <a:spLocks noChangeArrowheads="1"/>
              </p:cNvSpPr>
              <p:nvPr/>
            </p:nvSpPr>
            <p:spPr bwMode="auto">
              <a:xfrm>
                <a:off x="2756598" y="4478423"/>
                <a:ext cx="2016224" cy="691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800" b="1" dirty="0" smtClean="0">
                    <a:solidFill>
                      <a:srgbClr val="0070C0"/>
                    </a:solidFill>
                    <a:latin typeface="Calibri" pitchFamily="34" charset="0"/>
                  </a:rPr>
                  <a:t>Carbon</a:t>
                </a:r>
                <a:endParaRPr lang="ja-JP" altLang="en-US" sz="1800" b="1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59" name="正方形/長方形 58"/>
          <p:cNvSpPr/>
          <p:nvPr/>
        </p:nvSpPr>
        <p:spPr>
          <a:xfrm>
            <a:off x="6215074" y="3500438"/>
            <a:ext cx="1042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SEM-EDX</a:t>
            </a:r>
            <a:endParaRPr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215074" y="5072074"/>
            <a:ext cx="263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oxidization is observed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89522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9477" y="18864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Cavity RF conditioning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2039" y="704403"/>
            <a:ext cx="66241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Conditioning progress was too slow </a:t>
            </a:r>
            <a:r>
              <a:rPr kumimoji="1" lang="en-US" altLang="ja-JP" sz="2000" dirty="0" err="1" smtClean="0"/>
              <a:t>aroung</a:t>
            </a:r>
            <a:r>
              <a:rPr kumimoji="1" lang="en-US" altLang="ja-JP" sz="2000" dirty="0" smtClean="0"/>
              <a:t> 12 MW input.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Frequently </a:t>
            </a:r>
            <a:r>
              <a:rPr lang="en-US" altLang="ja-JP" sz="2000" dirty="0" smtClean="0"/>
              <a:t>brake down was big problem.</a:t>
            </a:r>
            <a:endParaRPr kumimoji="1" lang="en-US" altLang="ja-JP" sz="2000" dirty="0"/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	Cathode rod contact?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	Cathode material fixation</a:t>
            </a:r>
            <a:r>
              <a:rPr lang="en-US" altLang="ja-JP" sz="2000" dirty="0">
                <a:solidFill>
                  <a:srgbClr val="FF0000"/>
                </a:solidFill>
              </a:rPr>
              <a:t>?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	Cathode material sputtering due to laser?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We have to separate causes of brake down.</a:t>
            </a:r>
          </a:p>
          <a:p>
            <a:pPr marL="342900" indent="-342900">
              <a:buAutoNum type="arabicPeriod"/>
            </a:pPr>
            <a:r>
              <a:rPr kumimoji="1" lang="en-US" altLang="ja-JP" sz="2000" dirty="0" smtClean="0"/>
              <a:t>Cavity conditioning, used dummy cathode rod without cathode material (all Cu).</a:t>
            </a:r>
          </a:p>
          <a:p>
            <a:pPr marL="342900" indent="-342900">
              <a:buAutoNum type="arabicPeriod"/>
            </a:pPr>
            <a:r>
              <a:rPr kumimoji="1" lang="en-US" altLang="ja-JP" sz="2000" dirty="0" smtClean="0"/>
              <a:t>Replace new cathode rod with material (new fixation is </a:t>
            </a:r>
            <a:r>
              <a:rPr lang="en-US" altLang="ja-JP" sz="2000" dirty="0" smtClean="0"/>
              <a:t>shrinkage fit).</a:t>
            </a:r>
            <a:r>
              <a:rPr kumimoji="1" lang="en-US" altLang="ja-JP" sz="2000" dirty="0" smtClean="0"/>
              <a:t> </a:t>
            </a:r>
          </a:p>
          <a:p>
            <a:pPr marL="342900" indent="-342900">
              <a:buAutoNum type="arabicPeriod"/>
            </a:pPr>
            <a:r>
              <a:rPr lang="en-US" altLang="ja-JP" sz="2000" dirty="0" smtClean="0"/>
              <a:t>For reduce </a:t>
            </a:r>
            <a:r>
              <a:rPr lang="en-US" altLang="ja-JP" sz="2000" dirty="0" err="1" smtClean="0"/>
              <a:t>multipactoring</a:t>
            </a:r>
            <a:r>
              <a:rPr lang="en-US" altLang="ja-JP" sz="2000" dirty="0" smtClean="0"/>
              <a:t> effect, another cathode cell design is required.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1" y="5157192"/>
            <a:ext cx="3197349" cy="154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右矢印 7"/>
          <p:cNvSpPr/>
          <p:nvPr/>
        </p:nvSpPr>
        <p:spPr>
          <a:xfrm>
            <a:off x="2380987" y="5858983"/>
            <a:ext cx="864096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1885901" y="5779699"/>
            <a:ext cx="135046" cy="2953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99" y="5157192"/>
            <a:ext cx="1661783" cy="153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右矢印 10"/>
          <p:cNvSpPr/>
          <p:nvPr/>
        </p:nvSpPr>
        <p:spPr>
          <a:xfrm rot="10800000">
            <a:off x="6015727" y="5783337"/>
            <a:ext cx="216024" cy="2953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95639" y="4653135"/>
            <a:ext cx="3960440" cy="2124237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4516119" y="4653136"/>
            <a:ext cx="4104455" cy="212423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212986" y="6083167"/>
            <a:ext cx="1842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shrinkage fit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43711" y="468863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Current cathode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72202" y="470851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New cathode</a:t>
            </a:r>
            <a:endParaRPr kumimoji="1" lang="ja-JP" altLang="en-US" sz="2400" dirty="0"/>
          </a:p>
        </p:txBody>
      </p:sp>
      <p:sp>
        <p:nvSpPr>
          <p:cNvPr id="6" name="右矢印 5"/>
          <p:cNvSpPr/>
          <p:nvPr/>
        </p:nvSpPr>
        <p:spPr>
          <a:xfrm>
            <a:off x="6471381" y="2812210"/>
            <a:ext cx="369364" cy="3450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6471381" y="3999779"/>
            <a:ext cx="369364" cy="3450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40745" y="2787935"/>
            <a:ext cx="2254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Build 6-1 ageing stand</a:t>
            </a:r>
            <a:endParaRPr kumimoji="1" lang="ja-JP" altLang="en-US" dirty="0"/>
          </a:p>
        </p:txBody>
      </p:sp>
      <p:sp>
        <p:nvSpPr>
          <p:cNvPr id="20" name="右矢印 19"/>
          <p:cNvSpPr/>
          <p:nvPr/>
        </p:nvSpPr>
        <p:spPr>
          <a:xfrm>
            <a:off x="6471381" y="3473566"/>
            <a:ext cx="369364" cy="3450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40745" y="344929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A-1 RF-Gun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58464" y="4002016"/>
            <a:ext cx="200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Third RF-Gun cavity</a:t>
            </a:r>
            <a:endParaRPr kumimoji="1" lang="ja-JP" altLang="en-US" dirty="0"/>
          </a:p>
        </p:txBody>
      </p:sp>
      <p:sp>
        <p:nvSpPr>
          <p:cNvPr id="23" name="角丸四角形 22"/>
          <p:cNvSpPr/>
          <p:nvPr/>
        </p:nvSpPr>
        <p:spPr>
          <a:xfrm>
            <a:off x="6426674" y="2597229"/>
            <a:ext cx="2668919" cy="189282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9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3250" y="46168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History of GR_A1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RF</a:t>
            </a:r>
            <a:r>
              <a:rPr kumimoji="1" lang="ja-JP" altLang="en-US" sz="2800" dirty="0"/>
              <a:t> </a:t>
            </a:r>
            <a:r>
              <a:rPr kumimoji="1" lang="en-US" altLang="ja-JP" sz="2800" dirty="0" smtClean="0"/>
              <a:t>conditioning</a:t>
            </a:r>
            <a:endParaRPr kumimoji="1" lang="ja-JP" altLang="en-US" sz="28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-3250" y="1183356"/>
            <a:ext cx="9147250" cy="4333876"/>
            <a:chOff x="-3392" y="51414"/>
            <a:chExt cx="9544051" cy="4333876"/>
          </a:xfrm>
        </p:grpSpPr>
        <p:graphicFrame>
          <p:nvGraphicFramePr>
            <p:cNvPr id="5" name="グラフ 4"/>
            <p:cNvGraphicFramePr/>
            <p:nvPr>
              <p:extLst>
                <p:ext uri="{D42A27DB-BD31-4B8C-83A1-F6EECF244321}">
                  <p14:modId xmlns:p14="http://schemas.microsoft.com/office/powerpoint/2010/main" val="630592578"/>
                </p:ext>
              </p:extLst>
            </p:nvPr>
          </p:nvGraphicFramePr>
          <p:xfrm>
            <a:off x="-3392" y="51414"/>
            <a:ext cx="9544051" cy="43338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直線コネクタ 5"/>
            <p:cNvCxnSpPr/>
            <p:nvPr/>
          </p:nvCxnSpPr>
          <p:spPr>
            <a:xfrm>
              <a:off x="1524000" y="85726"/>
              <a:ext cx="0" cy="38290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" name="テキスト ボックス 12"/>
            <p:cNvSpPr txBox="1"/>
            <p:nvPr/>
          </p:nvSpPr>
          <p:spPr>
            <a:xfrm>
              <a:off x="1152525" y="3867151"/>
              <a:ext cx="1085850" cy="2476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2015/9/25</a:t>
              </a:r>
              <a:endPara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8315325" y="104776"/>
              <a:ext cx="0" cy="38290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" name="テキスト ボックス 14"/>
            <p:cNvSpPr txBox="1"/>
            <p:nvPr/>
          </p:nvSpPr>
          <p:spPr>
            <a:xfrm>
              <a:off x="7775595" y="3867151"/>
              <a:ext cx="1085850" cy="2476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2015/10/15</a:t>
              </a:r>
              <a:endPara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4953000" y="95251"/>
              <a:ext cx="0" cy="38290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" name="直線コネクタ 10"/>
            <p:cNvCxnSpPr/>
            <p:nvPr/>
          </p:nvCxnSpPr>
          <p:spPr>
            <a:xfrm>
              <a:off x="7639050" y="95251"/>
              <a:ext cx="0" cy="38290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" name="直線矢印コネクタ 11"/>
            <p:cNvCxnSpPr/>
            <p:nvPr/>
          </p:nvCxnSpPr>
          <p:spPr>
            <a:xfrm>
              <a:off x="4972050" y="666751"/>
              <a:ext cx="2676525" cy="2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3" name="テキスト ボックス 23"/>
            <p:cNvSpPr txBox="1"/>
            <p:nvPr/>
          </p:nvSpPr>
          <p:spPr>
            <a:xfrm>
              <a:off x="4962108" y="161926"/>
              <a:ext cx="2774970" cy="447675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kern="0" dirty="0" smtClean="0">
                  <a:solidFill>
                    <a:sysClr val="windowText" lastClr="000000"/>
                  </a:solidFill>
                  <a:latin typeface="Calibri"/>
                  <a:ea typeface="ＭＳ Ｐゴシック"/>
                </a:rPr>
                <a:t>Reduce  RF-Gun power </a:t>
              </a:r>
              <a:br>
                <a:rPr kumimoji="1" lang="en-US" altLang="ja-JP" sz="1400" kern="0" dirty="0" smtClean="0">
                  <a:solidFill>
                    <a:sysClr val="windowText" lastClr="000000"/>
                  </a:solidFill>
                  <a:latin typeface="Calibri"/>
                  <a:ea typeface="ＭＳ Ｐゴシック"/>
                </a:rPr>
              </a:br>
              <a:r>
                <a:rPr kumimoji="1" lang="en-US" altLang="ja-JP" sz="1400" kern="0" dirty="0" smtClean="0">
                  <a:solidFill>
                    <a:sysClr val="windowText" lastClr="000000"/>
                  </a:solidFill>
                  <a:latin typeface="Calibri"/>
                  <a:ea typeface="ＭＳ Ｐゴシック"/>
                </a:rPr>
                <a:t>for dummy load  RF conditioning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702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629538" y="249095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Thermionic DC gun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00357" y="386185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RF gun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43541" y="26294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SHB1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23461" y="26294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SHB2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3301" y="2635909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prebuncher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05102" y="2635909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buncher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6970" y="263233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Acc.tube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台形 10"/>
          <p:cNvSpPr/>
          <p:nvPr/>
        </p:nvSpPr>
        <p:spPr>
          <a:xfrm rot="9123984">
            <a:off x="1920547" y="2659092"/>
            <a:ext cx="360040" cy="31005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台形 11"/>
          <p:cNvSpPr/>
          <p:nvPr/>
        </p:nvSpPr>
        <p:spPr>
          <a:xfrm rot="19819073">
            <a:off x="769916" y="3826173"/>
            <a:ext cx="360040" cy="31005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029990" y="3805080"/>
            <a:ext cx="1044116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>
                <a:solidFill>
                  <a:srgbClr val="0000FF"/>
                </a:solidFill>
              </a:rPr>
              <a:t>Acc.tube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13114" y="3388039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Energy slope </a:t>
            </a:r>
            <a:endParaRPr kumimoji="1" lang="en-US" altLang="ja-JP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38764" y="417063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30 MeV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25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psec</a:t>
            </a:r>
            <a:endParaRPr kumimoji="1" lang="en-US" altLang="ja-JP" dirty="0" smtClean="0">
              <a:solidFill>
                <a:srgbClr val="0070C0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3030772" y="4010514"/>
            <a:ext cx="980364" cy="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1734628" y="3758486"/>
            <a:ext cx="1296144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0000FF"/>
                </a:solidFill>
              </a:rPr>
              <a:t>Chicane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24882" y="428788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Bunch compression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1040807" y="4309136"/>
            <a:ext cx="89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1</a:t>
            </a:r>
            <a:r>
              <a:rPr lang="en-US" altLang="ja-JP" dirty="0" smtClean="0">
                <a:solidFill>
                  <a:srgbClr val="0070C0"/>
                </a:solidFill>
              </a:rPr>
              <a:t>0 </a:t>
            </a:r>
            <a:r>
              <a:rPr lang="en-US" altLang="ja-JP" dirty="0" err="1">
                <a:solidFill>
                  <a:srgbClr val="0070C0"/>
                </a:solidFill>
              </a:rPr>
              <a:t>psec</a:t>
            </a:r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685322" y="3860759"/>
            <a:ext cx="819806" cy="368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>
            <a:stCxn id="23" idx="1"/>
            <a:endCxn id="13" idx="3"/>
          </p:cNvCxnSpPr>
          <p:nvPr/>
        </p:nvCxnSpPr>
        <p:spPr>
          <a:xfrm flipH="1">
            <a:off x="5074106" y="4045068"/>
            <a:ext cx="611216" cy="1204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7" idx="1"/>
          </p:cNvCxnSpPr>
          <p:nvPr/>
        </p:nvCxnSpPr>
        <p:spPr>
          <a:xfrm flipH="1" flipV="1">
            <a:off x="226588" y="3998639"/>
            <a:ext cx="1508040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2510935" y="2629452"/>
            <a:ext cx="1021951" cy="368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3728921" y="2633049"/>
            <a:ext cx="948289" cy="368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855309" y="2625069"/>
            <a:ext cx="1224136" cy="368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6214764" y="2619972"/>
            <a:ext cx="656769" cy="368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7015550" y="2625069"/>
            <a:ext cx="568954" cy="368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7701546" y="2490952"/>
            <a:ext cx="12134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コネクタ 42"/>
          <p:cNvCxnSpPr>
            <a:stCxn id="36" idx="3"/>
            <a:endCxn id="37" idx="1"/>
          </p:cNvCxnSpPr>
          <p:nvPr/>
        </p:nvCxnSpPr>
        <p:spPr>
          <a:xfrm>
            <a:off x="7584504" y="2809378"/>
            <a:ext cx="117042" cy="4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35" idx="3"/>
            <a:endCxn id="36" idx="1"/>
          </p:cNvCxnSpPr>
          <p:nvPr/>
        </p:nvCxnSpPr>
        <p:spPr>
          <a:xfrm>
            <a:off x="6871533" y="2804281"/>
            <a:ext cx="144017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stCxn id="11" idx="3"/>
          </p:cNvCxnSpPr>
          <p:nvPr/>
        </p:nvCxnSpPr>
        <p:spPr>
          <a:xfrm flipH="1">
            <a:off x="980608" y="2880293"/>
            <a:ext cx="995154" cy="110090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9" idx="1"/>
          </p:cNvCxnSpPr>
          <p:nvPr/>
        </p:nvCxnSpPr>
        <p:spPr>
          <a:xfrm flipH="1">
            <a:off x="2100567" y="2817001"/>
            <a:ext cx="416403" cy="35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35" idx="1"/>
            <a:endCxn id="34" idx="3"/>
          </p:cNvCxnSpPr>
          <p:nvPr/>
        </p:nvCxnSpPr>
        <p:spPr>
          <a:xfrm flipH="1">
            <a:off x="6079445" y="2804281"/>
            <a:ext cx="135319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34" idx="1"/>
            <a:endCxn id="32" idx="3"/>
          </p:cNvCxnSpPr>
          <p:nvPr/>
        </p:nvCxnSpPr>
        <p:spPr>
          <a:xfrm flipH="1">
            <a:off x="4677210" y="2809378"/>
            <a:ext cx="178099" cy="79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32" idx="1"/>
            <a:endCxn id="31" idx="3"/>
          </p:cNvCxnSpPr>
          <p:nvPr/>
        </p:nvCxnSpPr>
        <p:spPr>
          <a:xfrm flipH="1" flipV="1">
            <a:off x="3532886" y="2813761"/>
            <a:ext cx="196035" cy="35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 rot="18720469">
            <a:off x="1703579" y="2817278"/>
            <a:ext cx="226151" cy="497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 rot="18720469">
            <a:off x="1443020" y="3100602"/>
            <a:ext cx="226151" cy="497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 rot="18720469">
            <a:off x="1169914" y="3386609"/>
            <a:ext cx="226151" cy="497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 rot="18750400">
            <a:off x="775581" y="2699989"/>
            <a:ext cx="106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triplet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869167" y="4287189"/>
            <a:ext cx="4148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1 </a:t>
            </a:r>
            <a:r>
              <a:rPr lang="en-US" altLang="ja-JP" sz="2400" dirty="0" err="1" smtClean="0"/>
              <a:t>nC</a:t>
            </a:r>
            <a:r>
              <a:rPr lang="en-US" altLang="ja-JP" sz="2400" dirty="0" smtClean="0"/>
              <a:t> (Phase-I)</a:t>
            </a:r>
          </a:p>
          <a:p>
            <a:r>
              <a:rPr lang="en-US" altLang="ja-JP" sz="2400" dirty="0" smtClean="0"/>
              <a:t>2 </a:t>
            </a:r>
            <a:r>
              <a:rPr lang="en-US" altLang="ja-JP" sz="2400" dirty="0" err="1" smtClean="0"/>
              <a:t>nC</a:t>
            </a:r>
            <a:r>
              <a:rPr lang="en-US" altLang="ja-JP" sz="2400" dirty="0" smtClean="0"/>
              <a:t> (Phase-II)</a:t>
            </a:r>
          </a:p>
          <a:p>
            <a:r>
              <a:rPr lang="en-US" altLang="ja-JP" sz="2400" dirty="0" smtClean="0"/>
              <a:t>5 </a:t>
            </a:r>
            <a:r>
              <a:rPr lang="en-US" altLang="ja-JP" sz="2400" dirty="0" err="1" smtClean="0"/>
              <a:t>nC</a:t>
            </a:r>
            <a:r>
              <a:rPr lang="en-US" altLang="ja-JP" sz="2400" dirty="0" smtClean="0"/>
              <a:t> Low </a:t>
            </a:r>
            <a:r>
              <a:rPr lang="en-US" altLang="ja-JP" sz="2400" dirty="0" err="1" smtClean="0"/>
              <a:t>emittance</a:t>
            </a:r>
            <a:r>
              <a:rPr lang="en-US" altLang="ja-JP" sz="2400" dirty="0" smtClean="0"/>
              <a:t> (Phase-III)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110014" y="1573558"/>
            <a:ext cx="288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10 nC</a:t>
            </a:r>
          </a:p>
          <a:p>
            <a:pPr algn="ctr"/>
            <a:r>
              <a:rPr lang="en-US" altLang="ja-JP" sz="2400" dirty="0" smtClean="0"/>
              <a:t>for positron primary</a:t>
            </a:r>
            <a:endParaRPr kumimoji="1" lang="ja-JP" altLang="en-US" sz="2400" dirty="0"/>
          </a:p>
        </p:txBody>
      </p:sp>
      <p:sp>
        <p:nvSpPr>
          <p:cNvPr id="39" name="正方形/長方形 38"/>
          <p:cNvSpPr/>
          <p:nvPr/>
        </p:nvSpPr>
        <p:spPr>
          <a:xfrm>
            <a:off x="1816656" y="286835"/>
            <a:ext cx="553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 smtClean="0"/>
              <a:t>Curent</a:t>
            </a:r>
            <a:r>
              <a:rPr lang="en-US" altLang="ja-JP" sz="2400" dirty="0" smtClean="0"/>
              <a:t> injector beam line </a:t>
            </a:r>
            <a:r>
              <a:rPr lang="en-US" altLang="ja-JP" sz="2400" dirty="0"/>
              <a:t>on up and down.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06771" y="1147417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he</a:t>
            </a:r>
            <a:r>
              <a:rPr kumimoji="1" lang="en-US" altLang="ja-JP" dirty="0" smtClean="0"/>
              <a:t>rmionic DC gun </a:t>
            </a:r>
            <a:r>
              <a:rPr lang="en-US" altLang="ja-JP" dirty="0" smtClean="0"/>
              <a:t>was installed to upper beam line. 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228938" y="2184239"/>
            <a:ext cx="106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70 MeV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78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05891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setup of unit A1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10000" y="6116960"/>
            <a:ext cx="1905000" cy="228600"/>
          </a:xfrm>
        </p:spPr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645024"/>
            <a:ext cx="95050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0" y="894495"/>
            <a:ext cx="9144000" cy="268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Thermionic e- gun has been temporarily back in the end of May,2015.</a:t>
            </a:r>
          </a:p>
          <a:p>
            <a:pPr lvl="1"/>
            <a:r>
              <a:rPr lang="en-US" altLang="ja-JP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control license inspection</a:t>
            </a:r>
          </a:p>
          <a:p>
            <a:pPr lvl="1"/>
            <a:r>
              <a:rPr lang="en-US" altLang="ja-JP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ja-JP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en-US" altLang="ja-JP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e- beam for e+ production</a:t>
            </a:r>
            <a:endParaRPr lang="en-US" altLang="ja-JP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line remodeling</a:t>
            </a:r>
          </a:p>
          <a:p>
            <a:pPr lvl="1"/>
            <a:r>
              <a:rPr lang="en-US" altLang="ja-JP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rf gun beam line almost unchanged (1</a:t>
            </a:r>
            <a:r>
              <a:rPr lang="en-US" altLang="ja-JP" sz="2000" kern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ja-JP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acc. </a:t>
            </a:r>
            <a:r>
              <a:rPr lang="en-US" altLang="ja-JP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stracture</a:t>
            </a:r>
            <a:r>
              <a:rPr lang="en-US" altLang="ja-JP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removed)</a:t>
            </a:r>
          </a:p>
          <a:p>
            <a:pPr lvl="1"/>
            <a:r>
              <a:rPr lang="en-US" altLang="ja-JP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Thermionic e- gun beam line: 1200 mm to 1950 mm</a:t>
            </a:r>
          </a:p>
          <a:p>
            <a:pPr lvl="1"/>
            <a:r>
              <a:rPr lang="en-US" altLang="ja-JP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Spare magnets have been used for the merger beam line.</a:t>
            </a:r>
            <a:endParaRPr lang="en-US" altLang="ja-JP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ja-JP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5652120" y="5445224"/>
            <a:ext cx="0" cy="792088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7020272" y="4869160"/>
            <a:ext cx="0" cy="136815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947814" y="5651652"/>
            <a:ext cx="24482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e- gun beam line</a:t>
            </a:r>
            <a:endParaRPr kumimoji="1" lang="ja-JP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31840" y="414908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Thermionic e- gun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92280" y="5827423"/>
            <a:ext cx="12961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1950 mm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24128" y="5790268"/>
            <a:ext cx="12961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mm</a:t>
            </a:r>
            <a:endParaRPr kumimoji="1" lang="ja-JP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3608" y="4005064"/>
            <a:ext cx="1512168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Merger line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78" y="3114346"/>
            <a:ext cx="4932040" cy="369903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0" b="16947"/>
          <a:stretch/>
        </p:blipFill>
        <p:spPr>
          <a:xfrm>
            <a:off x="77473" y="44624"/>
            <a:ext cx="5934687" cy="29758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8"/>
          <a:stretch/>
        </p:blipFill>
        <p:spPr>
          <a:xfrm>
            <a:off x="77473" y="3117304"/>
            <a:ext cx="410390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285720" y="71414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err="1" smtClean="0"/>
              <a:t>SuperKEKB</a:t>
            </a:r>
            <a:r>
              <a:rPr lang="en-US" altLang="ja-JP" sz="4400" dirty="0" smtClean="0"/>
              <a:t> upgrade</a:t>
            </a:r>
            <a:br>
              <a:rPr lang="en-US" altLang="ja-JP" sz="4400" dirty="0" smtClean="0"/>
            </a:br>
            <a:r>
              <a:rPr lang="en-US" altLang="ja-JP" sz="4400" dirty="0" smtClean="0"/>
              <a:t>for low </a:t>
            </a:r>
            <a:r>
              <a:rPr lang="en-US" altLang="ja-JP" sz="4400" dirty="0" err="1" smtClean="0"/>
              <a:t>emittance</a:t>
            </a:r>
            <a:r>
              <a:rPr lang="en-US" altLang="ja-JP" sz="4400" dirty="0" smtClean="0"/>
              <a:t> electron beam</a:t>
            </a:r>
          </a:p>
        </p:txBody>
      </p:sp>
      <p:graphicFrame>
        <p:nvGraphicFramePr>
          <p:cNvPr id="2" name="コンテンツ プレースホルダ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323419"/>
              </p:ext>
            </p:extLst>
          </p:nvPr>
        </p:nvGraphicFramePr>
        <p:xfrm>
          <a:off x="4175774" y="1577314"/>
          <a:ext cx="4752899" cy="1645920"/>
        </p:xfrm>
        <a:graphic>
          <a:graphicData uri="http://schemas.openxmlformats.org/drawingml/2006/table">
            <a:tbl>
              <a:tblPr/>
              <a:tblGrid>
                <a:gridCol w="1368151"/>
                <a:gridCol w="1656185"/>
                <a:gridCol w="1728563"/>
              </a:tblGrid>
              <a:tr h="37456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KEKB obtained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(e+ / e-)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SuperKEKB</a:t>
                      </a: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　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required</a:t>
                      </a: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　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(e+ / e-)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2266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Beam energy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3.5 GeV / 8.0 GeV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4.0 GeV / 7.0 GeV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329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Bunch charge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e-  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　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e+  /   e-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10 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1.0 nC / 1.0 nC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e-  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 e+  /   e-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10 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4.0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nC / 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5.0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nC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329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Beam </a:t>
                      </a:r>
                      <a:r>
                        <a:rPr kumimoji="1" lang="en-US" altLang="ja-JP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emittance</a:t>
                      </a: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Verdana" pitchFamily="34" charset="0"/>
                          <a:cs typeface="Arial" pitchFamily="34" charset="0"/>
                        </a:rPr>
                        <a:t>ge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[1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s]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2100 </a:t>
                      </a: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Verdana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m / 300 </a:t>
                      </a: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m</a:t>
                      </a: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Verdana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m / 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20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m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23528" y="1984775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High charge low emittance is required for SuperKEKB.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6790" y="357187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5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nC</a:t>
            </a:r>
            <a:r>
              <a:rPr lang="en-US" altLang="ja-JP" sz="2400" dirty="0" smtClean="0">
                <a:solidFill>
                  <a:srgbClr val="FF0000"/>
                </a:solidFill>
              </a:rPr>
              <a:t> 1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0 mm-mrad </a:t>
            </a:r>
            <a:r>
              <a:rPr lang="en-US" altLang="ja-JP" sz="2400" dirty="0" smtClean="0"/>
              <a:t>electron beam generated by </a:t>
            </a:r>
            <a:r>
              <a:rPr lang="en-US" altLang="ja-JP" sz="2400" dirty="0" smtClean="0">
                <a:solidFill>
                  <a:srgbClr val="FF0000"/>
                </a:solidFill>
              </a:rPr>
              <a:t>RF gun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+ 10mm-mrad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emittance</a:t>
            </a:r>
            <a:r>
              <a:rPr lang="en-US" altLang="ja-JP" sz="2400" dirty="0" smtClean="0">
                <a:solidFill>
                  <a:srgbClr val="FF0000"/>
                </a:solidFill>
              </a:rPr>
              <a:t> preservation </a:t>
            </a:r>
            <a:r>
              <a:rPr lang="en-US" altLang="ja-JP" sz="2400" dirty="0" smtClean="0"/>
              <a:t>is required.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79512" y="1500174"/>
            <a:ext cx="8784976" cy="18002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3940550" y="3375033"/>
            <a:ext cx="100811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70527" y="5025950"/>
            <a:ext cx="4141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</a:rPr>
              <a:t>Preliminary</a:t>
            </a:r>
            <a:r>
              <a:rPr kumimoji="1" lang="en-US" altLang="ja-JP" dirty="0" smtClean="0">
                <a:solidFill>
                  <a:srgbClr val="0000CC"/>
                </a:solidFill>
              </a:rPr>
              <a:t> test using </a:t>
            </a:r>
            <a:r>
              <a:rPr lang="en-US" altLang="ja-JP" dirty="0">
                <a:solidFill>
                  <a:srgbClr val="0000CC"/>
                </a:solidFill>
              </a:rPr>
              <a:t>DAW RF-Gun </a:t>
            </a:r>
            <a:r>
              <a:rPr kumimoji="1" lang="en-US" altLang="ja-JP" dirty="0" smtClean="0">
                <a:solidFill>
                  <a:srgbClr val="0000CC"/>
                </a:solidFill>
              </a:rPr>
              <a:t/>
            </a:r>
            <a:br>
              <a:rPr kumimoji="1" lang="en-US" altLang="ja-JP" dirty="0" smtClean="0">
                <a:solidFill>
                  <a:srgbClr val="0000CC"/>
                </a:solidFill>
              </a:rPr>
            </a:br>
            <a:r>
              <a:rPr kumimoji="1" lang="en-US" altLang="ja-JP" dirty="0" smtClean="0">
                <a:solidFill>
                  <a:srgbClr val="0000CC"/>
                </a:solidFill>
              </a:rPr>
              <a:t>with </a:t>
            </a:r>
            <a:r>
              <a:rPr kumimoji="1" lang="en-US" altLang="ja-JP" dirty="0" err="1" smtClean="0">
                <a:solidFill>
                  <a:srgbClr val="0000CC"/>
                </a:solidFill>
              </a:rPr>
              <a:t>Nd</a:t>
            </a:r>
            <a:r>
              <a:rPr kumimoji="1" lang="en-US" altLang="ja-JP" dirty="0" smtClean="0">
                <a:solidFill>
                  <a:srgbClr val="0000CC"/>
                </a:solidFill>
              </a:rPr>
              <a:t> laser system =&gt; </a:t>
            </a:r>
            <a:r>
              <a:rPr kumimoji="1" lang="en-US" altLang="ja-JP" dirty="0" err="1" smtClean="0">
                <a:solidFill>
                  <a:srgbClr val="0000CC"/>
                </a:solidFill>
              </a:rPr>
              <a:t>Yb</a:t>
            </a:r>
            <a:r>
              <a:rPr kumimoji="1" lang="en-US" altLang="ja-JP" dirty="0" smtClean="0">
                <a:solidFill>
                  <a:srgbClr val="0000CC"/>
                </a:solidFill>
              </a:rPr>
              <a:t>-fiber &amp; </a:t>
            </a:r>
            <a:r>
              <a:rPr kumimoji="1" lang="en-US" altLang="ja-JP" dirty="0" err="1" smtClean="0">
                <a:solidFill>
                  <a:srgbClr val="0000CC"/>
                </a:solidFill>
              </a:rPr>
              <a:t>Nd:YAG</a:t>
            </a:r>
            <a:endParaRPr kumimoji="1" lang="en-US" altLang="ja-JP" dirty="0" smtClean="0">
              <a:solidFill>
                <a:srgbClr val="0000CC"/>
              </a:solidFill>
            </a:endParaRPr>
          </a:p>
          <a:p>
            <a:r>
              <a:rPr lang="en-US" altLang="ja-JP" dirty="0" smtClean="0">
                <a:solidFill>
                  <a:srgbClr val="0000CC"/>
                </a:solidFill>
              </a:rPr>
              <a:t>due to earthquake</a:t>
            </a:r>
            <a:endParaRPr kumimoji="1" lang="en-US" altLang="ja-JP" dirty="0" smtClean="0">
              <a:solidFill>
                <a:srgbClr val="0000CC"/>
              </a:solidFill>
            </a:endParaRPr>
          </a:p>
        </p:txBody>
      </p:sp>
      <p:cxnSp>
        <p:nvCxnSpPr>
          <p:cNvPr id="9" name="直線矢印コネクタ 8"/>
          <p:cNvCxnSpPr>
            <a:stCxn id="8" idx="1"/>
            <a:endCxn id="64" idx="0"/>
          </p:cNvCxnSpPr>
          <p:nvPr/>
        </p:nvCxnSpPr>
        <p:spPr>
          <a:xfrm flipH="1">
            <a:off x="4689591" y="5487615"/>
            <a:ext cx="280936" cy="254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10800000" flipV="1">
            <a:off x="4278340" y="5035872"/>
            <a:ext cx="543574" cy="277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000454" y="4389541"/>
            <a:ext cx="462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</a:rPr>
              <a:t>Quasi –travelling side couple RF-Gun</a:t>
            </a:r>
            <a:r>
              <a:rPr lang="en-US" altLang="ja-JP" dirty="0">
                <a:solidFill>
                  <a:srgbClr val="0000CC"/>
                </a:solidFill>
              </a:rPr>
              <a:t/>
            </a:r>
            <a:br>
              <a:rPr lang="en-US" altLang="ja-JP" dirty="0">
                <a:solidFill>
                  <a:srgbClr val="0000CC"/>
                </a:solidFill>
              </a:rPr>
            </a:br>
            <a:r>
              <a:rPr lang="en-US" altLang="ja-JP" dirty="0" smtClean="0">
                <a:solidFill>
                  <a:srgbClr val="0000CC"/>
                </a:solidFill>
              </a:rPr>
              <a:t>with </a:t>
            </a:r>
            <a:r>
              <a:rPr lang="en-US" altLang="ja-JP" dirty="0" err="1" smtClean="0">
                <a:solidFill>
                  <a:srgbClr val="0000CC"/>
                </a:solidFill>
              </a:rPr>
              <a:t>Yb</a:t>
            </a:r>
            <a:r>
              <a:rPr lang="en-US" altLang="ja-JP" dirty="0" smtClean="0">
                <a:solidFill>
                  <a:srgbClr val="0000CC"/>
                </a:solidFill>
              </a:rPr>
              <a:t>-fiber and </a:t>
            </a:r>
            <a:r>
              <a:rPr lang="en-US" altLang="ja-JP" dirty="0" err="1" smtClean="0">
                <a:solidFill>
                  <a:srgbClr val="0000CC"/>
                </a:solidFill>
              </a:rPr>
              <a:t>Nd</a:t>
            </a:r>
            <a:r>
              <a:rPr lang="en-US" altLang="ja-JP" dirty="0" smtClean="0">
                <a:solidFill>
                  <a:srgbClr val="0000CC"/>
                </a:solidFill>
              </a:rPr>
              <a:t>/</a:t>
            </a:r>
            <a:r>
              <a:rPr lang="en-US" altLang="ja-JP" dirty="0" err="1" smtClean="0">
                <a:solidFill>
                  <a:srgbClr val="0000CC"/>
                </a:solidFill>
              </a:rPr>
              <a:t>Yb</a:t>
            </a:r>
            <a:r>
              <a:rPr lang="en-US" altLang="ja-JP" dirty="0" smtClean="0">
                <a:solidFill>
                  <a:srgbClr val="0000CC"/>
                </a:solidFill>
              </a:rPr>
              <a:t> solid laser system</a:t>
            </a:r>
          </a:p>
        </p:txBody>
      </p:sp>
      <p:sp>
        <p:nvSpPr>
          <p:cNvPr id="14" name="AutoShape 1029"/>
          <p:cNvSpPr>
            <a:spLocks/>
          </p:cNvSpPr>
          <p:nvPr/>
        </p:nvSpPr>
        <p:spPr bwMode="auto">
          <a:xfrm>
            <a:off x="825527" y="5407496"/>
            <a:ext cx="415925" cy="688975"/>
          </a:xfrm>
          <a:prstGeom prst="leftBracket">
            <a:avLst>
              <a:gd name="adj" fmla="val 82824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ja-JP" sz="1800">
              <a:latin typeface="Calibri" pitchFamily="34" charset="0"/>
            </a:endParaRPr>
          </a:p>
        </p:txBody>
      </p:sp>
      <p:sp>
        <p:nvSpPr>
          <p:cNvPr id="15" name="Line 1030"/>
          <p:cNvSpPr>
            <a:spLocks noChangeShapeType="1"/>
          </p:cNvSpPr>
          <p:nvPr/>
        </p:nvSpPr>
        <p:spPr bwMode="auto">
          <a:xfrm>
            <a:off x="1241452" y="5407496"/>
            <a:ext cx="1085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Line 1031"/>
          <p:cNvSpPr>
            <a:spLocks noChangeShapeType="1"/>
          </p:cNvSpPr>
          <p:nvPr/>
        </p:nvSpPr>
        <p:spPr bwMode="auto">
          <a:xfrm>
            <a:off x="1241452" y="5313834"/>
            <a:ext cx="0" cy="150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Line 1032"/>
          <p:cNvSpPr>
            <a:spLocks noChangeShapeType="1"/>
          </p:cNvSpPr>
          <p:nvPr/>
        </p:nvSpPr>
        <p:spPr bwMode="auto">
          <a:xfrm>
            <a:off x="2332065" y="5317009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Text Box 1034"/>
          <p:cNvSpPr txBox="1">
            <a:spLocks noChangeArrowheads="1"/>
          </p:cNvSpPr>
          <p:nvPr/>
        </p:nvSpPr>
        <p:spPr bwMode="auto">
          <a:xfrm>
            <a:off x="2390182" y="4983683"/>
            <a:ext cx="368300" cy="3968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b="1">
                <a:latin typeface="Helvetica" pitchFamily="34" charset="0"/>
              </a:rPr>
              <a:t>A</a:t>
            </a:r>
          </a:p>
        </p:txBody>
      </p:sp>
      <p:sp>
        <p:nvSpPr>
          <p:cNvPr id="19" name="Text Box 1035"/>
          <p:cNvSpPr txBox="1">
            <a:spLocks noChangeArrowheads="1"/>
          </p:cNvSpPr>
          <p:nvPr/>
        </p:nvSpPr>
        <p:spPr bwMode="auto">
          <a:xfrm>
            <a:off x="1557365" y="4991571"/>
            <a:ext cx="368300" cy="3968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b="1">
                <a:latin typeface="Helvetica" pitchFamily="34" charset="0"/>
              </a:rPr>
              <a:t>B</a:t>
            </a:r>
          </a:p>
        </p:txBody>
      </p:sp>
      <p:sp>
        <p:nvSpPr>
          <p:cNvPr id="20" name="Line 1036"/>
          <p:cNvSpPr>
            <a:spLocks noChangeShapeType="1"/>
          </p:cNvSpPr>
          <p:nvPr/>
        </p:nvSpPr>
        <p:spPr bwMode="auto">
          <a:xfrm>
            <a:off x="1246215" y="6096471"/>
            <a:ext cx="1085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Line 1037"/>
          <p:cNvSpPr>
            <a:spLocks noChangeShapeType="1"/>
          </p:cNvSpPr>
          <p:nvPr/>
        </p:nvSpPr>
        <p:spPr bwMode="auto">
          <a:xfrm>
            <a:off x="1246215" y="6020271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Line 1038"/>
          <p:cNvSpPr>
            <a:spLocks noChangeShapeType="1"/>
          </p:cNvSpPr>
          <p:nvPr/>
        </p:nvSpPr>
        <p:spPr bwMode="auto">
          <a:xfrm>
            <a:off x="2338415" y="6025034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Text Box 1039"/>
          <p:cNvSpPr txBox="1">
            <a:spLocks noChangeArrowheads="1"/>
          </p:cNvSpPr>
          <p:nvPr/>
        </p:nvSpPr>
        <p:spPr bwMode="auto">
          <a:xfrm>
            <a:off x="2809902" y="6110759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b="1">
                <a:latin typeface="Helvetica" pitchFamily="34" charset="0"/>
              </a:rPr>
              <a:t>1</a:t>
            </a:r>
          </a:p>
        </p:txBody>
      </p:sp>
      <p:sp>
        <p:nvSpPr>
          <p:cNvPr id="24" name="Text Box 1040"/>
          <p:cNvSpPr txBox="1">
            <a:spLocks noChangeArrowheads="1"/>
          </p:cNvSpPr>
          <p:nvPr/>
        </p:nvSpPr>
        <p:spPr bwMode="auto">
          <a:xfrm>
            <a:off x="1678015" y="6107584"/>
            <a:ext cx="368300" cy="3968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b="1">
                <a:latin typeface="Helvetica" pitchFamily="34" charset="0"/>
              </a:rPr>
              <a:t>C</a:t>
            </a:r>
          </a:p>
        </p:txBody>
      </p:sp>
      <p:sp>
        <p:nvSpPr>
          <p:cNvPr id="25" name="Line 1041"/>
          <p:cNvSpPr>
            <a:spLocks noChangeShapeType="1"/>
          </p:cNvSpPr>
          <p:nvPr/>
        </p:nvSpPr>
        <p:spPr bwMode="auto">
          <a:xfrm>
            <a:off x="2338415" y="6093296"/>
            <a:ext cx="1085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Line 1042"/>
          <p:cNvSpPr>
            <a:spLocks noChangeShapeType="1"/>
          </p:cNvSpPr>
          <p:nvPr/>
        </p:nvSpPr>
        <p:spPr bwMode="auto">
          <a:xfrm>
            <a:off x="3429027" y="6020271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Line 1043"/>
          <p:cNvSpPr>
            <a:spLocks noChangeShapeType="1"/>
          </p:cNvSpPr>
          <p:nvPr/>
        </p:nvSpPr>
        <p:spPr bwMode="auto">
          <a:xfrm>
            <a:off x="3429027" y="6025034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Text Box 1044"/>
          <p:cNvSpPr txBox="1">
            <a:spLocks noChangeArrowheads="1"/>
          </p:cNvSpPr>
          <p:nvPr/>
        </p:nvSpPr>
        <p:spPr bwMode="auto">
          <a:xfrm>
            <a:off x="3759227" y="6103406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b="1">
                <a:latin typeface="Helvetica" pitchFamily="34" charset="0"/>
              </a:rPr>
              <a:t>2</a:t>
            </a:r>
          </a:p>
        </p:txBody>
      </p:sp>
      <p:sp>
        <p:nvSpPr>
          <p:cNvPr id="29" name="Line 1045"/>
          <p:cNvSpPr>
            <a:spLocks noChangeShapeType="1"/>
          </p:cNvSpPr>
          <p:nvPr/>
        </p:nvSpPr>
        <p:spPr bwMode="auto">
          <a:xfrm>
            <a:off x="3429027" y="6093296"/>
            <a:ext cx="1087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Line 1046"/>
          <p:cNvSpPr>
            <a:spLocks noChangeShapeType="1"/>
          </p:cNvSpPr>
          <p:nvPr/>
        </p:nvSpPr>
        <p:spPr bwMode="auto">
          <a:xfrm>
            <a:off x="4521227" y="6020271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Line 1047"/>
          <p:cNvSpPr>
            <a:spLocks noChangeShapeType="1"/>
          </p:cNvSpPr>
          <p:nvPr/>
        </p:nvSpPr>
        <p:spPr bwMode="auto">
          <a:xfrm>
            <a:off x="4521227" y="6020271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Line 1048"/>
          <p:cNvSpPr>
            <a:spLocks noChangeShapeType="1"/>
          </p:cNvSpPr>
          <p:nvPr/>
        </p:nvSpPr>
        <p:spPr bwMode="auto">
          <a:xfrm>
            <a:off x="4521227" y="6025034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Line 1049"/>
          <p:cNvSpPr>
            <a:spLocks noChangeShapeType="1"/>
          </p:cNvSpPr>
          <p:nvPr/>
        </p:nvSpPr>
        <p:spPr bwMode="auto">
          <a:xfrm>
            <a:off x="4521227" y="6093296"/>
            <a:ext cx="1087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Line 1050"/>
          <p:cNvSpPr>
            <a:spLocks noChangeShapeType="1"/>
          </p:cNvSpPr>
          <p:nvPr/>
        </p:nvSpPr>
        <p:spPr bwMode="auto">
          <a:xfrm>
            <a:off x="5613427" y="6020271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Line 1051"/>
          <p:cNvSpPr>
            <a:spLocks noChangeShapeType="1"/>
          </p:cNvSpPr>
          <p:nvPr/>
        </p:nvSpPr>
        <p:spPr bwMode="auto">
          <a:xfrm>
            <a:off x="5613427" y="6020271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Line 1052"/>
          <p:cNvSpPr>
            <a:spLocks noChangeShapeType="1"/>
          </p:cNvSpPr>
          <p:nvPr/>
        </p:nvSpPr>
        <p:spPr bwMode="auto">
          <a:xfrm>
            <a:off x="5613427" y="6025034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Line 1053"/>
          <p:cNvSpPr>
            <a:spLocks noChangeShapeType="1"/>
          </p:cNvSpPr>
          <p:nvPr/>
        </p:nvSpPr>
        <p:spPr bwMode="auto">
          <a:xfrm>
            <a:off x="5613427" y="6093296"/>
            <a:ext cx="1087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Line 1054"/>
          <p:cNvSpPr>
            <a:spLocks noChangeShapeType="1"/>
          </p:cNvSpPr>
          <p:nvPr/>
        </p:nvSpPr>
        <p:spPr bwMode="auto">
          <a:xfrm>
            <a:off x="6705627" y="6020271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" name="Line 1055"/>
          <p:cNvSpPr>
            <a:spLocks noChangeShapeType="1"/>
          </p:cNvSpPr>
          <p:nvPr/>
        </p:nvSpPr>
        <p:spPr bwMode="auto">
          <a:xfrm>
            <a:off x="6705627" y="6020271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" name="Line 1056"/>
          <p:cNvSpPr>
            <a:spLocks noChangeShapeType="1"/>
          </p:cNvSpPr>
          <p:nvPr/>
        </p:nvSpPr>
        <p:spPr bwMode="auto">
          <a:xfrm>
            <a:off x="6705627" y="6025034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" name="Line 1057"/>
          <p:cNvSpPr>
            <a:spLocks noChangeShapeType="1"/>
          </p:cNvSpPr>
          <p:nvPr/>
        </p:nvSpPr>
        <p:spPr bwMode="auto">
          <a:xfrm>
            <a:off x="6705627" y="6093296"/>
            <a:ext cx="1087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" name="Line 1058"/>
          <p:cNvSpPr>
            <a:spLocks noChangeShapeType="1"/>
          </p:cNvSpPr>
          <p:nvPr/>
        </p:nvSpPr>
        <p:spPr bwMode="auto">
          <a:xfrm>
            <a:off x="7797827" y="6020271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" name="Text Box 1059"/>
          <p:cNvSpPr txBox="1">
            <a:spLocks noChangeArrowheads="1"/>
          </p:cNvSpPr>
          <p:nvPr/>
        </p:nvSpPr>
        <p:spPr bwMode="auto">
          <a:xfrm>
            <a:off x="4946677" y="6074246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b="1">
                <a:latin typeface="Helvetica" pitchFamily="34" charset="0"/>
              </a:rPr>
              <a:t>3</a:t>
            </a:r>
          </a:p>
        </p:txBody>
      </p:sp>
      <p:sp>
        <p:nvSpPr>
          <p:cNvPr id="44" name="Text Box 1060"/>
          <p:cNvSpPr txBox="1">
            <a:spLocks noChangeArrowheads="1"/>
          </p:cNvSpPr>
          <p:nvPr/>
        </p:nvSpPr>
        <p:spPr bwMode="auto">
          <a:xfrm>
            <a:off x="6013477" y="6074246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b="1">
                <a:latin typeface="Helvetica" pitchFamily="34" charset="0"/>
              </a:rPr>
              <a:t>4</a:t>
            </a:r>
          </a:p>
        </p:txBody>
      </p:sp>
      <p:sp>
        <p:nvSpPr>
          <p:cNvPr id="45" name="Text Box 1061"/>
          <p:cNvSpPr txBox="1">
            <a:spLocks noChangeArrowheads="1"/>
          </p:cNvSpPr>
          <p:nvPr/>
        </p:nvSpPr>
        <p:spPr bwMode="auto">
          <a:xfrm>
            <a:off x="7156477" y="6058371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b="1">
                <a:latin typeface="Helvetica" pitchFamily="34" charset="0"/>
              </a:rPr>
              <a:t>5</a:t>
            </a:r>
          </a:p>
        </p:txBody>
      </p:sp>
      <p:sp>
        <p:nvSpPr>
          <p:cNvPr id="46" name="Text Box 1062"/>
          <p:cNvSpPr txBox="1">
            <a:spLocks noChangeArrowheads="1"/>
          </p:cNvSpPr>
          <p:nvPr/>
        </p:nvSpPr>
        <p:spPr bwMode="auto">
          <a:xfrm>
            <a:off x="82577" y="5524971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Calibri" pitchFamily="34" charset="0"/>
              </a:rPr>
              <a:t>J-ARC</a:t>
            </a:r>
          </a:p>
        </p:txBody>
      </p:sp>
      <p:sp>
        <p:nvSpPr>
          <p:cNvPr id="47" name="角丸四角形 46"/>
          <p:cNvSpPr>
            <a:spLocks noChangeArrowheads="1"/>
          </p:cNvSpPr>
          <p:nvPr/>
        </p:nvSpPr>
        <p:spPr bwMode="auto">
          <a:xfrm>
            <a:off x="3921152" y="5317009"/>
            <a:ext cx="357188" cy="1428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" name="Line 1033"/>
          <p:cNvSpPr>
            <a:spLocks noChangeShapeType="1"/>
          </p:cNvSpPr>
          <p:nvPr/>
        </p:nvSpPr>
        <p:spPr bwMode="auto">
          <a:xfrm flipV="1">
            <a:off x="3530627" y="5407496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" name="Line 1033"/>
          <p:cNvSpPr>
            <a:spLocks noChangeShapeType="1"/>
          </p:cNvSpPr>
          <p:nvPr/>
        </p:nvSpPr>
        <p:spPr bwMode="auto">
          <a:xfrm flipV="1">
            <a:off x="2997227" y="5255096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" name="Line 1033"/>
          <p:cNvSpPr>
            <a:spLocks noChangeShapeType="1"/>
          </p:cNvSpPr>
          <p:nvPr/>
        </p:nvSpPr>
        <p:spPr bwMode="auto">
          <a:xfrm>
            <a:off x="3363940" y="5255096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" name="Line 1033"/>
          <p:cNvSpPr>
            <a:spLocks noChangeShapeType="1"/>
          </p:cNvSpPr>
          <p:nvPr/>
        </p:nvSpPr>
        <p:spPr bwMode="auto">
          <a:xfrm flipV="1">
            <a:off x="3149627" y="525509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" name="Line 1033"/>
          <p:cNvSpPr>
            <a:spLocks noChangeShapeType="1"/>
          </p:cNvSpPr>
          <p:nvPr/>
        </p:nvSpPr>
        <p:spPr bwMode="auto">
          <a:xfrm flipV="1">
            <a:off x="2311427" y="5407496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" name="Text Box 111"/>
          <p:cNvSpPr txBox="1">
            <a:spLocks noChangeArrowheads="1"/>
          </p:cNvSpPr>
          <p:nvPr/>
        </p:nvSpPr>
        <p:spPr bwMode="auto">
          <a:xfrm>
            <a:off x="3378227" y="503361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30ps</a:t>
            </a:r>
          </a:p>
        </p:txBody>
      </p:sp>
      <p:sp>
        <p:nvSpPr>
          <p:cNvPr id="55" name="Text Box 112"/>
          <p:cNvSpPr txBox="1">
            <a:spLocks noChangeArrowheads="1"/>
          </p:cNvSpPr>
          <p:nvPr/>
        </p:nvSpPr>
        <p:spPr bwMode="auto">
          <a:xfrm>
            <a:off x="2584255" y="5014981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10ps</a:t>
            </a:r>
          </a:p>
        </p:txBody>
      </p:sp>
      <p:sp>
        <p:nvSpPr>
          <p:cNvPr id="59" name="Line 1057"/>
          <p:cNvSpPr>
            <a:spLocks noChangeShapeType="1"/>
          </p:cNvSpPr>
          <p:nvPr/>
        </p:nvSpPr>
        <p:spPr bwMode="auto">
          <a:xfrm flipV="1">
            <a:off x="7797827" y="5891684"/>
            <a:ext cx="205630" cy="1927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" name="Line 1057"/>
          <p:cNvSpPr>
            <a:spLocks noChangeShapeType="1"/>
          </p:cNvSpPr>
          <p:nvPr/>
        </p:nvSpPr>
        <p:spPr bwMode="auto">
          <a:xfrm flipV="1">
            <a:off x="8000505" y="5891684"/>
            <a:ext cx="416711" cy="76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" name="Line 1057"/>
          <p:cNvSpPr>
            <a:spLocks noChangeShapeType="1"/>
          </p:cNvSpPr>
          <p:nvPr/>
        </p:nvSpPr>
        <p:spPr bwMode="auto">
          <a:xfrm>
            <a:off x="8417216" y="5899327"/>
            <a:ext cx="205630" cy="15904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" name="Line 1057"/>
          <p:cNvSpPr>
            <a:spLocks noChangeShapeType="1"/>
          </p:cNvSpPr>
          <p:nvPr/>
        </p:nvSpPr>
        <p:spPr bwMode="auto">
          <a:xfrm>
            <a:off x="8618679" y="6045856"/>
            <a:ext cx="3642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" name="Line 1057"/>
          <p:cNvSpPr>
            <a:spLocks noChangeShapeType="1"/>
          </p:cNvSpPr>
          <p:nvPr/>
        </p:nvSpPr>
        <p:spPr bwMode="auto">
          <a:xfrm>
            <a:off x="7797827" y="6103406"/>
            <a:ext cx="1059331" cy="2057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" name="角丸四角形 63"/>
          <p:cNvSpPr>
            <a:spLocks noChangeArrowheads="1"/>
          </p:cNvSpPr>
          <p:nvPr/>
        </p:nvSpPr>
        <p:spPr bwMode="auto">
          <a:xfrm rot="2955253">
            <a:off x="4456875" y="5717059"/>
            <a:ext cx="357188" cy="1428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5" name="Line 1033"/>
          <p:cNvSpPr>
            <a:spLocks noChangeShapeType="1"/>
          </p:cNvSpPr>
          <p:nvPr/>
        </p:nvSpPr>
        <p:spPr bwMode="auto">
          <a:xfrm>
            <a:off x="4753254" y="5922838"/>
            <a:ext cx="152400" cy="1805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" name="角丸四角形 65"/>
          <p:cNvSpPr>
            <a:spLocks noChangeArrowheads="1"/>
          </p:cNvSpPr>
          <p:nvPr/>
        </p:nvSpPr>
        <p:spPr bwMode="auto">
          <a:xfrm rot="5400000">
            <a:off x="3821859" y="5699708"/>
            <a:ext cx="357188" cy="1428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7" name="Line 1030"/>
          <p:cNvSpPr>
            <a:spLocks noChangeShapeType="1"/>
          </p:cNvSpPr>
          <p:nvPr/>
        </p:nvSpPr>
        <p:spPr bwMode="auto">
          <a:xfrm>
            <a:off x="3823855" y="5407496"/>
            <a:ext cx="176598" cy="185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370977" y="5459884"/>
            <a:ext cx="2662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</a:rPr>
              <a:t>Cut Disk Structure RF-Gun</a:t>
            </a:r>
            <a:br>
              <a:rPr lang="en-US" altLang="ja-JP" dirty="0" smtClean="0">
                <a:solidFill>
                  <a:srgbClr val="0000CC"/>
                </a:solidFill>
              </a:rPr>
            </a:br>
            <a:r>
              <a:rPr lang="en-US" altLang="ja-JP" dirty="0" smtClean="0">
                <a:solidFill>
                  <a:srgbClr val="0000CC"/>
                </a:solidFill>
              </a:rPr>
              <a:t>will be installed</a:t>
            </a:r>
          </a:p>
        </p:txBody>
      </p:sp>
      <p:cxnSp>
        <p:nvCxnSpPr>
          <p:cNvPr id="48" name="直線矢印コネクタ 47"/>
          <p:cNvCxnSpPr>
            <a:endCxn id="66" idx="2"/>
          </p:cNvCxnSpPr>
          <p:nvPr/>
        </p:nvCxnSpPr>
        <p:spPr>
          <a:xfrm>
            <a:off x="3378227" y="5741869"/>
            <a:ext cx="550789" cy="29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3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411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Recent achievement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282" y="1217411"/>
            <a:ext cx="8862647" cy="506952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Successful injection from RF-Gun to </a:t>
            </a:r>
            <a:r>
              <a:rPr kumimoji="1" lang="en-US" altLang="ja-JP" dirty="0" err="1" smtClean="0"/>
              <a:t>SuperKEKB</a:t>
            </a:r>
            <a:r>
              <a:rPr kumimoji="1" lang="en-US" altLang="ja-JP" dirty="0" smtClean="0"/>
              <a:t> HER ring with stabilized existing underground laser system.</a:t>
            </a:r>
          </a:p>
          <a:p>
            <a:r>
              <a:rPr kumimoji="1" lang="en-US" altLang="ja-JP" dirty="0" smtClean="0"/>
              <a:t>RF-Gun</a:t>
            </a:r>
          </a:p>
          <a:p>
            <a:pPr lvl="1"/>
            <a:r>
              <a:rPr kumimoji="1" lang="en-US" altLang="ja-JP" dirty="0" smtClean="0"/>
              <a:t>The </a:t>
            </a:r>
            <a:r>
              <a:rPr kumimoji="1" lang="en-US" altLang="ja-JP" dirty="0"/>
              <a:t>ageing process of the choke structure was done at 6-1 ageing station</a:t>
            </a:r>
            <a:r>
              <a:rPr kumimoji="1" lang="en-US" altLang="ja-JP" dirty="0" smtClean="0"/>
              <a:t>.</a:t>
            </a:r>
          </a:p>
          <a:p>
            <a:pPr marL="342900" lvl="1" indent="-342900">
              <a:buFont typeface="Arial"/>
              <a:buChar char="•"/>
            </a:pPr>
            <a:r>
              <a:rPr kumimoji="1" lang="en-US" altLang="ja-JP" dirty="0" smtClean="0"/>
              <a:t>Improvement on laser </a:t>
            </a:r>
            <a:r>
              <a:rPr kumimoji="1" lang="en-US" altLang="ja-JP" dirty="0"/>
              <a:t>system(Zhou</a:t>
            </a:r>
            <a:r>
              <a:rPr kumimoji="1" lang="en-US" altLang="ja-JP" dirty="0" smtClean="0"/>
              <a:t>)</a:t>
            </a:r>
          </a:p>
          <a:p>
            <a:pPr lvl="1"/>
            <a:r>
              <a:rPr kumimoji="1" lang="en-US" altLang="ja-JP" dirty="0" err="1" smtClean="0"/>
              <a:t>Yb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fiber laser</a:t>
            </a:r>
            <a:br>
              <a:rPr kumimoji="1" lang="en-US" altLang="ja-JP" dirty="0" smtClean="0"/>
            </a:br>
            <a:r>
              <a:rPr kumimoji="1" lang="en-US" altLang="ja-JP" dirty="0" smtClean="0"/>
              <a:t>	=&gt;  25 </a:t>
            </a:r>
            <a:r>
              <a:rPr kumimoji="1" lang="en-US" altLang="ja-JP" dirty="0" err="1" smtClean="0"/>
              <a:t>ps</a:t>
            </a:r>
            <a:r>
              <a:rPr kumimoji="1" lang="en-US" altLang="ja-JP" dirty="0" smtClean="0"/>
              <a:t> pulse length is obtained by </a:t>
            </a:r>
            <a:r>
              <a:rPr kumimoji="1" lang="en-US" altLang="ja-JP" dirty="0" err="1" smtClean="0"/>
              <a:t>strecher</a:t>
            </a:r>
            <a:r>
              <a:rPr kumimoji="1" lang="en-US" altLang="ja-JP" dirty="0" smtClean="0"/>
              <a:t> adjustment.</a:t>
            </a:r>
            <a:br>
              <a:rPr kumimoji="1" lang="en-US" altLang="ja-JP" dirty="0" smtClean="0"/>
            </a:br>
            <a:r>
              <a:rPr kumimoji="1" lang="en-US" altLang="ja-JP" dirty="0" smtClean="0"/>
              <a:t>		</a:t>
            </a:r>
            <a:r>
              <a:rPr kumimoji="1" lang="en-US" altLang="ja-JP" dirty="0" err="1" smtClean="0"/>
              <a:t>Nd</a:t>
            </a:r>
            <a:r>
              <a:rPr kumimoji="1" lang="en-US" altLang="ja-JP" dirty="0" smtClean="0"/>
              <a:t> solid laser (3-2)</a:t>
            </a:r>
          </a:p>
          <a:p>
            <a:pPr lvl="1"/>
            <a:r>
              <a:rPr kumimoji="1" lang="en-US" altLang="ja-JP" dirty="0" err="1" smtClean="0"/>
              <a:t>Yb</a:t>
            </a:r>
            <a:r>
              <a:rPr kumimoji="1" lang="en-US" altLang="ja-JP" dirty="0" smtClean="0"/>
              <a:t> solid laser (A-1 underground) </a:t>
            </a:r>
          </a:p>
          <a:p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62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496" y="612777"/>
            <a:ext cx="446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GR_A1</a:t>
            </a:r>
            <a:r>
              <a:rPr lang="ja-JP" altLang="en-US" dirty="0" smtClean="0"/>
              <a:t> </a:t>
            </a:r>
            <a:r>
              <a:rPr lang="en-US" altLang="ja-JP" dirty="0" smtClean="0"/>
              <a:t>(RF-Gun)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5319"/>
            <a:ext cx="4468559" cy="257632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1" y="963063"/>
            <a:ext cx="4468559" cy="26003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2" y="4341359"/>
            <a:ext cx="3590925" cy="20574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645" y="4300183"/>
            <a:ext cx="3486150" cy="2057400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4598352" y="902058"/>
            <a:ext cx="0" cy="5671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656454" y="629676"/>
            <a:ext cx="446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GU_AT</a:t>
            </a:r>
            <a:r>
              <a:rPr lang="ja-JP" altLang="en-US" dirty="0" smtClean="0"/>
              <a:t> </a:t>
            </a:r>
            <a:r>
              <a:rPr lang="en-US" altLang="ja-JP" dirty="0" smtClean="0"/>
              <a:t>(Thermal Electron Gun)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000" y="356338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Current(blue)</a:t>
            </a:r>
            <a:r>
              <a:rPr lang="ja-JP" altLang="en-US" sz="1200" dirty="0" smtClean="0"/>
              <a:t>：</a:t>
            </a:r>
            <a:r>
              <a:rPr lang="en-US" altLang="ja-JP" sz="1200" dirty="0" smtClean="0"/>
              <a:t>2016/06/10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02:01</a:t>
            </a:r>
            <a:r>
              <a:rPr lang="ja-JP" altLang="en-US" sz="1200" dirty="0" err="1" smtClean="0"/>
              <a:t>、</a:t>
            </a:r>
            <a:r>
              <a:rPr lang="en-US" altLang="ja-JP" sz="1200" dirty="0" smtClean="0"/>
              <a:t>GR_A1</a:t>
            </a:r>
            <a:r>
              <a:rPr lang="ja-JP" altLang="en-US" sz="1200" dirty="0" smtClean="0"/>
              <a:t> </a:t>
            </a:r>
            <a:r>
              <a:rPr lang="ja-JP" altLang="en-US" sz="1200" dirty="0"/>
              <a:t> </a:t>
            </a:r>
            <a:r>
              <a:rPr lang="en-US" altLang="ja-JP" sz="1200" dirty="0" smtClean="0"/>
              <a:t>KEKB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HER e-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injection</a:t>
            </a:r>
          </a:p>
          <a:p>
            <a:r>
              <a:rPr kumimoji="1" lang="en-US" altLang="ja-JP" sz="1200" dirty="0" smtClean="0"/>
              <a:t>Ref(green)</a:t>
            </a:r>
            <a:r>
              <a:rPr kumimoji="1" lang="ja-JP" altLang="en-US" sz="1200" dirty="0" smtClean="0"/>
              <a:t>：</a:t>
            </a:r>
            <a:r>
              <a:rPr kumimoji="1" lang="en-US" altLang="ja-JP" sz="1200" dirty="0" smtClean="0"/>
              <a:t>2016/05/21</a:t>
            </a:r>
            <a:r>
              <a:rPr kumimoji="1" lang="ja-JP" altLang="en-US" sz="1200" dirty="0" smtClean="0"/>
              <a:t>　</a:t>
            </a:r>
            <a:r>
              <a:rPr kumimoji="1" lang="en-US" altLang="ja-JP" sz="1200" dirty="0" smtClean="0"/>
              <a:t>03:26</a:t>
            </a:r>
            <a:r>
              <a:rPr lang="ja-JP" altLang="en-US" sz="1200" dirty="0" err="1" smtClean="0"/>
              <a:t>、</a:t>
            </a:r>
            <a:r>
              <a:rPr lang="en-US" altLang="ja-JP" sz="1200" dirty="0" smtClean="0"/>
              <a:t>GU_AT</a:t>
            </a:r>
            <a:r>
              <a:rPr lang="ja-JP" altLang="en-US" sz="1200" dirty="0" smtClean="0"/>
              <a:t>  </a:t>
            </a:r>
            <a:r>
              <a:rPr lang="en-US" altLang="ja-JP" sz="1200" dirty="0" smtClean="0"/>
              <a:t>KEKB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HER e- injection</a:t>
            </a:r>
            <a:r>
              <a:rPr lang="ja-JP" altLang="en-US" sz="1200" dirty="0" smtClean="0"/>
              <a:t> 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66498" y="358439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Current(blue)</a:t>
            </a:r>
            <a:r>
              <a:rPr lang="ja-JP" altLang="en-US" sz="1200" dirty="0" smtClean="0"/>
              <a:t>：</a:t>
            </a:r>
            <a:r>
              <a:rPr lang="en-US" altLang="ja-JP" sz="1200" dirty="0" smtClean="0"/>
              <a:t>2016/05/30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16:43</a:t>
            </a:r>
            <a:r>
              <a:rPr lang="ja-JP" altLang="en-US" sz="1200" dirty="0" err="1" smtClean="0"/>
              <a:t>、</a:t>
            </a:r>
            <a:r>
              <a:rPr lang="en-US" altLang="ja-JP" sz="1200" dirty="0" smtClean="0"/>
              <a:t>GU_AT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KEKB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HER e-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injection</a:t>
            </a:r>
          </a:p>
          <a:p>
            <a:r>
              <a:rPr kumimoji="1" lang="en-US" altLang="ja-JP" sz="1200" dirty="0" smtClean="0"/>
              <a:t>Ref(green)</a:t>
            </a:r>
            <a:r>
              <a:rPr kumimoji="1" lang="ja-JP" altLang="en-US" sz="1200" dirty="0" smtClean="0"/>
              <a:t>：</a:t>
            </a:r>
            <a:r>
              <a:rPr kumimoji="1" lang="en-US" altLang="ja-JP" sz="1200" dirty="0" smtClean="0"/>
              <a:t>2016/05/21</a:t>
            </a:r>
            <a:r>
              <a:rPr kumimoji="1" lang="ja-JP" altLang="en-US" sz="1200" dirty="0" smtClean="0"/>
              <a:t>　</a:t>
            </a:r>
            <a:r>
              <a:rPr kumimoji="1" lang="en-US" altLang="ja-JP" sz="1200" dirty="0" smtClean="0"/>
              <a:t>03:26</a:t>
            </a:r>
            <a:r>
              <a:rPr lang="ja-JP" altLang="en-US" sz="1200" dirty="0" err="1" smtClean="0"/>
              <a:t>、</a:t>
            </a:r>
            <a:r>
              <a:rPr lang="en-US" altLang="ja-JP" sz="1200" dirty="0" smtClean="0"/>
              <a:t>GU_AT</a:t>
            </a:r>
            <a:r>
              <a:rPr lang="ja-JP" altLang="en-US" sz="1200" dirty="0" smtClean="0"/>
              <a:t>  </a:t>
            </a:r>
            <a:r>
              <a:rPr lang="en-US" altLang="ja-JP" sz="1200" dirty="0" smtClean="0"/>
              <a:t>KEKB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HER e-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injection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4312" y="6398759"/>
            <a:ext cx="3590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GR_A1</a:t>
            </a:r>
            <a:r>
              <a:rPr kumimoji="1" lang="ja-JP" altLang="en-US" sz="1200" dirty="0" smtClean="0"/>
              <a:t>  </a:t>
            </a:r>
            <a:r>
              <a:rPr kumimoji="1" lang="en-US" altLang="ja-JP" sz="1200" dirty="0" smtClean="0"/>
              <a:t>KEKB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HER e-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injection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66645" y="6357583"/>
            <a:ext cx="3590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GU_AT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KEKB</a:t>
            </a:r>
            <a:r>
              <a:rPr kumimoji="1" lang="ja-JP" altLang="en-US" sz="1200" dirty="0"/>
              <a:t> </a:t>
            </a:r>
            <a:r>
              <a:rPr kumimoji="1" lang="en-US" altLang="ja-JP" sz="1200" dirty="0" smtClean="0"/>
              <a:t>HER e-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injection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31640" y="5361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 smtClean="0"/>
              <a:t>SuperKEKB</a:t>
            </a:r>
            <a:r>
              <a:rPr kumimoji="1" lang="en-US" altLang="ja-JP" sz="2800" dirty="0" smtClean="0"/>
              <a:t> HER (electron) injection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3588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60648"/>
            <a:ext cx="44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GR_A1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(RF-Gun)</a:t>
            </a:r>
            <a:r>
              <a:rPr lang="ja-JP" altLang="en-US" sz="1400" dirty="0" smtClean="0"/>
              <a:t>  </a:t>
            </a:r>
            <a:r>
              <a:rPr lang="en-US" altLang="ja-JP" sz="1400" dirty="0" smtClean="0"/>
              <a:t>screen at J-ARC</a:t>
            </a:r>
            <a:endParaRPr kumimoji="1" lang="ja-JP" altLang="en-US" sz="14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4562856" y="188640"/>
            <a:ext cx="0" cy="6581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620959" y="260648"/>
            <a:ext cx="44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GU_AT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(Thermal Gun)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screen at J-ARC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7504" y="3429000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SC_R0_31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5166" y="6493006"/>
            <a:ext cx="3590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SC_61_H</a:t>
            </a:r>
            <a:endParaRPr kumimoji="1" lang="ja-JP" altLang="en-US" sz="1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9" y="633373"/>
            <a:ext cx="3778221" cy="282649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8" y="3749423"/>
            <a:ext cx="4023922" cy="274358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45" y="633373"/>
            <a:ext cx="3766185" cy="281749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76" y="3749423"/>
            <a:ext cx="4023922" cy="27435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731001" y="3429000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SC_R0_31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59775" y="6481580"/>
            <a:ext cx="3590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SC_61_H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66590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27" y="445314"/>
            <a:ext cx="5804555" cy="238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27612" y="7598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 hours beam charge stability. (5/19)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9"/>
          <a:stretch/>
        </p:blipFill>
        <p:spPr bwMode="auto">
          <a:xfrm>
            <a:off x="323528" y="4882519"/>
            <a:ext cx="5796900" cy="186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5"/>
          <a:stretch/>
        </p:blipFill>
        <p:spPr bwMode="auto">
          <a:xfrm>
            <a:off x="323528" y="3056034"/>
            <a:ext cx="5720365" cy="182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492634" y="3639047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X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62417" y="54076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y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02332" y="4158393"/>
            <a:ext cx="1632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: </a:t>
            </a:r>
            <a:r>
              <a:rPr lang="en-US" altLang="ja-JP" sz="2000" dirty="0" smtClean="0">
                <a:solidFill>
                  <a:srgbClr val="FF0000"/>
                </a:solidFill>
              </a:rPr>
              <a:t>0.44 mm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02332" y="5968206"/>
            <a:ext cx="165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: </a:t>
            </a:r>
            <a:r>
              <a:rPr lang="en-US" altLang="ja-JP" sz="2000" dirty="0" smtClean="0">
                <a:solidFill>
                  <a:srgbClr val="FF0000"/>
                </a:solidFill>
              </a:rPr>
              <a:t>0.23 mm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8658" y="279442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Pointing stability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133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38686"/>
              </p:ext>
            </p:extLst>
          </p:nvPr>
        </p:nvGraphicFramePr>
        <p:xfrm>
          <a:off x="251520" y="790568"/>
          <a:ext cx="835292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800"/>
                <a:gridCol w="3311071"/>
                <a:gridCol w="270905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Horizontal (projection)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Vertical (projection)</a:t>
                      </a:r>
                      <a:endParaRPr kumimoji="1" lang="ja-JP" alt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A1 chicane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400" dirty="0" smtClean="0"/>
                        <a:t>28.3 (31.8) 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400" dirty="0" smtClean="0"/>
                        <a:t>26.4 (29.4) 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A1 M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400" dirty="0" smtClean="0"/>
                        <a:t>20.3 (20.8) 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400" dirty="0" smtClean="0"/>
                        <a:t>17.7 (18.3) 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B</a:t>
                      </a:r>
                      <a:r>
                        <a:rPr kumimoji="1" lang="en-US" altLang="ja-JP" sz="2400" baseline="0" dirty="0" smtClean="0"/>
                        <a:t> sector dump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48.5 (52.7) 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400" dirty="0" smtClean="0"/>
                        <a:t>21.7 (22.2) 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51520" y="1886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Emittance measuremen</a:t>
            </a:r>
            <a:r>
              <a:rPr lang="en-US" altLang="ja-JP" sz="2800" dirty="0" smtClean="0"/>
              <a:t>t (Q scan method)</a:t>
            </a:r>
            <a:endParaRPr kumimoji="1" lang="ja-JP" altLang="en-US" sz="2800" dirty="0"/>
          </a:p>
        </p:txBody>
      </p:sp>
      <p:pic>
        <p:nvPicPr>
          <p:cNvPr id="4" name="Picture 2" descr="http://www-linac2.kek.jp/cont/linacelement/Sec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2" t="41133" r="15097" b="20783"/>
          <a:stretch/>
        </p:blipFill>
        <p:spPr bwMode="auto">
          <a:xfrm>
            <a:off x="3916258" y="3526872"/>
            <a:ext cx="5227742" cy="154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2195736" y="1582656"/>
            <a:ext cx="3744416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2195736" y="2014704"/>
            <a:ext cx="2304256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www-linac2.kek.jp/cont/linacelement/SecR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b="32329"/>
          <a:stretch/>
        </p:blipFill>
        <p:spPr bwMode="auto">
          <a:xfrm>
            <a:off x="-17446" y="3886912"/>
            <a:ext cx="3637925" cy="26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線矢印コネクタ 15"/>
          <p:cNvCxnSpPr/>
          <p:nvPr/>
        </p:nvCxnSpPr>
        <p:spPr>
          <a:xfrm>
            <a:off x="1196008" y="2518760"/>
            <a:ext cx="20764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908538" y="5067996"/>
            <a:ext cx="4570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Should improve</a:t>
            </a:r>
          </a:p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Laser Profile &amp; jitter</a:t>
            </a:r>
          </a:p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Perpendicular laser injection</a:t>
            </a:r>
            <a:endParaRPr kumimoji="1" lang="en-US" altLang="ja-JP" sz="2400" dirty="0"/>
          </a:p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QE uniformity of </a:t>
            </a:r>
            <a:r>
              <a:rPr kumimoji="1" lang="en-US" altLang="ja-JP" sz="2400" dirty="0" err="1" smtClean="0"/>
              <a:t>IrCe</a:t>
            </a:r>
            <a:r>
              <a:rPr kumimoji="1" lang="en-US" altLang="ja-JP" sz="2400" dirty="0" smtClean="0"/>
              <a:t> cathode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0354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5507"/>
            <a:ext cx="8229600" cy="69283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On-going R&amp;D for RF-Gun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5706" y="1107831"/>
            <a:ext cx="8590884" cy="5190659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RF-Gun</a:t>
            </a:r>
          </a:p>
          <a:p>
            <a:pPr lvl="1"/>
            <a:r>
              <a:rPr kumimoji="1" lang="en-US" altLang="ja-JP" dirty="0" smtClean="0"/>
              <a:t>New CDS-type RF-Gun is under </a:t>
            </a:r>
            <a:r>
              <a:rPr kumimoji="1" lang="en-US" altLang="ja-JP" dirty="0" smtClean="0"/>
              <a:t>fabrication</a:t>
            </a:r>
            <a:br>
              <a:rPr kumimoji="1" lang="en-US" altLang="ja-JP" dirty="0" smtClean="0"/>
            </a:br>
            <a:r>
              <a:rPr kumimoji="1" lang="en-US" altLang="ja-JP" dirty="0" smtClean="0"/>
              <a:t>	</a:t>
            </a:r>
            <a:r>
              <a:rPr kumimoji="1" lang="en-US" altLang="ja-JP" dirty="0"/>
              <a:t>	</a:t>
            </a:r>
            <a:r>
              <a:rPr kumimoji="1" lang="en-US" altLang="ja-JP" dirty="0" smtClean="0"/>
              <a:t>Larger beam aperture</a:t>
            </a:r>
            <a:br>
              <a:rPr kumimoji="1" lang="en-US" altLang="ja-JP" dirty="0" smtClean="0"/>
            </a:br>
            <a:r>
              <a:rPr kumimoji="1" lang="en-US" altLang="ja-JP" dirty="0" smtClean="0"/>
              <a:t>		Simple structure enough for 5 </a:t>
            </a:r>
            <a:r>
              <a:rPr kumimoji="1" lang="en-US" altLang="ja-JP" dirty="0" err="1" smtClean="0"/>
              <a:t>nC</a:t>
            </a:r>
            <a:r>
              <a:rPr kumimoji="1" lang="en-US" altLang="ja-JP" dirty="0" smtClean="0"/>
              <a:t> generation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Second RF-Gun installation with 90-degree arc section.</a:t>
            </a:r>
          </a:p>
          <a:p>
            <a:r>
              <a:rPr kumimoji="1" lang="en-US" altLang="ja-JP" dirty="0" smtClean="0"/>
              <a:t>Cathode</a:t>
            </a:r>
          </a:p>
          <a:p>
            <a:pPr lvl="1"/>
            <a:r>
              <a:rPr kumimoji="1" lang="en-US" altLang="ja-JP" dirty="0" smtClean="0"/>
              <a:t>QE improvement of </a:t>
            </a:r>
            <a:r>
              <a:rPr kumimoji="1" lang="en-US" altLang="ja-JP" dirty="0" err="1" smtClean="0"/>
              <a:t>IrCe</a:t>
            </a:r>
            <a:r>
              <a:rPr kumimoji="1" lang="en-US" altLang="ja-JP" dirty="0" smtClean="0"/>
              <a:t> cathode : </a:t>
            </a:r>
            <a:br>
              <a:rPr kumimoji="1" lang="en-US" altLang="ja-JP" dirty="0" smtClean="0"/>
            </a:br>
            <a:r>
              <a:rPr kumimoji="1" lang="en-US" altLang="ja-JP" dirty="0" smtClean="0"/>
              <a:t>		Ir</a:t>
            </a:r>
            <a:r>
              <a:rPr kumimoji="1" lang="en-US" altLang="ja-JP" baseline="-25000" dirty="0" smtClean="0"/>
              <a:t>7</a:t>
            </a:r>
            <a:r>
              <a:rPr kumimoji="1" lang="en-US" altLang="ja-JP" dirty="0" smtClean="0"/>
              <a:t>Ce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			=&gt; better uniformity</a:t>
            </a:r>
            <a:br>
              <a:rPr kumimoji="1" lang="en-US" altLang="ja-JP" dirty="0" smtClean="0"/>
            </a:br>
            <a:r>
              <a:rPr kumimoji="1" lang="en-US" altLang="ja-JP" dirty="0" smtClean="0"/>
              <a:t>		Single Crystal =&gt; better QE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Thermal assist for </a:t>
            </a:r>
            <a:r>
              <a:rPr lang="en-US" altLang="ja-JP" dirty="0" smtClean="0"/>
              <a:t>higher </a:t>
            </a:r>
            <a:r>
              <a:rPr kumimoji="1" lang="en-US" altLang="ja-JP" dirty="0" smtClean="0"/>
              <a:t>QE &amp; cathode cleaning</a:t>
            </a:r>
            <a:endParaRPr kumimoji="1" lang="en-US" altLang="ja-JP" dirty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498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home\CDS_RFgun\Assembly1\Assembly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6120680" cy="34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5536" y="11663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Simple cavity RF gun is developed for test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00192" y="126876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Cut </a:t>
            </a:r>
            <a:r>
              <a:rPr lang="en-US" altLang="ja-JP" sz="2400" dirty="0"/>
              <a:t>D</a:t>
            </a:r>
            <a:r>
              <a:rPr kumimoji="1" lang="en-US" altLang="ja-JP" sz="2400" dirty="0" smtClean="0"/>
              <a:t>isk </a:t>
            </a:r>
            <a:r>
              <a:rPr lang="en-US" altLang="ja-JP" sz="2400" dirty="0"/>
              <a:t>S</a:t>
            </a:r>
            <a:r>
              <a:rPr kumimoji="1" lang="en-US" altLang="ja-JP" sz="2400" dirty="0" smtClean="0"/>
              <a:t>tructure</a:t>
            </a:r>
          </a:p>
          <a:p>
            <a:r>
              <a:rPr lang="en-US" altLang="ja-JP" sz="2400" dirty="0" smtClean="0"/>
              <a:t>(CDS)</a:t>
            </a:r>
            <a:endParaRPr kumimoji="1" lang="ja-JP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8" t="12389" r="8890" b="4055"/>
          <a:stretch/>
        </p:blipFill>
        <p:spPr bwMode="auto">
          <a:xfrm>
            <a:off x="3779912" y="3140968"/>
            <a:ext cx="520015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home\GoogleDrive\Google ドライブ\写真\20160113_1451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075911"/>
            <a:ext cx="3621340" cy="259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ome\CDS_RFgun\cellDesignDHS150316\data\emi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6" b="19948"/>
          <a:stretch/>
        </p:blipFill>
        <p:spPr bwMode="auto">
          <a:xfrm>
            <a:off x="395536" y="1139462"/>
            <a:ext cx="4034802" cy="170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ome\CDS_RFgun\cellDesignDHS150316\data\energ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3" b="16849"/>
          <a:stretch/>
        </p:blipFill>
        <p:spPr bwMode="auto">
          <a:xfrm>
            <a:off x="4572000" y="1170174"/>
            <a:ext cx="4243509" cy="19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home\CDS_RFgun\cellDesignDHS150316\data\siz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1" b="18444"/>
          <a:stretch/>
        </p:blipFill>
        <p:spPr bwMode="auto">
          <a:xfrm>
            <a:off x="306780" y="3591859"/>
            <a:ext cx="4126792" cy="178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home\CDS_RFgun\cellDesignDHS150316\data\energySt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3" b="17768"/>
          <a:stretch/>
        </p:blipFill>
        <p:spPr bwMode="auto">
          <a:xfrm>
            <a:off x="4572000" y="3591859"/>
            <a:ext cx="4295755" cy="192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06780" y="188640"/>
            <a:ext cx="7865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In the simulation</a:t>
            </a:r>
            <a:r>
              <a:rPr lang="en-US" altLang="ja-JP" sz="2000" dirty="0" smtClean="0"/>
              <a:t>, 5 nC beam generation is possible 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31079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6" y="711860"/>
            <a:ext cx="8876865" cy="543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51155" y="5345723"/>
            <a:ext cx="4541173" cy="1298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31640" y="18864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Second RF gun on the 45 degree line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7524" y="4725144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Studies on</a:t>
            </a:r>
          </a:p>
          <a:p>
            <a:pPr marL="285750" indent="-285750">
              <a:buFontTx/>
              <a:buChar char="-"/>
            </a:pPr>
            <a:r>
              <a:rPr lang="en-US" altLang="ja-JP" sz="3200" dirty="0" smtClean="0"/>
              <a:t>Improv</a:t>
            </a:r>
            <a:r>
              <a:rPr kumimoji="1" lang="en-US" altLang="ja-JP" sz="3200" dirty="0" smtClean="0"/>
              <a:t>ed RF-Gun cavity</a:t>
            </a:r>
          </a:p>
          <a:p>
            <a:pPr marL="285750" indent="-285750">
              <a:buFontTx/>
              <a:buChar char="-"/>
            </a:pPr>
            <a:r>
              <a:rPr lang="en-US" altLang="ja-JP" sz="3200" dirty="0" smtClean="0"/>
              <a:t>Normal laser injection</a:t>
            </a:r>
            <a:endParaRPr kumimoji="1" lang="en-US" altLang="ja-JP" sz="3200" dirty="0" smtClean="0"/>
          </a:p>
          <a:p>
            <a:pPr marL="285750" indent="-285750">
              <a:buFontTx/>
              <a:buChar char="-"/>
            </a:pPr>
            <a:r>
              <a:rPr lang="en-US" altLang="ja-JP" sz="3200" dirty="0" smtClean="0"/>
              <a:t>Changeable cathode including alkaline cathode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7500104" y="984738"/>
            <a:ext cx="11794" cy="21365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>
            <a:off x="7685431" y="5121919"/>
            <a:ext cx="440341" cy="3287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626667" y="700614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Normal laser injection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87407" y="4890452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Angled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laser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injection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5995" y="3878283"/>
            <a:ext cx="4298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RF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conditining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at 6-1 is on going </a:t>
            </a:r>
            <a:br>
              <a:rPr kumimoji="1" lang="en-US" altLang="ja-JP" sz="2400" b="1" dirty="0" smtClean="0">
                <a:solidFill>
                  <a:srgbClr val="FF0000"/>
                </a:solidFill>
              </a:rPr>
            </a:br>
            <a:r>
              <a:rPr kumimoji="1" lang="en-US" altLang="ja-JP" sz="2400" b="1" dirty="0" smtClean="0">
                <a:solidFill>
                  <a:srgbClr val="FF0000"/>
                </a:solidFill>
              </a:rPr>
              <a:t>before installation.</a:t>
            </a:r>
          </a:p>
        </p:txBody>
      </p:sp>
    </p:spTree>
    <p:extLst>
      <p:ext uri="{BB962C8B-B14F-4D97-AF65-F5344CB8AC3E}">
        <p14:creationId xmlns:p14="http://schemas.microsoft.com/office/powerpoint/2010/main" val="14682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0" y="4201560"/>
            <a:ext cx="8932595" cy="25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Schedule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5" y="260649"/>
            <a:ext cx="9001001" cy="3888432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Last Year</a:t>
            </a:r>
          </a:p>
          <a:p>
            <a:pPr lvl="1"/>
            <a:r>
              <a:rPr lang="en-US" altLang="ja-JP" dirty="0"/>
              <a:t>Reconfigure thermal gun for positron generation</a:t>
            </a:r>
          </a:p>
          <a:p>
            <a:pPr lvl="1"/>
            <a:r>
              <a:rPr lang="en-US" altLang="ja-JP" dirty="0"/>
              <a:t>Step by step RF-Gun RF ageing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Done</a:t>
            </a:r>
          </a:p>
          <a:p>
            <a:pPr lvl="1"/>
            <a:r>
              <a:rPr lang="en-US" altLang="ja-JP" dirty="0" err="1" smtClean="0"/>
              <a:t>SuperKEKB</a:t>
            </a:r>
            <a:r>
              <a:rPr lang="en-US" altLang="ja-JP" dirty="0" smtClean="0"/>
              <a:t> injection using stabilized existing </a:t>
            </a:r>
            <a:r>
              <a:rPr lang="en-US" altLang="ja-JP" dirty="0" err="1" smtClean="0"/>
              <a:t>undergroud</a:t>
            </a:r>
            <a:r>
              <a:rPr lang="en-US" altLang="ja-JP" dirty="0" smtClean="0"/>
              <a:t> laser (25Hz)</a:t>
            </a:r>
            <a:endParaRPr lang="en-US" altLang="ja-JP" dirty="0"/>
          </a:p>
          <a:p>
            <a:pPr lvl="1"/>
            <a:r>
              <a:rPr lang="en-US" altLang="ja-JP" dirty="0"/>
              <a:t>New laser system </a:t>
            </a:r>
            <a:r>
              <a:rPr lang="en-US" altLang="ja-JP" dirty="0" smtClean="0"/>
              <a:t>in 3-2 and A-1 ground laser room</a:t>
            </a:r>
          </a:p>
          <a:p>
            <a:pPr lvl="2"/>
            <a:r>
              <a:rPr lang="en-US" altLang="ja-JP" dirty="0" smtClean="0"/>
              <a:t>Increase stability &amp; pulse energy from fiber laser</a:t>
            </a:r>
          </a:p>
          <a:p>
            <a:pPr lvl="2"/>
            <a:r>
              <a:rPr lang="en-US" altLang="ja-JP" dirty="0" smtClean="0"/>
              <a:t>Simplify the laser system (</a:t>
            </a:r>
            <a:r>
              <a:rPr lang="en-US" altLang="ja-JP" dirty="0" err="1" smtClean="0"/>
              <a:t>Nd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Yb</a:t>
            </a:r>
            <a:r>
              <a:rPr lang="en-US" altLang="ja-JP" dirty="0" smtClean="0"/>
              <a:t> Regenerative amplifier)</a:t>
            </a:r>
          </a:p>
          <a:p>
            <a:r>
              <a:rPr lang="en-US" altLang="ja-JP" dirty="0" smtClean="0"/>
              <a:t>On going</a:t>
            </a:r>
          </a:p>
          <a:p>
            <a:pPr lvl="1"/>
            <a:r>
              <a:rPr lang="en-US" altLang="ja-JP" dirty="0" smtClean="0"/>
              <a:t>Third RF-Gun (</a:t>
            </a:r>
            <a:r>
              <a:rPr lang="en-US" altLang="ja-JP" sz="1900" dirty="0" err="1" smtClean="0"/>
              <a:t>nomal</a:t>
            </a:r>
            <a:r>
              <a:rPr lang="en-US" altLang="ja-JP" sz="1900" dirty="0" smtClean="0"/>
              <a:t> laser injection / cavity modification / cathode change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Simple </a:t>
            </a:r>
            <a:r>
              <a:rPr lang="en-US" altLang="ja-JP" dirty="0" err="1" smtClean="0"/>
              <a:t>Nd</a:t>
            </a:r>
            <a:r>
              <a:rPr lang="en-US" altLang="ja-JP" dirty="0" smtClean="0"/>
              <a:t> amplifier for Phase-I &amp; II stable injection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3851306"/>
            <a:ext cx="839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F0"/>
                </a:solidFill>
              </a:rPr>
              <a:t>10 </a:t>
            </a:r>
            <a:r>
              <a:rPr lang="en-US" altLang="ja-JP" sz="1600" b="1" dirty="0" err="1" smtClean="0">
                <a:solidFill>
                  <a:srgbClr val="00B0F0"/>
                </a:solidFill>
              </a:rPr>
              <a:t>ps</a:t>
            </a:r>
            <a:r>
              <a:rPr lang="en-US" altLang="ja-JP" sz="1600" b="1" dirty="0" smtClean="0">
                <a:solidFill>
                  <a:srgbClr val="00B0F0"/>
                </a:solidFill>
              </a:rPr>
              <a:t> </a:t>
            </a:r>
            <a:r>
              <a:rPr lang="en-US" altLang="ja-JP" sz="1600" b="1" dirty="0" err="1" smtClean="0">
                <a:solidFill>
                  <a:srgbClr val="00B0F0"/>
                </a:solidFill>
              </a:rPr>
              <a:t>gaussian</a:t>
            </a:r>
            <a:r>
              <a:rPr lang="en-US" altLang="ja-JP" sz="1600" b="1" dirty="0" smtClean="0">
                <a:solidFill>
                  <a:srgbClr val="00B0F0"/>
                </a:solidFill>
              </a:rPr>
              <a:t> is enough for Phase-I (1nC) &amp; II (2nC),  postponed the pulse </a:t>
            </a:r>
            <a:r>
              <a:rPr lang="en-US" altLang="ja-JP" sz="1600" b="1" dirty="0">
                <a:solidFill>
                  <a:srgbClr val="00B0F0"/>
                </a:solidFill>
              </a:rPr>
              <a:t>shaping until </a:t>
            </a:r>
            <a:r>
              <a:rPr lang="en-US" altLang="ja-JP" sz="1600" b="1" dirty="0" smtClean="0">
                <a:solidFill>
                  <a:srgbClr val="00B0F0"/>
                </a:solidFill>
              </a:rPr>
              <a:t>Phase-III</a:t>
            </a:r>
            <a:endParaRPr lang="ja-JP" altLang="en-US" sz="1600" b="1" dirty="0">
              <a:solidFill>
                <a:srgbClr val="00B0F0"/>
              </a:solidFill>
            </a:endParaRPr>
          </a:p>
          <a:p>
            <a:r>
              <a:rPr lang="en-US" altLang="ja-JP" sz="1600" b="1" dirty="0" smtClean="0">
                <a:solidFill>
                  <a:srgbClr val="00B0F0"/>
                </a:solidFill>
              </a:rPr>
              <a:t> 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91232" y="944919"/>
            <a:ext cx="223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>
                <a:solidFill>
                  <a:srgbClr val="00B0F0"/>
                </a:solidFill>
              </a:rPr>
              <a:t>Following the RF-Gun</a:t>
            </a:r>
            <a:r>
              <a:rPr lang="en-US" altLang="ja-JP" b="1" u="sng" dirty="0">
                <a:solidFill>
                  <a:srgbClr val="00B0F0"/>
                </a:solidFill>
              </a:rPr>
              <a:t/>
            </a:r>
            <a:br>
              <a:rPr lang="en-US" altLang="ja-JP" b="1" u="sng" dirty="0">
                <a:solidFill>
                  <a:srgbClr val="00B0F0"/>
                </a:solidFill>
              </a:rPr>
            </a:br>
            <a:r>
              <a:rPr lang="en-US" altLang="ja-JP" b="1" u="sng" dirty="0" smtClean="0">
                <a:solidFill>
                  <a:srgbClr val="00B0F0"/>
                </a:solidFill>
              </a:rPr>
              <a:t>r</a:t>
            </a:r>
            <a:r>
              <a:rPr kumimoji="1" lang="en-US" altLang="ja-JP" b="1" u="sng" dirty="0" smtClean="0">
                <a:solidFill>
                  <a:srgbClr val="00B0F0"/>
                </a:solidFill>
              </a:rPr>
              <a:t>eviewer’s comments</a:t>
            </a:r>
            <a:endParaRPr kumimoji="1" lang="ja-JP" altLang="en-US" b="1" u="sng" dirty="0">
              <a:solidFill>
                <a:srgbClr val="00B0F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550344" y="4143693"/>
            <a:ext cx="773723" cy="170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747529" y="2913815"/>
            <a:ext cx="449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F0"/>
                </a:solidFill>
              </a:rPr>
              <a:t>(Postponed the pulse shaping until Phase-III )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131840" y="1337094"/>
            <a:ext cx="2418504" cy="3816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3116924" y="3599980"/>
            <a:ext cx="3597202" cy="1553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6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0" y="4201560"/>
            <a:ext cx="8932595" cy="25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Schedule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5" y="260649"/>
            <a:ext cx="9001001" cy="3888432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Last Year</a:t>
            </a:r>
          </a:p>
          <a:p>
            <a:pPr lvl="1"/>
            <a:r>
              <a:rPr lang="en-US" altLang="ja-JP" dirty="0"/>
              <a:t>Reconfigure thermal gun for positron generation</a:t>
            </a:r>
          </a:p>
          <a:p>
            <a:pPr lvl="1"/>
            <a:r>
              <a:rPr lang="en-US" altLang="ja-JP" dirty="0"/>
              <a:t>Step by step RF-Gun RF ageing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Done</a:t>
            </a:r>
          </a:p>
          <a:p>
            <a:pPr lvl="1"/>
            <a:r>
              <a:rPr lang="en-US" altLang="ja-JP" dirty="0" err="1" smtClean="0"/>
              <a:t>SuperKEKB</a:t>
            </a:r>
            <a:r>
              <a:rPr lang="en-US" altLang="ja-JP" dirty="0" smtClean="0"/>
              <a:t> injection using stabilized existing </a:t>
            </a:r>
            <a:r>
              <a:rPr lang="en-US" altLang="ja-JP" dirty="0" err="1" smtClean="0"/>
              <a:t>undergroud</a:t>
            </a:r>
            <a:r>
              <a:rPr lang="en-US" altLang="ja-JP" dirty="0" smtClean="0"/>
              <a:t> laser (25Hz)</a:t>
            </a:r>
            <a:endParaRPr lang="en-US" altLang="ja-JP" dirty="0"/>
          </a:p>
          <a:p>
            <a:pPr lvl="1"/>
            <a:r>
              <a:rPr lang="en-US" altLang="ja-JP" dirty="0"/>
              <a:t>New laser system </a:t>
            </a:r>
            <a:r>
              <a:rPr lang="en-US" altLang="ja-JP" dirty="0" smtClean="0"/>
              <a:t>in 3-2 and A-1 ground laser room</a:t>
            </a:r>
          </a:p>
          <a:p>
            <a:pPr lvl="2"/>
            <a:r>
              <a:rPr lang="en-US" altLang="ja-JP" dirty="0" smtClean="0"/>
              <a:t>Increase stability &amp; pulse energy from fiber laser</a:t>
            </a:r>
          </a:p>
          <a:p>
            <a:pPr lvl="2"/>
            <a:r>
              <a:rPr lang="en-US" altLang="ja-JP" dirty="0" smtClean="0"/>
              <a:t>Simplify the laser system (</a:t>
            </a:r>
            <a:r>
              <a:rPr lang="en-US" altLang="ja-JP" dirty="0" err="1" smtClean="0"/>
              <a:t>Nd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Yb</a:t>
            </a:r>
            <a:r>
              <a:rPr lang="en-US" altLang="ja-JP" dirty="0" smtClean="0"/>
              <a:t> Regenerative amplifier)</a:t>
            </a:r>
          </a:p>
          <a:p>
            <a:r>
              <a:rPr lang="en-US" altLang="ja-JP" dirty="0" smtClean="0"/>
              <a:t>On going</a:t>
            </a:r>
          </a:p>
          <a:p>
            <a:pPr lvl="1"/>
            <a:r>
              <a:rPr lang="en-US" altLang="ja-JP" dirty="0" smtClean="0"/>
              <a:t>Third RF-Gun (</a:t>
            </a:r>
            <a:r>
              <a:rPr lang="en-US" altLang="ja-JP" sz="1900" dirty="0" err="1" smtClean="0"/>
              <a:t>nomal</a:t>
            </a:r>
            <a:r>
              <a:rPr lang="en-US" altLang="ja-JP" sz="1900" dirty="0" smtClean="0"/>
              <a:t> laser injection / cavity modification / cathode change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Simple </a:t>
            </a:r>
            <a:r>
              <a:rPr lang="en-US" altLang="ja-JP" dirty="0" err="1" smtClean="0"/>
              <a:t>Nd</a:t>
            </a:r>
            <a:r>
              <a:rPr lang="en-US" altLang="ja-JP" dirty="0" smtClean="0"/>
              <a:t> amplifier for Phase-I &amp; II stable injection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3851306"/>
            <a:ext cx="839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F0"/>
                </a:solidFill>
              </a:rPr>
              <a:t>10 </a:t>
            </a:r>
            <a:r>
              <a:rPr lang="en-US" altLang="ja-JP" sz="1600" b="1" dirty="0" err="1" smtClean="0">
                <a:solidFill>
                  <a:srgbClr val="00B0F0"/>
                </a:solidFill>
              </a:rPr>
              <a:t>ps</a:t>
            </a:r>
            <a:r>
              <a:rPr lang="en-US" altLang="ja-JP" sz="1600" b="1" dirty="0" smtClean="0">
                <a:solidFill>
                  <a:srgbClr val="00B0F0"/>
                </a:solidFill>
              </a:rPr>
              <a:t> </a:t>
            </a:r>
            <a:r>
              <a:rPr lang="en-US" altLang="ja-JP" sz="1600" b="1" dirty="0" err="1" smtClean="0">
                <a:solidFill>
                  <a:srgbClr val="00B0F0"/>
                </a:solidFill>
              </a:rPr>
              <a:t>gaussian</a:t>
            </a:r>
            <a:r>
              <a:rPr lang="en-US" altLang="ja-JP" sz="1600" b="1" dirty="0" smtClean="0">
                <a:solidFill>
                  <a:srgbClr val="00B0F0"/>
                </a:solidFill>
              </a:rPr>
              <a:t> is enough for Phase-I (1nC) &amp; II (2nC),  postponed the pulse </a:t>
            </a:r>
            <a:r>
              <a:rPr lang="en-US" altLang="ja-JP" sz="1600" b="1" dirty="0">
                <a:solidFill>
                  <a:srgbClr val="00B0F0"/>
                </a:solidFill>
              </a:rPr>
              <a:t>shaping until </a:t>
            </a:r>
            <a:r>
              <a:rPr lang="en-US" altLang="ja-JP" sz="1600" b="1" dirty="0" smtClean="0">
                <a:solidFill>
                  <a:srgbClr val="00B0F0"/>
                </a:solidFill>
              </a:rPr>
              <a:t>Phase-III</a:t>
            </a:r>
            <a:endParaRPr lang="ja-JP" altLang="en-US" sz="1600" b="1" dirty="0">
              <a:solidFill>
                <a:srgbClr val="00B0F0"/>
              </a:solidFill>
            </a:endParaRPr>
          </a:p>
          <a:p>
            <a:r>
              <a:rPr lang="en-US" altLang="ja-JP" sz="1600" b="1" dirty="0" smtClean="0">
                <a:solidFill>
                  <a:srgbClr val="00B0F0"/>
                </a:solidFill>
              </a:rPr>
              <a:t> 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91232" y="944919"/>
            <a:ext cx="223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>
                <a:solidFill>
                  <a:srgbClr val="00B0F0"/>
                </a:solidFill>
              </a:rPr>
              <a:t>Following the RF-Gun</a:t>
            </a:r>
            <a:r>
              <a:rPr lang="en-US" altLang="ja-JP" b="1" u="sng" dirty="0">
                <a:solidFill>
                  <a:srgbClr val="00B0F0"/>
                </a:solidFill>
              </a:rPr>
              <a:t/>
            </a:r>
            <a:br>
              <a:rPr lang="en-US" altLang="ja-JP" b="1" u="sng" dirty="0">
                <a:solidFill>
                  <a:srgbClr val="00B0F0"/>
                </a:solidFill>
              </a:rPr>
            </a:br>
            <a:r>
              <a:rPr lang="en-US" altLang="ja-JP" b="1" u="sng" dirty="0" smtClean="0">
                <a:solidFill>
                  <a:srgbClr val="00B0F0"/>
                </a:solidFill>
              </a:rPr>
              <a:t>r</a:t>
            </a:r>
            <a:r>
              <a:rPr kumimoji="1" lang="en-US" altLang="ja-JP" b="1" u="sng" dirty="0" smtClean="0">
                <a:solidFill>
                  <a:srgbClr val="00B0F0"/>
                </a:solidFill>
              </a:rPr>
              <a:t>eviewer’s comments</a:t>
            </a:r>
            <a:endParaRPr kumimoji="1" lang="ja-JP" altLang="en-US" b="1" u="sng" dirty="0">
              <a:solidFill>
                <a:srgbClr val="00B0F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550344" y="4143693"/>
            <a:ext cx="773723" cy="170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747529" y="2913815"/>
            <a:ext cx="449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F0"/>
                </a:solidFill>
              </a:rPr>
              <a:t>(Postponed the pulse shaping until Phase-III )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131840" y="1337094"/>
            <a:ext cx="2418504" cy="3816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3116924" y="3599980"/>
            <a:ext cx="3597202" cy="1553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4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RF-Gun for 5 </a:t>
            </a:r>
            <a:r>
              <a:rPr lang="en-US" altLang="ja-JP" dirty="0" err="1" smtClean="0"/>
              <a:t>nC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32" y="857232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Space charge is dominant.</a:t>
            </a:r>
          </a:p>
          <a:p>
            <a:pPr lvl="1"/>
            <a:r>
              <a:rPr lang="en-US" altLang="ja-JP" dirty="0" smtClean="0"/>
              <a:t>Longer pulse length : 20 - 30 </a:t>
            </a:r>
            <a:r>
              <a:rPr lang="en-US" altLang="ja-JP" dirty="0" err="1" smtClean="0"/>
              <a:t>ps</a:t>
            </a:r>
            <a:endParaRPr lang="en-US" altLang="ja-JP" dirty="0" smtClean="0"/>
          </a:p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table operation is required.</a:t>
            </a:r>
          </a:p>
          <a:p>
            <a:pPr lvl="1"/>
            <a:r>
              <a:rPr lang="en-US" altLang="ja-JP" dirty="0" smtClean="0"/>
              <a:t>Lower electric field : &lt; 100MV/m</a:t>
            </a:r>
            <a:endParaRPr kumimoji="1" lang="en-US" altLang="ja-JP" dirty="0" smtClean="0"/>
          </a:p>
          <a:p>
            <a:r>
              <a:rPr kumimoji="1" lang="en-US" altLang="ja-JP" dirty="0" smtClean="0"/>
              <a:t>Focusing field must be</a:t>
            </a:r>
            <a:r>
              <a:rPr lang="en-US" altLang="ja-JP" dirty="0" smtClean="0"/>
              <a:t> required.</a:t>
            </a:r>
          </a:p>
          <a:p>
            <a:pPr lvl="1"/>
            <a:r>
              <a:rPr kumimoji="1" lang="en-US" altLang="ja-JP" dirty="0" smtClean="0"/>
              <a:t>Solenoid focus causes the 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growth.</a:t>
            </a:r>
          </a:p>
          <a:p>
            <a:pPr lvl="1"/>
            <a:r>
              <a:rPr lang="en-US" altLang="ja-JP" b="1" dirty="0" smtClean="0">
                <a:solidFill>
                  <a:srgbClr val="FF0000"/>
                </a:solidFill>
              </a:rPr>
              <a:t>Electric field focus preserve the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emittance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0273" y="500042"/>
            <a:ext cx="3433759" cy="320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線コネクタ 6"/>
          <p:cNvCxnSpPr/>
          <p:nvPr/>
        </p:nvCxnSpPr>
        <p:spPr>
          <a:xfrm rot="5400000" flipH="1" flipV="1">
            <a:off x="6537339" y="2463793"/>
            <a:ext cx="1785156" cy="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858148" y="2213760"/>
            <a:ext cx="63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Total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29520" y="2642388"/>
            <a:ext cx="141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FF"/>
                </a:solidFill>
              </a:rPr>
              <a:t>Space charge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72396" y="28567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RF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3643306" y="4786322"/>
            <a:ext cx="71438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5720" y="5357826"/>
            <a:ext cx="8576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/>
              <a:t>Epaxial</a:t>
            </a:r>
            <a:r>
              <a:rPr lang="en-US" altLang="ja-JP" sz="2800" dirty="0" smtClean="0"/>
              <a:t> coupled cavity     :   BNL </a:t>
            </a:r>
          </a:p>
          <a:p>
            <a:r>
              <a:rPr lang="en-US" altLang="ja-JP" sz="2800" b="1" u="sng" dirty="0" smtClean="0">
                <a:solidFill>
                  <a:srgbClr val="FF0000"/>
                </a:solidFill>
              </a:rPr>
              <a:t>Annular coupled cavity  :   Disk and washer / Side couple</a:t>
            </a:r>
            <a:endParaRPr kumimoji="1" lang="ja-JP" altLang="en-US" sz="2800" b="1" u="sng" dirty="0">
              <a:solidFill>
                <a:srgbClr val="FF000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1071538" y="5286388"/>
            <a:ext cx="1857388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1142976" y="5286388"/>
            <a:ext cx="1785950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3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200"/>
            <a:ext cx="8928992" cy="6096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S-band RF-Gun development strategy for </a:t>
            </a:r>
            <a:r>
              <a:rPr lang="en-US" altLang="ja-JP" sz="3200" dirty="0" err="1" smtClean="0"/>
              <a:t>SuperKEKB</a:t>
            </a:r>
            <a:endParaRPr lang="ja-JP" alt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46" y="667120"/>
            <a:ext cx="9036496" cy="612068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ja-JP" sz="2800" dirty="0" smtClean="0"/>
              <a:t>Cavity : Strong electric field focusing structure</a:t>
            </a:r>
            <a:endParaRPr lang="en-US" altLang="ja-JP" sz="2800" dirty="0"/>
          </a:p>
          <a:p>
            <a:pPr lvl="1">
              <a:lnSpc>
                <a:spcPct val="90000"/>
              </a:lnSpc>
            </a:pPr>
            <a:r>
              <a:rPr lang="en-US" altLang="ja-JP" sz="2400" b="1" u="sng" dirty="0"/>
              <a:t>Disk And Washer (DAW)</a:t>
            </a:r>
            <a:r>
              <a:rPr lang="en-US" altLang="ja-JP" sz="2400" dirty="0"/>
              <a:t>		</a:t>
            </a:r>
            <a:r>
              <a:rPr lang="en-US" altLang="ja-JP" sz="2400" dirty="0" smtClean="0"/>
              <a:t>=&gt; 3-2</a:t>
            </a:r>
            <a:endParaRPr lang="en-US" altLang="ja-JP" sz="2400" dirty="0"/>
          </a:p>
          <a:p>
            <a:pPr lvl="1">
              <a:lnSpc>
                <a:spcPct val="90000"/>
              </a:lnSpc>
            </a:pPr>
            <a:r>
              <a:rPr lang="en-US" altLang="ja-JP" sz="2400" b="1" u="sng" dirty="0">
                <a:solidFill>
                  <a:srgbClr val="00B050"/>
                </a:solidFill>
              </a:rPr>
              <a:t>Quasi Traveling </a:t>
            </a:r>
            <a:r>
              <a:rPr lang="en-US" altLang="ja-JP" sz="2400" b="1" u="sng" dirty="0" smtClean="0">
                <a:solidFill>
                  <a:srgbClr val="00B050"/>
                </a:solidFill>
              </a:rPr>
              <a:t>Wave Side </a:t>
            </a:r>
            <a:r>
              <a:rPr lang="en-US" altLang="ja-JP" sz="2400" b="1" u="sng" dirty="0">
                <a:solidFill>
                  <a:srgbClr val="00B050"/>
                </a:solidFill>
              </a:rPr>
              <a:t>Couple</a:t>
            </a:r>
            <a:r>
              <a:rPr lang="en-US" altLang="ja-JP" sz="2400" b="1" dirty="0">
                <a:solidFill>
                  <a:srgbClr val="00B050"/>
                </a:solidFill>
              </a:rPr>
              <a:t>	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=&gt; A-1</a:t>
            </a:r>
          </a:p>
          <a:p>
            <a:pPr lvl="1">
              <a:lnSpc>
                <a:spcPct val="90000"/>
              </a:lnSpc>
            </a:pPr>
            <a:r>
              <a:rPr lang="en-US" altLang="ja-JP" sz="2400" b="1" u="sng" dirty="0" smtClean="0">
                <a:solidFill>
                  <a:srgbClr val="00B050"/>
                </a:solidFill>
              </a:rPr>
              <a:t>Cut Disk Structure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=&gt; A-1 90 </a:t>
            </a:r>
            <a:r>
              <a:rPr lang="en-US" altLang="ja-JP" sz="2400" b="1" dirty="0" err="1" smtClean="0">
                <a:solidFill>
                  <a:srgbClr val="00B050"/>
                </a:solidFill>
              </a:rPr>
              <a:t>deg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 line and normal laser injection</a:t>
            </a:r>
            <a:endParaRPr lang="en-US" altLang="ja-JP" sz="2400" b="1" dirty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=&gt;  Reduce beam divergence and projected </a:t>
            </a:r>
            <a:r>
              <a:rPr lang="en-US" altLang="ja-JP" sz="2400" dirty="0" err="1" smtClean="0"/>
              <a:t>emittance</a:t>
            </a:r>
            <a:r>
              <a:rPr lang="en-US" altLang="ja-JP" sz="2400" dirty="0" smtClean="0"/>
              <a:t> dilution  </a:t>
            </a:r>
            <a:endParaRPr lang="ja-JP" altLang="en-US" sz="2400" dirty="0"/>
          </a:p>
          <a:p>
            <a:pPr>
              <a:lnSpc>
                <a:spcPct val="90000"/>
              </a:lnSpc>
            </a:pPr>
            <a:r>
              <a:rPr lang="en-US" altLang="ja-JP" sz="2800" dirty="0" smtClean="0"/>
              <a:t>Cathode : Long term stable cathode</a:t>
            </a:r>
            <a:endParaRPr lang="en-US" altLang="ja-JP" sz="2800" dirty="0"/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Middle QE (QE=10</a:t>
            </a:r>
            <a:r>
              <a:rPr lang="en-US" altLang="ja-JP" sz="2400" baseline="30000" dirty="0" smtClean="0"/>
              <a:t>-4</a:t>
            </a:r>
            <a:r>
              <a:rPr lang="ja-JP" altLang="en-US" sz="2400" dirty="0"/>
              <a:t>～</a:t>
            </a:r>
            <a:r>
              <a:rPr lang="en-US" altLang="ja-JP" sz="2400" dirty="0"/>
              <a:t>10</a:t>
            </a:r>
            <a:r>
              <a:rPr lang="en-US" altLang="ja-JP" sz="2400" baseline="30000" dirty="0"/>
              <a:t>-3 </a:t>
            </a:r>
            <a:r>
              <a:rPr lang="en-US" altLang="ja-JP" sz="2400" dirty="0"/>
              <a:t>@266nm</a:t>
            </a:r>
            <a:r>
              <a:rPr lang="en-US" altLang="ja-JP" sz="2400" dirty="0" smtClean="0"/>
              <a:t>) and long lifetime </a:t>
            </a:r>
            <a:endParaRPr lang="ja-JP" altLang="en-US" sz="2400" dirty="0"/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Solid material (no thin film)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=&gt;</a:t>
            </a:r>
            <a:r>
              <a:rPr lang="ja-JP" altLang="en-US" sz="2400" dirty="0" smtClean="0"/>
              <a:t>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Metal composite cathode</a:t>
            </a:r>
            <a:endParaRPr lang="ja-JP" altLang="en-US" sz="24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ja-JP" altLang="en-US" sz="2400" dirty="0"/>
              <a:t> </a:t>
            </a:r>
            <a:r>
              <a:rPr lang="ja-JP" altLang="en-US" sz="2400" dirty="0" smtClean="0"/>
              <a:t>   </a:t>
            </a:r>
            <a:r>
              <a:rPr lang="en-US" altLang="ja-JP" sz="2400" dirty="0" smtClean="0"/>
              <a:t>=&gt;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Started from LaB</a:t>
            </a:r>
            <a:r>
              <a:rPr lang="en-US" altLang="ja-JP" sz="2400" baseline="-25000" dirty="0" smtClean="0"/>
              <a:t>6</a:t>
            </a:r>
            <a:r>
              <a:rPr lang="en-US" altLang="ja-JP" sz="2400" dirty="0" smtClean="0"/>
              <a:t> (short life time)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>   =&gt; </a:t>
            </a:r>
            <a:r>
              <a:rPr lang="ja-JP" altLang="en-US" sz="2400" dirty="0" smtClean="0"/>
              <a:t> </a:t>
            </a:r>
            <a:r>
              <a:rPr lang="en-US" altLang="ja-JP" sz="2400" b="1" u="sng" dirty="0">
                <a:solidFill>
                  <a:srgbClr val="00CC00"/>
                </a:solidFill>
              </a:rPr>
              <a:t>Ir</a:t>
            </a:r>
            <a:r>
              <a:rPr lang="en-US" altLang="ja-JP" sz="2400" b="1" u="sng" baseline="-25000" dirty="0">
                <a:solidFill>
                  <a:srgbClr val="00CC00"/>
                </a:solidFill>
              </a:rPr>
              <a:t>5</a:t>
            </a:r>
            <a:r>
              <a:rPr lang="en-US" altLang="ja-JP" sz="2400" b="1" u="sng" dirty="0">
                <a:solidFill>
                  <a:srgbClr val="00CC00"/>
                </a:solidFill>
              </a:rPr>
              <a:t>Ce </a:t>
            </a:r>
            <a:r>
              <a:rPr lang="en-US" altLang="ja-JP" sz="2400" b="1" u="sng" dirty="0" smtClean="0">
                <a:solidFill>
                  <a:srgbClr val="00CC00"/>
                </a:solidFill>
              </a:rPr>
              <a:t>has very long life time and</a:t>
            </a:r>
            <a:r>
              <a:rPr lang="ja-JP" altLang="en-US" sz="2400" b="1" u="sng" dirty="0" smtClean="0">
                <a:solidFill>
                  <a:srgbClr val="00CC00"/>
                </a:solidFill>
              </a:rPr>
              <a:t> </a:t>
            </a:r>
            <a:r>
              <a:rPr lang="en-US" altLang="ja-JP" sz="2400" b="1" u="sng" dirty="0" smtClean="0">
                <a:solidFill>
                  <a:srgbClr val="00CC00"/>
                </a:solidFill>
              </a:rPr>
              <a:t>QE&gt;10</a:t>
            </a:r>
            <a:r>
              <a:rPr lang="en-US" altLang="ja-JP" sz="2400" b="1" u="sng" baseline="30000" dirty="0" smtClean="0">
                <a:solidFill>
                  <a:srgbClr val="00CC00"/>
                </a:solidFill>
              </a:rPr>
              <a:t>-4</a:t>
            </a:r>
            <a:r>
              <a:rPr lang="en-US" altLang="ja-JP" sz="2400" dirty="0" smtClean="0">
                <a:solidFill>
                  <a:srgbClr val="00CC00"/>
                </a:solidFill>
              </a:rPr>
              <a:t> </a:t>
            </a:r>
            <a:r>
              <a:rPr lang="en-US" altLang="ja-JP" sz="2400" dirty="0"/>
              <a:t>@266nm</a:t>
            </a:r>
          </a:p>
          <a:p>
            <a:pPr>
              <a:lnSpc>
                <a:spcPct val="90000"/>
              </a:lnSpc>
            </a:pPr>
            <a:r>
              <a:rPr lang="en-US" altLang="ja-JP" sz="2800" dirty="0" smtClean="0"/>
              <a:t>Laser :  Stable laser without/with temporal manipulation</a:t>
            </a:r>
            <a:endParaRPr lang="en-US" altLang="ja-JP" sz="2800" dirty="0"/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LD pumped laser medium</a:t>
            </a:r>
          </a:p>
          <a:p>
            <a:pPr lvl="2">
              <a:lnSpc>
                <a:spcPct val="90000"/>
              </a:lnSpc>
            </a:pPr>
            <a:r>
              <a:rPr lang="en-US" altLang="ja-JP" sz="2000" dirty="0" err="1" smtClean="0"/>
              <a:t>Nd</a:t>
            </a:r>
            <a:r>
              <a:rPr lang="en-US" altLang="ja-JP" sz="2000" dirty="0" smtClean="0"/>
              <a:t> doped solid laser  			=&gt; 3-2</a:t>
            </a:r>
          </a:p>
          <a:p>
            <a:pPr lvl="2">
              <a:lnSpc>
                <a:spcPct val="90000"/>
              </a:lnSpc>
            </a:pPr>
            <a:r>
              <a:rPr lang="en-US" altLang="ja-JP" sz="2000" b="1" u="sng" dirty="0" err="1" smtClean="0">
                <a:solidFill>
                  <a:srgbClr val="00B050"/>
                </a:solidFill>
              </a:rPr>
              <a:t>Yb</a:t>
            </a:r>
            <a:r>
              <a:rPr lang="en-US" altLang="ja-JP" sz="2000" b="1" u="sng" dirty="0" smtClean="0">
                <a:solidFill>
                  <a:srgbClr val="00B050"/>
                </a:solidFill>
              </a:rPr>
              <a:t> doped fiber and </a:t>
            </a:r>
            <a:r>
              <a:rPr lang="en-US" altLang="ja-JP" sz="2000" b="1" u="sng" dirty="0" err="1" smtClean="0">
                <a:solidFill>
                  <a:srgbClr val="00B050"/>
                </a:solidFill>
              </a:rPr>
              <a:t>Nd</a:t>
            </a:r>
            <a:r>
              <a:rPr lang="en-US" altLang="ja-JP" sz="2000" b="1" u="sng" dirty="0" smtClean="0">
                <a:solidFill>
                  <a:srgbClr val="00B050"/>
                </a:solidFill>
              </a:rPr>
              <a:t>/</a:t>
            </a:r>
            <a:r>
              <a:rPr lang="en-US" altLang="ja-JP" sz="2000" b="1" u="sng" dirty="0" err="1" smtClean="0">
                <a:solidFill>
                  <a:srgbClr val="00B050"/>
                </a:solidFill>
              </a:rPr>
              <a:t>Yb</a:t>
            </a:r>
            <a:r>
              <a:rPr lang="en-US" altLang="ja-JP" sz="2000" b="1" u="sng" dirty="0" smtClean="0">
                <a:solidFill>
                  <a:srgbClr val="00B050"/>
                </a:solidFill>
              </a:rPr>
              <a:t> solid hybrid laser</a:t>
            </a:r>
            <a:r>
              <a:rPr lang="en-US" altLang="ja-JP" sz="2000" dirty="0">
                <a:solidFill>
                  <a:srgbClr val="00B050"/>
                </a:solidFill>
              </a:rPr>
              <a:t>	</a:t>
            </a:r>
            <a:r>
              <a:rPr lang="en-US" altLang="ja-JP" sz="2000" dirty="0" smtClean="0">
                <a:solidFill>
                  <a:srgbClr val="00B050"/>
                </a:solidFill>
              </a:rPr>
              <a:t>=&gt; A-1</a:t>
            </a:r>
            <a:endParaRPr lang="ja-JP" altLang="en-US" sz="1600" dirty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Temporal manipulation =&gt;  </a:t>
            </a:r>
            <a:r>
              <a:rPr lang="en-US" altLang="ja-JP" sz="2400" dirty="0" err="1" smtClean="0"/>
              <a:t>Yb</a:t>
            </a:r>
            <a:r>
              <a:rPr lang="en-US" altLang="ja-JP" sz="2400" dirty="0" smtClean="0"/>
              <a:t> (</a:t>
            </a:r>
            <a:r>
              <a:rPr lang="en-US" altLang="ja-JP" sz="2400" dirty="0" err="1" smtClean="0"/>
              <a:t>posteponded</a:t>
            </a:r>
            <a:r>
              <a:rPr lang="en-US" altLang="ja-JP" sz="2400" dirty="0" smtClean="0"/>
              <a:t> until Phase-III)</a:t>
            </a:r>
            <a:r>
              <a:rPr lang="ja-JP" altLang="en-US" sz="2400" dirty="0"/>
              <a:t/>
            </a:r>
            <a:br>
              <a:rPr lang="ja-JP" altLang="en-US" sz="2400" dirty="0"/>
            </a:br>
            <a:r>
              <a:rPr lang="ja-JP" altLang="en-US" sz="2400" dirty="0"/>
              <a:t>	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=&gt;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Minimum energy spread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441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E378-F17A-4CB8-B0D6-FF3E43A45A62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37" y="2420888"/>
            <a:ext cx="2964072" cy="170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0" y="4797152"/>
            <a:ext cx="3001747" cy="151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32" y="2199781"/>
            <a:ext cx="3025678" cy="221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56" y="4581128"/>
            <a:ext cx="2977267" cy="216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直線コネクタ 14"/>
          <p:cNvCxnSpPr/>
          <p:nvPr/>
        </p:nvCxnSpPr>
        <p:spPr>
          <a:xfrm>
            <a:off x="4572000" y="105320"/>
            <a:ext cx="0" cy="648072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153045" y="2492896"/>
            <a:ext cx="116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Field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03848" y="3941911"/>
            <a:ext cx="116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Focussing</a:t>
            </a:r>
            <a:r>
              <a:rPr lang="en-US" altLang="ja-JP" dirty="0" smtClean="0">
                <a:solidFill>
                  <a:srgbClr val="FF0000"/>
                </a:solidFill>
              </a:rPr>
              <a:t> field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16400" y="3972688"/>
            <a:ext cx="1510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00CC"/>
                </a:solidFill>
              </a:rPr>
              <a:t>Accelerating field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152807" y="28433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Focussing</a:t>
            </a:r>
            <a:r>
              <a:rPr lang="en-US" altLang="ja-JP" dirty="0" smtClean="0">
                <a:solidFill>
                  <a:srgbClr val="FF0000"/>
                </a:solidFill>
              </a:rPr>
              <a:t> field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66104" y="2420888"/>
            <a:ext cx="116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Field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91626" y="4612486"/>
            <a:ext cx="140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Given force 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566104" y="4612486"/>
            <a:ext cx="135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Given force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174335" y="5939709"/>
            <a:ext cx="116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Focussing</a:t>
            </a:r>
            <a:r>
              <a:rPr lang="en-US" altLang="ja-JP" dirty="0" smtClean="0">
                <a:solidFill>
                  <a:srgbClr val="FF0000"/>
                </a:solidFill>
              </a:rPr>
              <a:t> field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837379" y="5931144"/>
            <a:ext cx="116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Focussing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field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6" y="534284"/>
            <a:ext cx="2088232" cy="182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80" y="534285"/>
            <a:ext cx="2402632" cy="159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2536599" y="1700808"/>
            <a:ext cx="202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=&gt; Weak focus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732241" y="1665587"/>
            <a:ext cx="222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=&gt; Strong focus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41853" y="87015"/>
            <a:ext cx="241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Pill-box cavity</a:t>
            </a:r>
            <a:endParaRPr kumimoji="1" lang="ja-JP" altLang="en-US" sz="2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626526" y="87015"/>
            <a:ext cx="440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Annular coupled cavity with nose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681322" y="646331"/>
            <a:ext cx="133558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0000CC"/>
                </a:solidFill>
              </a:rPr>
              <a:t>Accelerating field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364757" y="557656"/>
            <a:ext cx="12843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0000CC"/>
                </a:solidFill>
              </a:rPr>
              <a:t>Accelerating field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932040" y="1052524"/>
            <a:ext cx="5989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00FF00"/>
                </a:solidFill>
              </a:rPr>
              <a:t>Beam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39552" y="1193607"/>
            <a:ext cx="5989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00FF00"/>
                </a:solidFill>
              </a:rPr>
              <a:t>Beam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034805" y="4581128"/>
            <a:ext cx="1510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00CC"/>
                </a:solidFill>
              </a:rPr>
              <a:t>Accelerating field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320836" y="4579588"/>
            <a:ext cx="1510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00CC"/>
                </a:solidFill>
              </a:rPr>
              <a:t>Accelerating field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97630" y="4057327"/>
            <a:ext cx="1510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00CC"/>
                </a:solidFill>
              </a:rPr>
              <a:t>Accelerating field</a:t>
            </a:r>
          </a:p>
        </p:txBody>
      </p:sp>
    </p:spTree>
    <p:extLst>
      <p:ext uri="{BB962C8B-B14F-4D97-AF65-F5344CB8AC3E}">
        <p14:creationId xmlns:p14="http://schemas.microsoft.com/office/powerpoint/2010/main" val="27849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401" y="1376461"/>
            <a:ext cx="5044559" cy="31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線矢印コネクタ 2"/>
          <p:cNvCxnSpPr/>
          <p:nvPr/>
        </p:nvCxnSpPr>
        <p:spPr>
          <a:xfrm flipV="1">
            <a:off x="2035463" y="3275824"/>
            <a:ext cx="576064" cy="1513793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/>
          <p:cNvSpPr/>
          <p:nvPr/>
        </p:nvSpPr>
        <p:spPr>
          <a:xfrm>
            <a:off x="3029637" y="2768629"/>
            <a:ext cx="792089" cy="432048"/>
          </a:xfrm>
          <a:prstGeom prst="ellipse">
            <a:avLst/>
          </a:prstGeom>
          <a:noFill/>
          <a:ln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29438" y="4784853"/>
            <a:ext cx="218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Concentrated field has focusing effect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3533694" y="3200679"/>
            <a:ext cx="576064" cy="15841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852008" y="4830688"/>
            <a:ext cx="338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This structure has long drift space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1886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Closed gap </a:t>
            </a:r>
            <a:r>
              <a:rPr lang="en-US" altLang="ja-JP" sz="2400" dirty="0" smtClean="0"/>
              <a:t>makes focus field</a:t>
            </a:r>
          </a:p>
          <a:p>
            <a:r>
              <a:rPr kumimoji="1" lang="en-US" altLang="ja-JP" sz="2400" dirty="0" smtClean="0"/>
              <a:t>Side coupled cavity is one candidate (or DAW / ACS / CDS …)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55892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This structure has focusing field.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L</a:t>
            </a:r>
            <a:r>
              <a:rPr lang="en-US" altLang="ja-JP" sz="2400" dirty="0" smtClean="0">
                <a:solidFill>
                  <a:srgbClr val="FF0000"/>
                </a:solidFill>
              </a:rPr>
              <a:t>ong drift space is problem.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E378-F17A-4CB8-B0D6-FF3E43A45A62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1" name="Picture 16" descr="lina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2" t="13901" r="7990" b="16656"/>
          <a:stretch/>
        </p:blipFill>
        <p:spPr bwMode="auto">
          <a:xfrm>
            <a:off x="6181976" y="1268760"/>
            <a:ext cx="2846671" cy="25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home\share\slide\KEKprezen2013\animationSing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" y="3608004"/>
            <a:ext cx="4438778" cy="310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58892"/>
            <a:ext cx="3744416" cy="234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home\share\slide\KEKprezen2013\animationDoubl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87" y="3608003"/>
            <a:ext cx="4438780" cy="310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237" y="1142984"/>
            <a:ext cx="4090684" cy="302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500034" y="642918"/>
            <a:ext cx="3609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/>
              <a:t>Normal side couple structure</a:t>
            </a:r>
            <a:endParaRPr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4429124" y="642918"/>
            <a:ext cx="4500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/>
              <a:t>Quasi traveling wave </a:t>
            </a:r>
            <a:r>
              <a:rPr lang="en-US" altLang="ja-JP" sz="2000" dirty="0" err="1" smtClean="0"/>
              <a:t>sidecouple</a:t>
            </a:r>
            <a:r>
              <a:rPr lang="en-US" altLang="ja-JP" sz="2000" dirty="0" smtClean="0"/>
              <a:t> structure</a:t>
            </a:r>
            <a:endParaRPr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2844" y="71414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Design of a q</a:t>
            </a:r>
            <a:r>
              <a:rPr kumimoji="1" lang="en-US" altLang="ja-JP" sz="3200" dirty="0" smtClean="0"/>
              <a:t>uasi traveling wave side couple RF gun</a:t>
            </a:r>
            <a:endParaRPr lang="en-US" altLang="ja-JP" sz="32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1472" y="6027027"/>
            <a:ext cx="8087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CC"/>
                </a:solidFill>
              </a:rPr>
              <a:t>Quasi traveling wave side couple has stronger focusing and accelerated gradient than DAW.</a:t>
            </a:r>
            <a:endParaRPr kumimoji="1" lang="ja-JP" alt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11663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/>
              <a:t>RF-Gun  comparison</a:t>
            </a:r>
            <a:endParaRPr kumimoji="1" lang="ja-JP" alt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39" y="2060848"/>
            <a:ext cx="3816424" cy="98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70" y="3212976"/>
            <a:ext cx="3072619" cy="90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572000" y="2269136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CC"/>
                </a:solidFill>
              </a:rPr>
              <a:t>DAW-type RF gun</a:t>
            </a:r>
            <a:br>
              <a:rPr kumimoji="1" lang="en-US" altLang="ja-JP" sz="2000" dirty="0" smtClean="0">
                <a:solidFill>
                  <a:srgbClr val="0000CC"/>
                </a:solidFill>
              </a:rPr>
            </a:br>
            <a:r>
              <a:rPr kumimoji="1" lang="en-US" altLang="ja-JP" sz="2000" dirty="0" smtClean="0">
                <a:solidFill>
                  <a:srgbClr val="0000CC"/>
                </a:solidFill>
              </a:rPr>
              <a:t> (90 MV/m, 5 mm-mrad, 3.2 </a:t>
            </a:r>
            <a:r>
              <a:rPr kumimoji="1" lang="en-US" altLang="ja-JP" sz="2000" dirty="0" err="1" smtClean="0">
                <a:solidFill>
                  <a:srgbClr val="0000CC"/>
                </a:solidFill>
              </a:rPr>
              <a:t>MeV</a:t>
            </a:r>
            <a:r>
              <a:rPr kumimoji="1" lang="en-US" altLang="ja-JP" sz="2000" dirty="0" smtClean="0">
                <a:solidFill>
                  <a:srgbClr val="0000CC"/>
                </a:solidFill>
              </a:rPr>
              <a:t>)</a:t>
            </a:r>
            <a:endParaRPr kumimoji="1" lang="ja-JP" altLang="en-US" sz="2000" dirty="0">
              <a:solidFill>
                <a:srgbClr val="0000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0" y="3357562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CC00"/>
                </a:solidFill>
              </a:rPr>
              <a:t>BNL-type RF gun</a:t>
            </a:r>
            <a:br>
              <a:rPr kumimoji="1" lang="en-US" altLang="ja-JP" sz="2000" dirty="0" smtClean="0">
                <a:solidFill>
                  <a:srgbClr val="00CC00"/>
                </a:solidFill>
              </a:rPr>
            </a:br>
            <a:r>
              <a:rPr kumimoji="1" lang="en-US" altLang="ja-JP" sz="2000" dirty="0" smtClean="0">
                <a:solidFill>
                  <a:srgbClr val="00CC00"/>
                </a:solidFill>
              </a:rPr>
              <a:t> (120 MV/m, 11.0 mm-mrad, 5.5 MeV)</a:t>
            </a:r>
            <a:endParaRPr kumimoji="1" lang="ja-JP" altLang="en-US" sz="2000" dirty="0">
              <a:solidFill>
                <a:srgbClr val="00CC00"/>
              </a:solidFill>
            </a:endParaRPr>
          </a:p>
        </p:txBody>
      </p:sp>
      <p:pic>
        <p:nvPicPr>
          <p:cNvPr id="5123" name="Picture 3" descr="C:\home\slide\S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70" y="1016371"/>
            <a:ext cx="3960440" cy="81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4607340" y="1078040"/>
            <a:ext cx="4429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Quasi traveling wave side couple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RF gun </a:t>
            </a:r>
            <a:br>
              <a:rPr kumimoji="1" lang="en-US" altLang="ja-JP" sz="2000" dirty="0" smtClean="0">
                <a:solidFill>
                  <a:srgbClr val="FF0000"/>
                </a:solidFill>
              </a:rPr>
            </a:br>
            <a:r>
              <a:rPr kumimoji="1" lang="en-US" altLang="ja-JP" sz="2000" dirty="0" smtClean="0">
                <a:solidFill>
                  <a:srgbClr val="FF0000"/>
                </a:solidFill>
              </a:rPr>
              <a:t>(100 MV/m, 6mm-mrad, 13.5 MeV)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9" name="Picture 3" descr="C:\home\newRFgun\BNL_DAW\siz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1" b="17584"/>
          <a:stretch/>
        </p:blipFill>
        <p:spPr bwMode="auto">
          <a:xfrm>
            <a:off x="71406" y="4077072"/>
            <a:ext cx="6012160" cy="26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203138" y="4567919"/>
            <a:ext cx="216024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CC00"/>
                </a:solidFill>
              </a:rPr>
              <a:t>BNL (3.8 mm)</a:t>
            </a:r>
            <a:endParaRPr kumimoji="1" lang="ja-JP" altLang="en-US" sz="2000" dirty="0">
              <a:solidFill>
                <a:srgbClr val="00CC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83458" y="5733256"/>
            <a:ext cx="1696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QTW (0.2 mm)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9758" y="515719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CC"/>
                </a:solidFill>
              </a:rPr>
              <a:t>DAW (1.7 mm)</a:t>
            </a:r>
            <a:endParaRPr kumimoji="1" lang="ja-JP" altLang="en-US" sz="2000" dirty="0">
              <a:solidFill>
                <a:srgbClr val="0000CC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19578" y="5871756"/>
            <a:ext cx="1694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Beam Size</a:t>
            </a:r>
            <a:endParaRPr kumimoji="1" lang="ja-JP" altLang="en-US" sz="2800" b="1" dirty="0"/>
          </a:p>
        </p:txBody>
      </p:sp>
      <p:sp>
        <p:nvSpPr>
          <p:cNvPr id="15" name="左矢印 14"/>
          <p:cNvSpPr/>
          <p:nvPr/>
        </p:nvSpPr>
        <p:spPr>
          <a:xfrm>
            <a:off x="5882550" y="5954771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0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9371</TotalTime>
  <Words>1255</Words>
  <Application>Microsoft Office PowerPoint</Application>
  <PresentationFormat>画面に合わせる (4:3)</PresentationFormat>
  <Paragraphs>358</Paragraphs>
  <Slides>29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Theme</vt:lpstr>
      <vt:lpstr>RFgun and Electron Beam</vt:lpstr>
      <vt:lpstr>PowerPoint プレゼンテーション</vt:lpstr>
      <vt:lpstr>Schedule</vt:lpstr>
      <vt:lpstr>RF-Gun for 5 nC</vt:lpstr>
      <vt:lpstr>S-band RF-Gun development strategy for SuperKEKB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Cathode : Advantage of metal composite cathode (LaB6 or Ir5Ce )</vt:lpstr>
      <vt:lpstr>PowerPoint プレゼンテーション</vt:lpstr>
      <vt:lpstr>Ir5Ce Cathode</vt:lpstr>
      <vt:lpstr>PowerPoint プレゼンテーション</vt:lpstr>
      <vt:lpstr>PowerPoint プレゼンテーション</vt:lpstr>
      <vt:lpstr>PowerPoint プレゼンテーション</vt:lpstr>
      <vt:lpstr>Current setup of unit A1</vt:lpstr>
      <vt:lpstr>PowerPoint プレゼンテーション</vt:lpstr>
      <vt:lpstr>Recent achievement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On-going R&amp;D for RF-Gun</vt:lpstr>
      <vt:lpstr>PowerPoint プレゼンテーション</vt:lpstr>
      <vt:lpstr>PowerPoint プレゼンテーション</vt:lpstr>
      <vt:lpstr>PowerPoint プレゼンテーション</vt:lpstr>
      <vt:lpstr>Schedule</vt:lpstr>
    </vt:vector>
  </TitlesOfParts>
  <Company>KEK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 group 150318</dc:title>
  <dc:creator>Kazuro Furukawa</dc:creator>
  <cp:lastModifiedBy>吉田光宏</cp:lastModifiedBy>
  <cp:revision>115</cp:revision>
  <dcterms:created xsi:type="dcterms:W3CDTF">2015-03-18T03:45:51Z</dcterms:created>
  <dcterms:modified xsi:type="dcterms:W3CDTF">2016-06-14T00:31:27Z</dcterms:modified>
</cp:coreProperties>
</file>