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5"/>
  </p:notesMasterIdLst>
  <p:handoutMasterIdLst>
    <p:handoutMasterId r:id="rId46"/>
  </p:handoutMasterIdLst>
  <p:sldIdLst>
    <p:sldId id="484" r:id="rId2"/>
    <p:sldId id="486" r:id="rId3"/>
    <p:sldId id="493" r:id="rId4"/>
    <p:sldId id="498" r:id="rId5"/>
    <p:sldId id="500" r:id="rId6"/>
    <p:sldId id="495" r:id="rId7"/>
    <p:sldId id="496" r:id="rId8"/>
    <p:sldId id="499" r:id="rId9"/>
    <p:sldId id="502" r:id="rId10"/>
    <p:sldId id="518" r:id="rId11"/>
    <p:sldId id="504" r:id="rId12"/>
    <p:sldId id="505" r:id="rId13"/>
    <p:sldId id="506" r:id="rId14"/>
    <p:sldId id="507" r:id="rId15"/>
    <p:sldId id="522" r:id="rId16"/>
    <p:sldId id="523" r:id="rId17"/>
    <p:sldId id="510" r:id="rId18"/>
    <p:sldId id="524" r:id="rId19"/>
    <p:sldId id="494" r:id="rId20"/>
    <p:sldId id="514" r:id="rId21"/>
    <p:sldId id="490" r:id="rId22"/>
    <p:sldId id="525" r:id="rId23"/>
    <p:sldId id="487" r:id="rId24"/>
    <p:sldId id="542" r:id="rId25"/>
    <p:sldId id="519" r:id="rId26"/>
    <p:sldId id="520" r:id="rId27"/>
    <p:sldId id="521" r:id="rId28"/>
    <p:sldId id="472" r:id="rId29"/>
    <p:sldId id="530" r:id="rId30"/>
    <p:sldId id="526" r:id="rId31"/>
    <p:sldId id="527" r:id="rId32"/>
    <p:sldId id="528" r:id="rId33"/>
    <p:sldId id="529" r:id="rId34"/>
    <p:sldId id="532" r:id="rId35"/>
    <p:sldId id="533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</p:sldIdLst>
  <p:sldSz cx="9144000" cy="6858000" type="screen4x3"/>
  <p:notesSz cx="9939338" cy="68072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000"/>
    <a:srgbClr val="00B0F0"/>
    <a:srgbClr val="FF00FF"/>
    <a:srgbClr val="00FF00"/>
    <a:srgbClr val="FFFF80"/>
    <a:srgbClr val="FFFFFF"/>
    <a:srgbClr val="984807"/>
    <a:srgbClr val="FFFFCC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濃色スタイル 2 - アクセント 3/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濃色スタイル 1 - アクセント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6814" autoAdjust="0"/>
  </p:normalViewPr>
  <p:slideViewPr>
    <p:cSldViewPr snapToGrid="0">
      <p:cViewPr varScale="1">
        <p:scale>
          <a:sx n="130" d="100"/>
          <a:sy n="130" d="100"/>
        </p:scale>
        <p:origin x="10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4134"/>
    </p:cViewPr>
  </p:sorterViewPr>
  <p:notesViewPr>
    <p:cSldViewPr snapToGrid="0">
      <p:cViewPr varScale="1">
        <p:scale>
          <a:sx n="56" d="100"/>
          <a:sy n="56" d="100"/>
        </p:scale>
        <p:origin x="-1800" y="-96"/>
      </p:cViewPr>
      <p:guideLst>
        <p:guide orient="horz" pos="2144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8824830874662"/>
          <c:y val="5.6675612244690969E-2"/>
          <c:w val="0.84596161014537485"/>
          <c:h val="0.66381439070373027"/>
        </c:manualLayout>
      </c:layout>
      <c:scatterChart>
        <c:scatterStyle val="lineMarker"/>
        <c:varyColors val="0"/>
        <c:ser>
          <c:idx val="4"/>
          <c:order val="0"/>
          <c:tx>
            <c:strRef>
              <c:f>All!$F$1:$F$3</c:f>
              <c:strCache>
                <c:ptCount val="1"/>
                <c:pt idx="0">
                  <c:v>Short 1.66819E-06 20Vレンジ_1PLC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All!$A$4:$A$4224</c:f>
              <c:numCache>
                <c:formatCode>yyyy/mm/dd\ hh:mm:ss</c:formatCode>
                <c:ptCount val="4221"/>
                <c:pt idx="0">
                  <c:v>40550.469305555554</c:v>
                </c:pt>
                <c:pt idx="1">
                  <c:v>40550.469305555554</c:v>
                </c:pt>
                <c:pt idx="2">
                  <c:v>40550.469305555554</c:v>
                </c:pt>
                <c:pt idx="3">
                  <c:v>40550.469305555554</c:v>
                </c:pt>
                <c:pt idx="4">
                  <c:v>40550.469317129631</c:v>
                </c:pt>
                <c:pt idx="5">
                  <c:v>40550.469317129631</c:v>
                </c:pt>
                <c:pt idx="6">
                  <c:v>40550.469317129631</c:v>
                </c:pt>
                <c:pt idx="7">
                  <c:v>40550.469317129631</c:v>
                </c:pt>
                <c:pt idx="8">
                  <c:v>40550.469317129631</c:v>
                </c:pt>
                <c:pt idx="9">
                  <c:v>40550.469317129631</c:v>
                </c:pt>
                <c:pt idx="10">
                  <c:v>40550.469317129631</c:v>
                </c:pt>
                <c:pt idx="11">
                  <c:v>40550.469328703701</c:v>
                </c:pt>
                <c:pt idx="12">
                  <c:v>40550.469328703701</c:v>
                </c:pt>
                <c:pt idx="13">
                  <c:v>40550.469328703701</c:v>
                </c:pt>
                <c:pt idx="14">
                  <c:v>40550.469328703701</c:v>
                </c:pt>
                <c:pt idx="15">
                  <c:v>40550.469328703701</c:v>
                </c:pt>
                <c:pt idx="16">
                  <c:v>40550.469328703701</c:v>
                </c:pt>
                <c:pt idx="17">
                  <c:v>40550.469340277778</c:v>
                </c:pt>
                <c:pt idx="18">
                  <c:v>40550.469340277778</c:v>
                </c:pt>
                <c:pt idx="19">
                  <c:v>40550.469340277778</c:v>
                </c:pt>
                <c:pt idx="20">
                  <c:v>40550.469340277778</c:v>
                </c:pt>
                <c:pt idx="21">
                  <c:v>40550.469340277778</c:v>
                </c:pt>
                <c:pt idx="22">
                  <c:v>40550.469351851854</c:v>
                </c:pt>
                <c:pt idx="23">
                  <c:v>40550.469351851854</c:v>
                </c:pt>
                <c:pt idx="24">
                  <c:v>40550.469351851854</c:v>
                </c:pt>
                <c:pt idx="25">
                  <c:v>40550.469351851854</c:v>
                </c:pt>
                <c:pt idx="26">
                  <c:v>40550.469351851854</c:v>
                </c:pt>
                <c:pt idx="27">
                  <c:v>40550.469351851854</c:v>
                </c:pt>
                <c:pt idx="28">
                  <c:v>40550.469351851854</c:v>
                </c:pt>
                <c:pt idx="29">
                  <c:v>40550.469363425924</c:v>
                </c:pt>
                <c:pt idx="30">
                  <c:v>40550.469363425924</c:v>
                </c:pt>
                <c:pt idx="31">
                  <c:v>40550.469363425924</c:v>
                </c:pt>
                <c:pt idx="32">
                  <c:v>40550.469363425924</c:v>
                </c:pt>
                <c:pt idx="33">
                  <c:v>40550.469363425924</c:v>
                </c:pt>
                <c:pt idx="34">
                  <c:v>40550.469363425924</c:v>
                </c:pt>
                <c:pt idx="35">
                  <c:v>40550.469375000001</c:v>
                </c:pt>
                <c:pt idx="36">
                  <c:v>40550.469375000001</c:v>
                </c:pt>
                <c:pt idx="37">
                  <c:v>40550.469375000001</c:v>
                </c:pt>
                <c:pt idx="38">
                  <c:v>40550.469375000001</c:v>
                </c:pt>
                <c:pt idx="39">
                  <c:v>40550.469375000001</c:v>
                </c:pt>
                <c:pt idx="40">
                  <c:v>40550.469375000001</c:v>
                </c:pt>
                <c:pt idx="41">
                  <c:v>40550.469386574077</c:v>
                </c:pt>
                <c:pt idx="42">
                  <c:v>40550.469386574077</c:v>
                </c:pt>
                <c:pt idx="43">
                  <c:v>40550.469386574077</c:v>
                </c:pt>
                <c:pt idx="44">
                  <c:v>40550.469386574077</c:v>
                </c:pt>
                <c:pt idx="45">
                  <c:v>40550.469386574077</c:v>
                </c:pt>
                <c:pt idx="46">
                  <c:v>40550.469386574077</c:v>
                </c:pt>
                <c:pt idx="47">
                  <c:v>40550.469398148147</c:v>
                </c:pt>
                <c:pt idx="48">
                  <c:v>40550.469398148147</c:v>
                </c:pt>
                <c:pt idx="49">
                  <c:v>40550.469398148147</c:v>
                </c:pt>
                <c:pt idx="50">
                  <c:v>40550.469398148147</c:v>
                </c:pt>
                <c:pt idx="51">
                  <c:v>40550.469398148147</c:v>
                </c:pt>
                <c:pt idx="52">
                  <c:v>40550.469398148147</c:v>
                </c:pt>
                <c:pt idx="53">
                  <c:v>40550.469409722224</c:v>
                </c:pt>
                <c:pt idx="54">
                  <c:v>40550.469409722224</c:v>
                </c:pt>
                <c:pt idx="55">
                  <c:v>40550.469409722224</c:v>
                </c:pt>
                <c:pt idx="56">
                  <c:v>40550.469409722224</c:v>
                </c:pt>
                <c:pt idx="57">
                  <c:v>40550.469409722224</c:v>
                </c:pt>
                <c:pt idx="58">
                  <c:v>40550.469409722224</c:v>
                </c:pt>
                <c:pt idx="59">
                  <c:v>40550.469409722224</c:v>
                </c:pt>
                <c:pt idx="60">
                  <c:v>40550.469421296293</c:v>
                </c:pt>
                <c:pt idx="61">
                  <c:v>40550.469421296293</c:v>
                </c:pt>
                <c:pt idx="62">
                  <c:v>40550.469421296293</c:v>
                </c:pt>
                <c:pt idx="63">
                  <c:v>40550.469421296293</c:v>
                </c:pt>
                <c:pt idx="64">
                  <c:v>40550.469421296293</c:v>
                </c:pt>
                <c:pt idx="65">
                  <c:v>40550.469421296293</c:v>
                </c:pt>
                <c:pt idx="66">
                  <c:v>40550.46943287037</c:v>
                </c:pt>
                <c:pt idx="67">
                  <c:v>40550.46943287037</c:v>
                </c:pt>
                <c:pt idx="68">
                  <c:v>40550.46943287037</c:v>
                </c:pt>
                <c:pt idx="69">
                  <c:v>40550.46943287037</c:v>
                </c:pt>
                <c:pt idx="70">
                  <c:v>40550.46943287037</c:v>
                </c:pt>
                <c:pt idx="71">
                  <c:v>40550.46943287037</c:v>
                </c:pt>
                <c:pt idx="72">
                  <c:v>40550.469444444447</c:v>
                </c:pt>
                <c:pt idx="73">
                  <c:v>40550.469444444447</c:v>
                </c:pt>
                <c:pt idx="74">
                  <c:v>40550.469444444447</c:v>
                </c:pt>
                <c:pt idx="75">
                  <c:v>40550.469444444447</c:v>
                </c:pt>
                <c:pt idx="76">
                  <c:v>40550.469444444447</c:v>
                </c:pt>
                <c:pt idx="77">
                  <c:v>40550.469444444447</c:v>
                </c:pt>
                <c:pt idx="78">
                  <c:v>40550.469456018516</c:v>
                </c:pt>
                <c:pt idx="79">
                  <c:v>40550.469456018516</c:v>
                </c:pt>
                <c:pt idx="80">
                  <c:v>40550.469456018516</c:v>
                </c:pt>
                <c:pt idx="81">
                  <c:v>40550.469456018516</c:v>
                </c:pt>
                <c:pt idx="82">
                  <c:v>40550.469456018516</c:v>
                </c:pt>
                <c:pt idx="83">
                  <c:v>40550.469456018516</c:v>
                </c:pt>
                <c:pt idx="84">
                  <c:v>40550.469456018516</c:v>
                </c:pt>
                <c:pt idx="85">
                  <c:v>40550.469467592593</c:v>
                </c:pt>
                <c:pt idx="86">
                  <c:v>40550.469467592593</c:v>
                </c:pt>
                <c:pt idx="87">
                  <c:v>40550.469467592593</c:v>
                </c:pt>
                <c:pt idx="88">
                  <c:v>40550.469467592593</c:v>
                </c:pt>
                <c:pt idx="89">
                  <c:v>40550.469467592593</c:v>
                </c:pt>
                <c:pt idx="90">
                  <c:v>40550.469467592593</c:v>
                </c:pt>
                <c:pt idx="91">
                  <c:v>40550.46947916667</c:v>
                </c:pt>
                <c:pt idx="92">
                  <c:v>40550.46947916667</c:v>
                </c:pt>
                <c:pt idx="93">
                  <c:v>40550.46947916667</c:v>
                </c:pt>
                <c:pt idx="94">
                  <c:v>40550.46947916667</c:v>
                </c:pt>
                <c:pt idx="95">
                  <c:v>40550.46947916667</c:v>
                </c:pt>
                <c:pt idx="96">
                  <c:v>40550.46947916667</c:v>
                </c:pt>
                <c:pt idx="97">
                  <c:v>40550.469490740739</c:v>
                </c:pt>
                <c:pt idx="98">
                  <c:v>40550.469490740739</c:v>
                </c:pt>
                <c:pt idx="99">
                  <c:v>40550.469490740739</c:v>
                </c:pt>
                <c:pt idx="100">
                  <c:v>40550.469490740739</c:v>
                </c:pt>
                <c:pt idx="101">
                  <c:v>40550.469490740739</c:v>
                </c:pt>
                <c:pt idx="102">
                  <c:v>40550.469490740739</c:v>
                </c:pt>
                <c:pt idx="103">
                  <c:v>40550.469502314816</c:v>
                </c:pt>
                <c:pt idx="104">
                  <c:v>40550.469502314816</c:v>
                </c:pt>
                <c:pt idx="105">
                  <c:v>40550.469502314816</c:v>
                </c:pt>
                <c:pt idx="106">
                  <c:v>40550.469502314816</c:v>
                </c:pt>
                <c:pt idx="107">
                  <c:v>40550.469502314816</c:v>
                </c:pt>
                <c:pt idx="108">
                  <c:v>40550.469502314816</c:v>
                </c:pt>
                <c:pt idx="109">
                  <c:v>40550.469502314816</c:v>
                </c:pt>
                <c:pt idx="110">
                  <c:v>40550.469513888886</c:v>
                </c:pt>
                <c:pt idx="111">
                  <c:v>40550.469513888886</c:v>
                </c:pt>
                <c:pt idx="112">
                  <c:v>40550.469513888886</c:v>
                </c:pt>
                <c:pt idx="113">
                  <c:v>40550.469513888886</c:v>
                </c:pt>
                <c:pt idx="114">
                  <c:v>40550.469513888886</c:v>
                </c:pt>
                <c:pt idx="115">
                  <c:v>40550.469513888886</c:v>
                </c:pt>
                <c:pt idx="116">
                  <c:v>40550.469525462962</c:v>
                </c:pt>
                <c:pt idx="117">
                  <c:v>40550.469525462962</c:v>
                </c:pt>
                <c:pt idx="118">
                  <c:v>40550.469525462962</c:v>
                </c:pt>
                <c:pt idx="119">
                  <c:v>40550.469525462962</c:v>
                </c:pt>
                <c:pt idx="120">
                  <c:v>40550.469525462962</c:v>
                </c:pt>
                <c:pt idx="121">
                  <c:v>40550.469525462962</c:v>
                </c:pt>
                <c:pt idx="122">
                  <c:v>40550.469537037039</c:v>
                </c:pt>
                <c:pt idx="123">
                  <c:v>40550.469537037039</c:v>
                </c:pt>
                <c:pt idx="124">
                  <c:v>40550.469537037039</c:v>
                </c:pt>
                <c:pt idx="125">
                  <c:v>40550.469537037039</c:v>
                </c:pt>
                <c:pt idx="126">
                  <c:v>40550.469537037039</c:v>
                </c:pt>
                <c:pt idx="127">
                  <c:v>40550.469537037039</c:v>
                </c:pt>
                <c:pt idx="128">
                  <c:v>40550.469548611109</c:v>
                </c:pt>
                <c:pt idx="129">
                  <c:v>40550.469548611109</c:v>
                </c:pt>
                <c:pt idx="130">
                  <c:v>40550.469548611109</c:v>
                </c:pt>
                <c:pt idx="131">
                  <c:v>40550.469548611109</c:v>
                </c:pt>
                <c:pt idx="132">
                  <c:v>40550.469548611109</c:v>
                </c:pt>
                <c:pt idx="133">
                  <c:v>40550.469548611109</c:v>
                </c:pt>
                <c:pt idx="134">
                  <c:v>40550.469560185185</c:v>
                </c:pt>
                <c:pt idx="135">
                  <c:v>40550.469560185185</c:v>
                </c:pt>
                <c:pt idx="136">
                  <c:v>40550.469560185185</c:v>
                </c:pt>
                <c:pt idx="137">
                  <c:v>40550.469560185185</c:v>
                </c:pt>
                <c:pt idx="138">
                  <c:v>40550.469560185185</c:v>
                </c:pt>
                <c:pt idx="139">
                  <c:v>40550.469560185185</c:v>
                </c:pt>
                <c:pt idx="140">
                  <c:v>40550.469571759262</c:v>
                </c:pt>
                <c:pt idx="141">
                  <c:v>40550.469571759262</c:v>
                </c:pt>
                <c:pt idx="142">
                  <c:v>40550.469571759262</c:v>
                </c:pt>
                <c:pt idx="143">
                  <c:v>40550.469571759262</c:v>
                </c:pt>
                <c:pt idx="144">
                  <c:v>40550.469571759262</c:v>
                </c:pt>
                <c:pt idx="145">
                  <c:v>40550.469571759262</c:v>
                </c:pt>
                <c:pt idx="146">
                  <c:v>40550.469571759262</c:v>
                </c:pt>
                <c:pt idx="147">
                  <c:v>40550.469583333332</c:v>
                </c:pt>
                <c:pt idx="148">
                  <c:v>40550.469583333332</c:v>
                </c:pt>
                <c:pt idx="149">
                  <c:v>40550.469583333332</c:v>
                </c:pt>
                <c:pt idx="150">
                  <c:v>40550.469583333332</c:v>
                </c:pt>
                <c:pt idx="151">
                  <c:v>40550.469583333332</c:v>
                </c:pt>
                <c:pt idx="152">
                  <c:v>40550.469583333332</c:v>
                </c:pt>
                <c:pt idx="153">
                  <c:v>40550.469594907408</c:v>
                </c:pt>
                <c:pt idx="154">
                  <c:v>40550.469594907408</c:v>
                </c:pt>
                <c:pt idx="155">
                  <c:v>40550.469594907408</c:v>
                </c:pt>
                <c:pt idx="156">
                  <c:v>40550.469594907408</c:v>
                </c:pt>
                <c:pt idx="157">
                  <c:v>40550.469594907408</c:v>
                </c:pt>
                <c:pt idx="158">
                  <c:v>40550.469594907408</c:v>
                </c:pt>
                <c:pt idx="159">
                  <c:v>40550.469606481478</c:v>
                </c:pt>
                <c:pt idx="160">
                  <c:v>40550.469606481478</c:v>
                </c:pt>
                <c:pt idx="161">
                  <c:v>40550.469606481478</c:v>
                </c:pt>
                <c:pt idx="162">
                  <c:v>40550.469606481478</c:v>
                </c:pt>
                <c:pt idx="163">
                  <c:v>40550.469606481478</c:v>
                </c:pt>
                <c:pt idx="164">
                  <c:v>40550.469606481478</c:v>
                </c:pt>
                <c:pt idx="165">
                  <c:v>40550.469606481478</c:v>
                </c:pt>
                <c:pt idx="166">
                  <c:v>40550.469618055555</c:v>
                </c:pt>
                <c:pt idx="167">
                  <c:v>40550.469618055555</c:v>
                </c:pt>
                <c:pt idx="168">
                  <c:v>40550.469618055555</c:v>
                </c:pt>
                <c:pt idx="169">
                  <c:v>40550.469618055555</c:v>
                </c:pt>
                <c:pt idx="170">
                  <c:v>40550.469618055555</c:v>
                </c:pt>
                <c:pt idx="171">
                  <c:v>40550.469618055555</c:v>
                </c:pt>
                <c:pt idx="172">
                  <c:v>40550.469629629632</c:v>
                </c:pt>
                <c:pt idx="173">
                  <c:v>40550.469629629632</c:v>
                </c:pt>
                <c:pt idx="174">
                  <c:v>40550.469629629632</c:v>
                </c:pt>
                <c:pt idx="175">
                  <c:v>40550.469629629632</c:v>
                </c:pt>
                <c:pt idx="176">
                  <c:v>40550.469629629632</c:v>
                </c:pt>
                <c:pt idx="177">
                  <c:v>40550.469629629632</c:v>
                </c:pt>
                <c:pt idx="178">
                  <c:v>40550.469641203701</c:v>
                </c:pt>
                <c:pt idx="179">
                  <c:v>40550.469641203701</c:v>
                </c:pt>
                <c:pt idx="180">
                  <c:v>40550.469641203701</c:v>
                </c:pt>
                <c:pt idx="181">
                  <c:v>40550.469641203701</c:v>
                </c:pt>
                <c:pt idx="182">
                  <c:v>40550.469641203701</c:v>
                </c:pt>
                <c:pt idx="183">
                  <c:v>40550.469641203701</c:v>
                </c:pt>
                <c:pt idx="184">
                  <c:v>40550.469652777778</c:v>
                </c:pt>
                <c:pt idx="185">
                  <c:v>40550.469652777778</c:v>
                </c:pt>
                <c:pt idx="186">
                  <c:v>40550.469652777778</c:v>
                </c:pt>
                <c:pt idx="187">
                  <c:v>40550.469652777778</c:v>
                </c:pt>
                <c:pt idx="188">
                  <c:v>40550.469652777778</c:v>
                </c:pt>
                <c:pt idx="189">
                  <c:v>40550.469652777778</c:v>
                </c:pt>
                <c:pt idx="190">
                  <c:v>40550.469664351855</c:v>
                </c:pt>
                <c:pt idx="191">
                  <c:v>40550.469664351855</c:v>
                </c:pt>
                <c:pt idx="192">
                  <c:v>40550.469664351855</c:v>
                </c:pt>
                <c:pt idx="193">
                  <c:v>40550.469664351855</c:v>
                </c:pt>
                <c:pt idx="194">
                  <c:v>40550.469664351855</c:v>
                </c:pt>
                <c:pt idx="195">
                  <c:v>40550.469664351855</c:v>
                </c:pt>
                <c:pt idx="196">
                  <c:v>40550.469664351855</c:v>
                </c:pt>
                <c:pt idx="197">
                  <c:v>40550.469675925924</c:v>
                </c:pt>
                <c:pt idx="198">
                  <c:v>40550.469675925924</c:v>
                </c:pt>
                <c:pt idx="199">
                  <c:v>40550.469675925924</c:v>
                </c:pt>
                <c:pt idx="200">
                  <c:v>40550.469675925924</c:v>
                </c:pt>
                <c:pt idx="201">
                  <c:v>40550.469675925924</c:v>
                </c:pt>
                <c:pt idx="202">
                  <c:v>40550.469675925924</c:v>
                </c:pt>
                <c:pt idx="203">
                  <c:v>40550.469687500001</c:v>
                </c:pt>
                <c:pt idx="204">
                  <c:v>40550.469687500001</c:v>
                </c:pt>
                <c:pt idx="205">
                  <c:v>40550.469687500001</c:v>
                </c:pt>
                <c:pt idx="206">
                  <c:v>40550.469687500001</c:v>
                </c:pt>
                <c:pt idx="207">
                  <c:v>40550.469687500001</c:v>
                </c:pt>
                <c:pt idx="208">
                  <c:v>40550.469687500001</c:v>
                </c:pt>
                <c:pt idx="209">
                  <c:v>40550.469699074078</c:v>
                </c:pt>
                <c:pt idx="210">
                  <c:v>40550.469699074078</c:v>
                </c:pt>
                <c:pt idx="211">
                  <c:v>40550.469699074078</c:v>
                </c:pt>
                <c:pt idx="212">
                  <c:v>40550.469699074078</c:v>
                </c:pt>
                <c:pt idx="213">
                  <c:v>40550.469699074078</c:v>
                </c:pt>
                <c:pt idx="214">
                  <c:v>40550.469699074078</c:v>
                </c:pt>
                <c:pt idx="215">
                  <c:v>40550.469710648147</c:v>
                </c:pt>
                <c:pt idx="216">
                  <c:v>40550.469710648147</c:v>
                </c:pt>
                <c:pt idx="217">
                  <c:v>40550.469710648147</c:v>
                </c:pt>
                <c:pt idx="218">
                  <c:v>40550.469710648147</c:v>
                </c:pt>
                <c:pt idx="219">
                  <c:v>40550.469710648147</c:v>
                </c:pt>
                <c:pt idx="220">
                  <c:v>40550.469710648147</c:v>
                </c:pt>
                <c:pt idx="221">
                  <c:v>40550.469710648147</c:v>
                </c:pt>
                <c:pt idx="222">
                  <c:v>40550.469722222224</c:v>
                </c:pt>
                <c:pt idx="223">
                  <c:v>40550.469722222224</c:v>
                </c:pt>
                <c:pt idx="224">
                  <c:v>40550.469722222224</c:v>
                </c:pt>
                <c:pt idx="225">
                  <c:v>40550.469722222224</c:v>
                </c:pt>
                <c:pt idx="226">
                  <c:v>40550.469722222224</c:v>
                </c:pt>
                <c:pt idx="227">
                  <c:v>40550.469722222224</c:v>
                </c:pt>
                <c:pt idx="228">
                  <c:v>40550.469733796293</c:v>
                </c:pt>
                <c:pt idx="229">
                  <c:v>40550.469733796293</c:v>
                </c:pt>
                <c:pt idx="230">
                  <c:v>40550.469733796293</c:v>
                </c:pt>
                <c:pt idx="231">
                  <c:v>40550.469733796293</c:v>
                </c:pt>
                <c:pt idx="232">
                  <c:v>40550.469733796293</c:v>
                </c:pt>
                <c:pt idx="233">
                  <c:v>40550.469733796293</c:v>
                </c:pt>
                <c:pt idx="234">
                  <c:v>40550.46974537037</c:v>
                </c:pt>
                <c:pt idx="235">
                  <c:v>40550.46974537037</c:v>
                </c:pt>
                <c:pt idx="236">
                  <c:v>40550.46974537037</c:v>
                </c:pt>
                <c:pt idx="237">
                  <c:v>40550.46974537037</c:v>
                </c:pt>
                <c:pt idx="238">
                  <c:v>40550.46974537037</c:v>
                </c:pt>
                <c:pt idx="239">
                  <c:v>40550.46974537037</c:v>
                </c:pt>
                <c:pt idx="240">
                  <c:v>40550.469756944447</c:v>
                </c:pt>
                <c:pt idx="241">
                  <c:v>40550.469756944447</c:v>
                </c:pt>
                <c:pt idx="242">
                  <c:v>40550.469756944447</c:v>
                </c:pt>
                <c:pt idx="243">
                  <c:v>40550.469756944447</c:v>
                </c:pt>
                <c:pt idx="244">
                  <c:v>40550.469756944447</c:v>
                </c:pt>
                <c:pt idx="245">
                  <c:v>40550.469756944447</c:v>
                </c:pt>
                <c:pt idx="246">
                  <c:v>40550.469768518517</c:v>
                </c:pt>
                <c:pt idx="247">
                  <c:v>40550.469768518517</c:v>
                </c:pt>
                <c:pt idx="248">
                  <c:v>40550.469768518517</c:v>
                </c:pt>
                <c:pt idx="249">
                  <c:v>40550.469768518517</c:v>
                </c:pt>
                <c:pt idx="250">
                  <c:v>40550.469768518517</c:v>
                </c:pt>
                <c:pt idx="251">
                  <c:v>40550.469768518517</c:v>
                </c:pt>
                <c:pt idx="252">
                  <c:v>40550.469780092593</c:v>
                </c:pt>
                <c:pt idx="253">
                  <c:v>40550.469780092593</c:v>
                </c:pt>
                <c:pt idx="254">
                  <c:v>40550.469780092593</c:v>
                </c:pt>
                <c:pt idx="255">
                  <c:v>40550.469780092593</c:v>
                </c:pt>
                <c:pt idx="256">
                  <c:v>40550.469780092593</c:v>
                </c:pt>
                <c:pt idx="257">
                  <c:v>40550.469780092593</c:v>
                </c:pt>
                <c:pt idx="258">
                  <c:v>40550.46979166667</c:v>
                </c:pt>
                <c:pt idx="259">
                  <c:v>40550.46979166667</c:v>
                </c:pt>
                <c:pt idx="260">
                  <c:v>40550.46979166667</c:v>
                </c:pt>
                <c:pt idx="261">
                  <c:v>40550.46979166667</c:v>
                </c:pt>
                <c:pt idx="262">
                  <c:v>40550.46979166667</c:v>
                </c:pt>
                <c:pt idx="263">
                  <c:v>40550.46979166667</c:v>
                </c:pt>
                <c:pt idx="264">
                  <c:v>40550.46979166667</c:v>
                </c:pt>
                <c:pt idx="265">
                  <c:v>40550.46980324074</c:v>
                </c:pt>
                <c:pt idx="266">
                  <c:v>40550.46980324074</c:v>
                </c:pt>
                <c:pt idx="267">
                  <c:v>40550.46980324074</c:v>
                </c:pt>
                <c:pt idx="268">
                  <c:v>40550.46980324074</c:v>
                </c:pt>
                <c:pt idx="269">
                  <c:v>40550.46980324074</c:v>
                </c:pt>
                <c:pt idx="270">
                  <c:v>40550.46980324074</c:v>
                </c:pt>
                <c:pt idx="271">
                  <c:v>40550.469814814816</c:v>
                </c:pt>
                <c:pt idx="272">
                  <c:v>40550.469814814816</c:v>
                </c:pt>
                <c:pt idx="273">
                  <c:v>40550.469814814816</c:v>
                </c:pt>
                <c:pt idx="274">
                  <c:v>40550.469814814816</c:v>
                </c:pt>
                <c:pt idx="275">
                  <c:v>40550.469814814816</c:v>
                </c:pt>
                <c:pt idx="276">
                  <c:v>40550.469814814816</c:v>
                </c:pt>
                <c:pt idx="277">
                  <c:v>40550.469826388886</c:v>
                </c:pt>
                <c:pt idx="278">
                  <c:v>40550.469826388886</c:v>
                </c:pt>
                <c:pt idx="279">
                  <c:v>40550.469826388886</c:v>
                </c:pt>
                <c:pt idx="280">
                  <c:v>40550.469826388886</c:v>
                </c:pt>
                <c:pt idx="281">
                  <c:v>40550.469826388886</c:v>
                </c:pt>
                <c:pt idx="282">
                  <c:v>40550.469826388886</c:v>
                </c:pt>
                <c:pt idx="283">
                  <c:v>40550.469837962963</c:v>
                </c:pt>
                <c:pt idx="284">
                  <c:v>40550.469837962963</c:v>
                </c:pt>
                <c:pt idx="285">
                  <c:v>40550.469837962963</c:v>
                </c:pt>
                <c:pt idx="286">
                  <c:v>40550.469837962963</c:v>
                </c:pt>
                <c:pt idx="287">
                  <c:v>40550.469837962963</c:v>
                </c:pt>
                <c:pt idx="288">
                  <c:v>40550.469837962963</c:v>
                </c:pt>
                <c:pt idx="289">
                  <c:v>40550.469837962963</c:v>
                </c:pt>
                <c:pt idx="290">
                  <c:v>40550.469849537039</c:v>
                </c:pt>
                <c:pt idx="291">
                  <c:v>40550.469849537039</c:v>
                </c:pt>
                <c:pt idx="292">
                  <c:v>40550.469849537039</c:v>
                </c:pt>
                <c:pt idx="293">
                  <c:v>40550.469849537039</c:v>
                </c:pt>
                <c:pt idx="294">
                  <c:v>40550.469849537039</c:v>
                </c:pt>
                <c:pt idx="295">
                  <c:v>40550.469849537039</c:v>
                </c:pt>
                <c:pt idx="296">
                  <c:v>40550.469861111109</c:v>
                </c:pt>
                <c:pt idx="297">
                  <c:v>40550.469861111109</c:v>
                </c:pt>
                <c:pt idx="298">
                  <c:v>40550.469861111109</c:v>
                </c:pt>
                <c:pt idx="299">
                  <c:v>40550.469861111109</c:v>
                </c:pt>
                <c:pt idx="300">
                  <c:v>40550.469861111109</c:v>
                </c:pt>
                <c:pt idx="301">
                  <c:v>40550.469861111109</c:v>
                </c:pt>
                <c:pt idx="302">
                  <c:v>40550.469872685186</c:v>
                </c:pt>
                <c:pt idx="303">
                  <c:v>40550.469872685186</c:v>
                </c:pt>
                <c:pt idx="304">
                  <c:v>40550.469872685186</c:v>
                </c:pt>
                <c:pt idx="305">
                  <c:v>40550.469872685186</c:v>
                </c:pt>
                <c:pt idx="306">
                  <c:v>40550.469872685186</c:v>
                </c:pt>
                <c:pt idx="307">
                  <c:v>40550.469872685186</c:v>
                </c:pt>
                <c:pt idx="308">
                  <c:v>40550.469884259262</c:v>
                </c:pt>
                <c:pt idx="309">
                  <c:v>40550.469884259262</c:v>
                </c:pt>
                <c:pt idx="310">
                  <c:v>40550.469884259262</c:v>
                </c:pt>
                <c:pt idx="311">
                  <c:v>40550.469884259262</c:v>
                </c:pt>
                <c:pt idx="312">
                  <c:v>40550.469884259262</c:v>
                </c:pt>
                <c:pt idx="313">
                  <c:v>40550.469884259262</c:v>
                </c:pt>
                <c:pt idx="314">
                  <c:v>40550.469884259262</c:v>
                </c:pt>
                <c:pt idx="315">
                  <c:v>40550.469895833332</c:v>
                </c:pt>
                <c:pt idx="316">
                  <c:v>40550.469895833332</c:v>
                </c:pt>
                <c:pt idx="317">
                  <c:v>40550.469895833332</c:v>
                </c:pt>
                <c:pt idx="318">
                  <c:v>40550.469895833332</c:v>
                </c:pt>
                <c:pt idx="319">
                  <c:v>40550.469895833332</c:v>
                </c:pt>
                <c:pt idx="320">
                  <c:v>40550.469895833332</c:v>
                </c:pt>
                <c:pt idx="321">
                  <c:v>40550.469907407409</c:v>
                </c:pt>
                <c:pt idx="322">
                  <c:v>40550.469907407409</c:v>
                </c:pt>
                <c:pt idx="323">
                  <c:v>40550.469907407409</c:v>
                </c:pt>
                <c:pt idx="324">
                  <c:v>40550.469907407409</c:v>
                </c:pt>
                <c:pt idx="325">
                  <c:v>40550.469907407409</c:v>
                </c:pt>
                <c:pt idx="326">
                  <c:v>40550.469907407409</c:v>
                </c:pt>
                <c:pt idx="327">
                  <c:v>40550.469918981478</c:v>
                </c:pt>
                <c:pt idx="328">
                  <c:v>40550.469918981478</c:v>
                </c:pt>
                <c:pt idx="329">
                  <c:v>40550.469918981478</c:v>
                </c:pt>
                <c:pt idx="330">
                  <c:v>40550.469918981478</c:v>
                </c:pt>
                <c:pt idx="331">
                  <c:v>40550.469918981478</c:v>
                </c:pt>
                <c:pt idx="332">
                  <c:v>40550.469918981478</c:v>
                </c:pt>
                <c:pt idx="333">
                  <c:v>40550.469930555555</c:v>
                </c:pt>
                <c:pt idx="334">
                  <c:v>40550.469930555555</c:v>
                </c:pt>
                <c:pt idx="335">
                  <c:v>40550.469930555555</c:v>
                </c:pt>
                <c:pt idx="336">
                  <c:v>40550.469930555555</c:v>
                </c:pt>
                <c:pt idx="337">
                  <c:v>40550.469930555555</c:v>
                </c:pt>
                <c:pt idx="338">
                  <c:v>40550.469930555555</c:v>
                </c:pt>
                <c:pt idx="339">
                  <c:v>40550.469930555555</c:v>
                </c:pt>
                <c:pt idx="340">
                  <c:v>40550.469942129632</c:v>
                </c:pt>
                <c:pt idx="341">
                  <c:v>40550.469942129632</c:v>
                </c:pt>
                <c:pt idx="342">
                  <c:v>40550.469942129632</c:v>
                </c:pt>
                <c:pt idx="343">
                  <c:v>40550.469942129632</c:v>
                </c:pt>
                <c:pt idx="344">
                  <c:v>40550.469942129632</c:v>
                </c:pt>
                <c:pt idx="345">
                  <c:v>40550.469942129632</c:v>
                </c:pt>
                <c:pt idx="346">
                  <c:v>40550.469953703701</c:v>
                </c:pt>
                <c:pt idx="347">
                  <c:v>40550.469953703701</c:v>
                </c:pt>
                <c:pt idx="348">
                  <c:v>40550.469953703701</c:v>
                </c:pt>
                <c:pt idx="349">
                  <c:v>40550.469953703701</c:v>
                </c:pt>
                <c:pt idx="350">
                  <c:v>40550.469953703701</c:v>
                </c:pt>
                <c:pt idx="351">
                  <c:v>40550.469953703701</c:v>
                </c:pt>
                <c:pt idx="352">
                  <c:v>40550.469965277778</c:v>
                </c:pt>
                <c:pt idx="353">
                  <c:v>40550.469965277778</c:v>
                </c:pt>
                <c:pt idx="354">
                  <c:v>40550.469965277778</c:v>
                </c:pt>
                <c:pt idx="355">
                  <c:v>40550.469965277778</c:v>
                </c:pt>
                <c:pt idx="356">
                  <c:v>40550.469965277778</c:v>
                </c:pt>
                <c:pt idx="357">
                  <c:v>40550.469965277778</c:v>
                </c:pt>
                <c:pt idx="358">
                  <c:v>40550.469976851855</c:v>
                </c:pt>
                <c:pt idx="359">
                  <c:v>40550.469976851855</c:v>
                </c:pt>
                <c:pt idx="360">
                  <c:v>40550.469976851855</c:v>
                </c:pt>
                <c:pt idx="361">
                  <c:v>40550.469976851855</c:v>
                </c:pt>
                <c:pt idx="362">
                  <c:v>40550.469976851855</c:v>
                </c:pt>
                <c:pt idx="363">
                  <c:v>40550.469976851855</c:v>
                </c:pt>
                <c:pt idx="364">
                  <c:v>40550.469976851855</c:v>
                </c:pt>
                <c:pt idx="365">
                  <c:v>40550.469988425924</c:v>
                </c:pt>
                <c:pt idx="366">
                  <c:v>40550.469988425924</c:v>
                </c:pt>
                <c:pt idx="367">
                  <c:v>40550.469988425924</c:v>
                </c:pt>
                <c:pt idx="368">
                  <c:v>40550.469988425924</c:v>
                </c:pt>
                <c:pt idx="369">
                  <c:v>40550.469988425924</c:v>
                </c:pt>
                <c:pt idx="370">
                  <c:v>40550.469988425924</c:v>
                </c:pt>
                <c:pt idx="371">
                  <c:v>40550.47</c:v>
                </c:pt>
                <c:pt idx="372">
                  <c:v>40550.47</c:v>
                </c:pt>
                <c:pt idx="373">
                  <c:v>40550.47</c:v>
                </c:pt>
                <c:pt idx="374">
                  <c:v>40550.47</c:v>
                </c:pt>
                <c:pt idx="375">
                  <c:v>40550.47</c:v>
                </c:pt>
                <c:pt idx="376">
                  <c:v>40550.47</c:v>
                </c:pt>
                <c:pt idx="377">
                  <c:v>40550.470011574071</c:v>
                </c:pt>
                <c:pt idx="378">
                  <c:v>40550.470011574071</c:v>
                </c:pt>
                <c:pt idx="379">
                  <c:v>40550.470011574071</c:v>
                </c:pt>
                <c:pt idx="380">
                  <c:v>40550.470011574071</c:v>
                </c:pt>
                <c:pt idx="381">
                  <c:v>40550.470011574071</c:v>
                </c:pt>
                <c:pt idx="382">
                  <c:v>40550.470011574071</c:v>
                </c:pt>
                <c:pt idx="383">
                  <c:v>40550.470011574071</c:v>
                </c:pt>
                <c:pt idx="384">
                  <c:v>40550.470023148147</c:v>
                </c:pt>
                <c:pt idx="385">
                  <c:v>40550.470023148147</c:v>
                </c:pt>
                <c:pt idx="386">
                  <c:v>40550.470023148147</c:v>
                </c:pt>
                <c:pt idx="387">
                  <c:v>40550.470023148147</c:v>
                </c:pt>
                <c:pt idx="388">
                  <c:v>40550.470023148147</c:v>
                </c:pt>
                <c:pt idx="389">
                  <c:v>40550.470023148147</c:v>
                </c:pt>
                <c:pt idx="390">
                  <c:v>40550.470034722224</c:v>
                </c:pt>
                <c:pt idx="391">
                  <c:v>40550.470034722224</c:v>
                </c:pt>
                <c:pt idx="392">
                  <c:v>40550.470034722224</c:v>
                </c:pt>
                <c:pt idx="393">
                  <c:v>40550.470034722224</c:v>
                </c:pt>
                <c:pt idx="394">
                  <c:v>40550.470034722224</c:v>
                </c:pt>
                <c:pt idx="395">
                  <c:v>40550.470034722224</c:v>
                </c:pt>
                <c:pt idx="396">
                  <c:v>40550.470046296294</c:v>
                </c:pt>
                <c:pt idx="397">
                  <c:v>40550.470046296294</c:v>
                </c:pt>
                <c:pt idx="398">
                  <c:v>40550.470046296294</c:v>
                </c:pt>
                <c:pt idx="399">
                  <c:v>40550.470046296294</c:v>
                </c:pt>
                <c:pt idx="400">
                  <c:v>40550.470046296294</c:v>
                </c:pt>
                <c:pt idx="401">
                  <c:v>40550.470046296294</c:v>
                </c:pt>
                <c:pt idx="402">
                  <c:v>40550.470057870371</c:v>
                </c:pt>
                <c:pt idx="403">
                  <c:v>40550.470057870371</c:v>
                </c:pt>
                <c:pt idx="404">
                  <c:v>40550.470057870371</c:v>
                </c:pt>
                <c:pt idx="405">
                  <c:v>40550.470057870371</c:v>
                </c:pt>
                <c:pt idx="406">
                  <c:v>40550.470057870371</c:v>
                </c:pt>
                <c:pt idx="407">
                  <c:v>40550.470057870371</c:v>
                </c:pt>
                <c:pt idx="408">
                  <c:v>40550.470069444447</c:v>
                </c:pt>
                <c:pt idx="409">
                  <c:v>40550.470069444447</c:v>
                </c:pt>
                <c:pt idx="410">
                  <c:v>40550.470069444447</c:v>
                </c:pt>
                <c:pt idx="411">
                  <c:v>40550.470069444447</c:v>
                </c:pt>
                <c:pt idx="412">
                  <c:v>40550.470069444447</c:v>
                </c:pt>
                <c:pt idx="413">
                  <c:v>40550.470069444447</c:v>
                </c:pt>
                <c:pt idx="414">
                  <c:v>40550.470081018517</c:v>
                </c:pt>
                <c:pt idx="415">
                  <c:v>40550.470081018517</c:v>
                </c:pt>
                <c:pt idx="416">
                  <c:v>40550.470081018517</c:v>
                </c:pt>
                <c:pt idx="417">
                  <c:v>40550.470081018517</c:v>
                </c:pt>
                <c:pt idx="418">
                  <c:v>40550.470081018517</c:v>
                </c:pt>
                <c:pt idx="419">
                  <c:v>40550.470081018517</c:v>
                </c:pt>
                <c:pt idx="420">
                  <c:v>40550.470081018517</c:v>
                </c:pt>
                <c:pt idx="421">
                  <c:v>40550.470092592594</c:v>
                </c:pt>
                <c:pt idx="422">
                  <c:v>40550.470092592594</c:v>
                </c:pt>
                <c:pt idx="423">
                  <c:v>40550.470092592594</c:v>
                </c:pt>
                <c:pt idx="424">
                  <c:v>40550.470092592594</c:v>
                </c:pt>
                <c:pt idx="425">
                  <c:v>40550.470092592594</c:v>
                </c:pt>
                <c:pt idx="426">
                  <c:v>40550.470092592594</c:v>
                </c:pt>
                <c:pt idx="427">
                  <c:v>40550.470104166663</c:v>
                </c:pt>
                <c:pt idx="428">
                  <c:v>40550.470104166663</c:v>
                </c:pt>
                <c:pt idx="429">
                  <c:v>40550.470104166663</c:v>
                </c:pt>
                <c:pt idx="430">
                  <c:v>40550.470104166663</c:v>
                </c:pt>
                <c:pt idx="431">
                  <c:v>40550.470104166663</c:v>
                </c:pt>
                <c:pt idx="432">
                  <c:v>40550.470104166663</c:v>
                </c:pt>
                <c:pt idx="433">
                  <c:v>40550.47011574074</c:v>
                </c:pt>
                <c:pt idx="434">
                  <c:v>40550.47011574074</c:v>
                </c:pt>
                <c:pt idx="435">
                  <c:v>40550.47011574074</c:v>
                </c:pt>
                <c:pt idx="436">
                  <c:v>40550.47011574074</c:v>
                </c:pt>
                <c:pt idx="437">
                  <c:v>40550.47011574074</c:v>
                </c:pt>
                <c:pt idx="438">
                  <c:v>40550.47011574074</c:v>
                </c:pt>
                <c:pt idx="439">
                  <c:v>40550.47011574074</c:v>
                </c:pt>
                <c:pt idx="440">
                  <c:v>40550.470127314817</c:v>
                </c:pt>
                <c:pt idx="441">
                  <c:v>40550.470127314817</c:v>
                </c:pt>
                <c:pt idx="442">
                  <c:v>40550.470127314817</c:v>
                </c:pt>
                <c:pt idx="443">
                  <c:v>40550.470127314817</c:v>
                </c:pt>
                <c:pt idx="444">
                  <c:v>40550.470127314817</c:v>
                </c:pt>
                <c:pt idx="445">
                  <c:v>40550.470127314817</c:v>
                </c:pt>
                <c:pt idx="446">
                  <c:v>40550.470138888886</c:v>
                </c:pt>
                <c:pt idx="447">
                  <c:v>40550.470138888886</c:v>
                </c:pt>
                <c:pt idx="448">
                  <c:v>40550.470138888886</c:v>
                </c:pt>
                <c:pt idx="449">
                  <c:v>40550.470138888886</c:v>
                </c:pt>
                <c:pt idx="450">
                  <c:v>40550.470138888886</c:v>
                </c:pt>
                <c:pt idx="451">
                  <c:v>40550.470138888886</c:v>
                </c:pt>
                <c:pt idx="452">
                  <c:v>40550.470150462963</c:v>
                </c:pt>
                <c:pt idx="453">
                  <c:v>40550.470150462963</c:v>
                </c:pt>
                <c:pt idx="454">
                  <c:v>40550.470150462963</c:v>
                </c:pt>
                <c:pt idx="455">
                  <c:v>40550.470150462963</c:v>
                </c:pt>
                <c:pt idx="456">
                  <c:v>40550.470150462963</c:v>
                </c:pt>
                <c:pt idx="457">
                  <c:v>40550.470150462963</c:v>
                </c:pt>
                <c:pt idx="458">
                  <c:v>40550.47016203704</c:v>
                </c:pt>
                <c:pt idx="459">
                  <c:v>40550.47016203704</c:v>
                </c:pt>
                <c:pt idx="460">
                  <c:v>40550.47016203704</c:v>
                </c:pt>
                <c:pt idx="461">
                  <c:v>40550.47016203704</c:v>
                </c:pt>
                <c:pt idx="462">
                  <c:v>40550.47016203704</c:v>
                </c:pt>
                <c:pt idx="463">
                  <c:v>40550.47016203704</c:v>
                </c:pt>
                <c:pt idx="464">
                  <c:v>40550.47016203704</c:v>
                </c:pt>
                <c:pt idx="465">
                  <c:v>40550.470173611109</c:v>
                </c:pt>
                <c:pt idx="466">
                  <c:v>40550.470173611109</c:v>
                </c:pt>
                <c:pt idx="467">
                  <c:v>40550.470173611109</c:v>
                </c:pt>
                <c:pt idx="468">
                  <c:v>40550.470173611109</c:v>
                </c:pt>
                <c:pt idx="469">
                  <c:v>40550.470173611109</c:v>
                </c:pt>
                <c:pt idx="470">
                  <c:v>40550.470173611109</c:v>
                </c:pt>
                <c:pt idx="471">
                  <c:v>40550.470185185186</c:v>
                </c:pt>
                <c:pt idx="472">
                  <c:v>40550.470185185186</c:v>
                </c:pt>
                <c:pt idx="473">
                  <c:v>40550.470185185186</c:v>
                </c:pt>
                <c:pt idx="474">
                  <c:v>40550.470185185186</c:v>
                </c:pt>
                <c:pt idx="475">
                  <c:v>40550.470185185186</c:v>
                </c:pt>
                <c:pt idx="476">
                  <c:v>40550.470185185186</c:v>
                </c:pt>
                <c:pt idx="477">
                  <c:v>40550.470196759263</c:v>
                </c:pt>
                <c:pt idx="478">
                  <c:v>40550.470196759263</c:v>
                </c:pt>
                <c:pt idx="479">
                  <c:v>40550.470196759263</c:v>
                </c:pt>
                <c:pt idx="480">
                  <c:v>40550.470196759263</c:v>
                </c:pt>
                <c:pt idx="481">
                  <c:v>40550.470196759263</c:v>
                </c:pt>
                <c:pt idx="482">
                  <c:v>40550.470196759263</c:v>
                </c:pt>
                <c:pt idx="483">
                  <c:v>40550.470196759263</c:v>
                </c:pt>
                <c:pt idx="484">
                  <c:v>40550.470208333332</c:v>
                </c:pt>
                <c:pt idx="485">
                  <c:v>40550.470208333332</c:v>
                </c:pt>
                <c:pt idx="486">
                  <c:v>40550.470208333332</c:v>
                </c:pt>
                <c:pt idx="487">
                  <c:v>40550.470208333332</c:v>
                </c:pt>
                <c:pt idx="488">
                  <c:v>40550.470208333332</c:v>
                </c:pt>
                <c:pt idx="489">
                  <c:v>40550.470208333332</c:v>
                </c:pt>
                <c:pt idx="490">
                  <c:v>40550.470219907409</c:v>
                </c:pt>
                <c:pt idx="491">
                  <c:v>40550.470219907409</c:v>
                </c:pt>
                <c:pt idx="492">
                  <c:v>40550.470219907409</c:v>
                </c:pt>
                <c:pt idx="493">
                  <c:v>40550.470219907409</c:v>
                </c:pt>
                <c:pt idx="494">
                  <c:v>40550.470219907409</c:v>
                </c:pt>
                <c:pt idx="495">
                  <c:v>40550.470219907409</c:v>
                </c:pt>
                <c:pt idx="496">
                  <c:v>40550.470231481479</c:v>
                </c:pt>
                <c:pt idx="497">
                  <c:v>40550.470231481479</c:v>
                </c:pt>
                <c:pt idx="498">
                  <c:v>40550.470231481479</c:v>
                </c:pt>
                <c:pt idx="499">
                  <c:v>40550.470231481479</c:v>
                </c:pt>
                <c:pt idx="500">
                  <c:v>40550.470231481479</c:v>
                </c:pt>
                <c:pt idx="501">
                  <c:v>40550.470231481479</c:v>
                </c:pt>
                <c:pt idx="502">
                  <c:v>40550.470243055555</c:v>
                </c:pt>
                <c:pt idx="503">
                  <c:v>40550.470243055555</c:v>
                </c:pt>
                <c:pt idx="504">
                  <c:v>40550.470243055555</c:v>
                </c:pt>
                <c:pt idx="505">
                  <c:v>40550.470243055555</c:v>
                </c:pt>
                <c:pt idx="506">
                  <c:v>40550.470243055555</c:v>
                </c:pt>
                <c:pt idx="507">
                  <c:v>40550.470243055555</c:v>
                </c:pt>
                <c:pt idx="508">
                  <c:v>40550.470254629632</c:v>
                </c:pt>
                <c:pt idx="509">
                  <c:v>40550.470254629632</c:v>
                </c:pt>
                <c:pt idx="510">
                  <c:v>40550.470254629632</c:v>
                </c:pt>
                <c:pt idx="511">
                  <c:v>40550.470254629632</c:v>
                </c:pt>
                <c:pt idx="512">
                  <c:v>40550.470254629632</c:v>
                </c:pt>
                <c:pt idx="513">
                  <c:v>40550.470254629632</c:v>
                </c:pt>
                <c:pt idx="514">
                  <c:v>40550.470266203702</c:v>
                </c:pt>
                <c:pt idx="515">
                  <c:v>40550.470266203702</c:v>
                </c:pt>
                <c:pt idx="516">
                  <c:v>40550.470266203702</c:v>
                </c:pt>
                <c:pt idx="517">
                  <c:v>40550.470266203702</c:v>
                </c:pt>
                <c:pt idx="518">
                  <c:v>40550.470266203702</c:v>
                </c:pt>
                <c:pt idx="519">
                  <c:v>40550.470266203702</c:v>
                </c:pt>
                <c:pt idx="520">
                  <c:v>40550.470266203702</c:v>
                </c:pt>
                <c:pt idx="521">
                  <c:v>40550.470277777778</c:v>
                </c:pt>
                <c:pt idx="522">
                  <c:v>40550.470277777778</c:v>
                </c:pt>
                <c:pt idx="523">
                  <c:v>40550.470277777778</c:v>
                </c:pt>
                <c:pt idx="524">
                  <c:v>40550.470277777778</c:v>
                </c:pt>
                <c:pt idx="525">
                  <c:v>40550.470277777778</c:v>
                </c:pt>
                <c:pt idx="526">
                  <c:v>40550.470277777778</c:v>
                </c:pt>
                <c:pt idx="527">
                  <c:v>40550.470289351855</c:v>
                </c:pt>
                <c:pt idx="528">
                  <c:v>40550.470289351855</c:v>
                </c:pt>
                <c:pt idx="529">
                  <c:v>40550.470289351855</c:v>
                </c:pt>
                <c:pt idx="530">
                  <c:v>40550.470289351855</c:v>
                </c:pt>
                <c:pt idx="531">
                  <c:v>40550.470289351855</c:v>
                </c:pt>
                <c:pt idx="532">
                  <c:v>40550.470289351855</c:v>
                </c:pt>
                <c:pt idx="533">
                  <c:v>40550.470300925925</c:v>
                </c:pt>
                <c:pt idx="534">
                  <c:v>40550.470300925925</c:v>
                </c:pt>
                <c:pt idx="535">
                  <c:v>40550.470300925925</c:v>
                </c:pt>
                <c:pt idx="536">
                  <c:v>40550.470300925925</c:v>
                </c:pt>
                <c:pt idx="537">
                  <c:v>40550.470300925925</c:v>
                </c:pt>
                <c:pt idx="538">
                  <c:v>40550.470300925925</c:v>
                </c:pt>
                <c:pt idx="539">
                  <c:v>40550.470312500001</c:v>
                </c:pt>
                <c:pt idx="540">
                  <c:v>40550.470312500001</c:v>
                </c:pt>
                <c:pt idx="541">
                  <c:v>40550.470312500001</c:v>
                </c:pt>
                <c:pt idx="542">
                  <c:v>40550.470312500001</c:v>
                </c:pt>
                <c:pt idx="543">
                  <c:v>40550.470312500001</c:v>
                </c:pt>
                <c:pt idx="544">
                  <c:v>40550.470312500001</c:v>
                </c:pt>
                <c:pt idx="545">
                  <c:v>40550.470312500001</c:v>
                </c:pt>
                <c:pt idx="546">
                  <c:v>40550.470324074071</c:v>
                </c:pt>
                <c:pt idx="547">
                  <c:v>40550.470324074071</c:v>
                </c:pt>
                <c:pt idx="548">
                  <c:v>40550.470324074071</c:v>
                </c:pt>
                <c:pt idx="549">
                  <c:v>40550.470324074071</c:v>
                </c:pt>
                <c:pt idx="550">
                  <c:v>40550.470324074071</c:v>
                </c:pt>
                <c:pt idx="551">
                  <c:v>40550.470324074071</c:v>
                </c:pt>
                <c:pt idx="552">
                  <c:v>40550.470335648148</c:v>
                </c:pt>
                <c:pt idx="553">
                  <c:v>40550.470335648148</c:v>
                </c:pt>
                <c:pt idx="554">
                  <c:v>40550.470335648148</c:v>
                </c:pt>
                <c:pt idx="555">
                  <c:v>40550.470335648148</c:v>
                </c:pt>
                <c:pt idx="556">
                  <c:v>40550.470335648148</c:v>
                </c:pt>
                <c:pt idx="557">
                  <c:v>40550.470335648148</c:v>
                </c:pt>
                <c:pt idx="558">
                  <c:v>40550.470347222225</c:v>
                </c:pt>
                <c:pt idx="559">
                  <c:v>40550.470347222225</c:v>
                </c:pt>
                <c:pt idx="560">
                  <c:v>40550.470347222225</c:v>
                </c:pt>
                <c:pt idx="561">
                  <c:v>40550.470347222225</c:v>
                </c:pt>
                <c:pt idx="562">
                  <c:v>40550.470347222225</c:v>
                </c:pt>
                <c:pt idx="563">
                  <c:v>40550.470347222225</c:v>
                </c:pt>
                <c:pt idx="564">
                  <c:v>40550.470358796294</c:v>
                </c:pt>
                <c:pt idx="565">
                  <c:v>40550.470358796294</c:v>
                </c:pt>
                <c:pt idx="566">
                  <c:v>40550.470358796294</c:v>
                </c:pt>
                <c:pt idx="567">
                  <c:v>40550.470358796294</c:v>
                </c:pt>
                <c:pt idx="568">
                  <c:v>40550.470358796294</c:v>
                </c:pt>
                <c:pt idx="569">
                  <c:v>40550.470358796294</c:v>
                </c:pt>
                <c:pt idx="570">
                  <c:v>40550.470370370371</c:v>
                </c:pt>
                <c:pt idx="571">
                  <c:v>40550.470370370371</c:v>
                </c:pt>
                <c:pt idx="572">
                  <c:v>40550.470370370371</c:v>
                </c:pt>
                <c:pt idx="573">
                  <c:v>40550.470370370371</c:v>
                </c:pt>
                <c:pt idx="574">
                  <c:v>40550.470370370371</c:v>
                </c:pt>
                <c:pt idx="575">
                  <c:v>40550.470370370371</c:v>
                </c:pt>
                <c:pt idx="576">
                  <c:v>40550.470370370371</c:v>
                </c:pt>
                <c:pt idx="577">
                  <c:v>40550.470381944448</c:v>
                </c:pt>
                <c:pt idx="578">
                  <c:v>40550.470381944448</c:v>
                </c:pt>
                <c:pt idx="579">
                  <c:v>40550.470381944448</c:v>
                </c:pt>
                <c:pt idx="580">
                  <c:v>40550.470381944448</c:v>
                </c:pt>
                <c:pt idx="581">
                  <c:v>40550.470381944448</c:v>
                </c:pt>
                <c:pt idx="582">
                  <c:v>40550.470381944448</c:v>
                </c:pt>
                <c:pt idx="583">
                  <c:v>40550.470393518517</c:v>
                </c:pt>
                <c:pt idx="584">
                  <c:v>40550.470393518517</c:v>
                </c:pt>
                <c:pt idx="585">
                  <c:v>40550.470393518517</c:v>
                </c:pt>
                <c:pt idx="586">
                  <c:v>40550.470393518517</c:v>
                </c:pt>
                <c:pt idx="587">
                  <c:v>40550.470393518517</c:v>
                </c:pt>
                <c:pt idx="588">
                  <c:v>40550.470393518517</c:v>
                </c:pt>
                <c:pt idx="589">
                  <c:v>40550.470405092594</c:v>
                </c:pt>
                <c:pt idx="590">
                  <c:v>40550.470405092594</c:v>
                </c:pt>
                <c:pt idx="591">
                  <c:v>40550.470405092594</c:v>
                </c:pt>
                <c:pt idx="592">
                  <c:v>40550.470405092594</c:v>
                </c:pt>
                <c:pt idx="593">
                  <c:v>40550.470405092594</c:v>
                </c:pt>
                <c:pt idx="594">
                  <c:v>40550.470405092594</c:v>
                </c:pt>
                <c:pt idx="595">
                  <c:v>40550.470416666663</c:v>
                </c:pt>
                <c:pt idx="596">
                  <c:v>40550.470416666663</c:v>
                </c:pt>
                <c:pt idx="597">
                  <c:v>40550.470416666663</c:v>
                </c:pt>
                <c:pt idx="598">
                  <c:v>40550.470416666663</c:v>
                </c:pt>
                <c:pt idx="599">
                  <c:v>40550.470416666663</c:v>
                </c:pt>
                <c:pt idx="600">
                  <c:v>40550.470416666663</c:v>
                </c:pt>
                <c:pt idx="601">
                  <c:v>40550.47042824074</c:v>
                </c:pt>
                <c:pt idx="602">
                  <c:v>40550.47042824074</c:v>
                </c:pt>
                <c:pt idx="603">
                  <c:v>40550.47042824074</c:v>
                </c:pt>
                <c:pt idx="604">
                  <c:v>40550.47042824074</c:v>
                </c:pt>
                <c:pt idx="605">
                  <c:v>40550.47042824074</c:v>
                </c:pt>
                <c:pt idx="606">
                  <c:v>40550.47042824074</c:v>
                </c:pt>
                <c:pt idx="607">
                  <c:v>40550.47042824074</c:v>
                </c:pt>
                <c:pt idx="608">
                  <c:v>40550.470439814817</c:v>
                </c:pt>
                <c:pt idx="609">
                  <c:v>40550.470439814817</c:v>
                </c:pt>
                <c:pt idx="610">
                  <c:v>40550.470439814817</c:v>
                </c:pt>
                <c:pt idx="611">
                  <c:v>40550.470439814817</c:v>
                </c:pt>
                <c:pt idx="612">
                  <c:v>40550.470439814817</c:v>
                </c:pt>
                <c:pt idx="613">
                  <c:v>40550.470439814817</c:v>
                </c:pt>
                <c:pt idx="614">
                  <c:v>40550.470451388886</c:v>
                </c:pt>
                <c:pt idx="615">
                  <c:v>40550.470451388886</c:v>
                </c:pt>
                <c:pt idx="616">
                  <c:v>40550.470451388886</c:v>
                </c:pt>
                <c:pt idx="617">
                  <c:v>40550.470451388886</c:v>
                </c:pt>
                <c:pt idx="618">
                  <c:v>40550.470451388886</c:v>
                </c:pt>
                <c:pt idx="619">
                  <c:v>40550.470451388886</c:v>
                </c:pt>
                <c:pt idx="620">
                  <c:v>40550.470462962963</c:v>
                </c:pt>
                <c:pt idx="621">
                  <c:v>40550.470462962963</c:v>
                </c:pt>
                <c:pt idx="622">
                  <c:v>40550.470462962963</c:v>
                </c:pt>
                <c:pt idx="623">
                  <c:v>40550.470462962963</c:v>
                </c:pt>
                <c:pt idx="624">
                  <c:v>40550.470462962963</c:v>
                </c:pt>
                <c:pt idx="625">
                  <c:v>40550.470462962963</c:v>
                </c:pt>
                <c:pt idx="626">
                  <c:v>40550.47047453704</c:v>
                </c:pt>
                <c:pt idx="627">
                  <c:v>40550.47047453704</c:v>
                </c:pt>
                <c:pt idx="628">
                  <c:v>40550.47047453704</c:v>
                </c:pt>
                <c:pt idx="629">
                  <c:v>40550.47047453704</c:v>
                </c:pt>
                <c:pt idx="630">
                  <c:v>40550.47047453704</c:v>
                </c:pt>
                <c:pt idx="631">
                  <c:v>40550.47047453704</c:v>
                </c:pt>
                <c:pt idx="632">
                  <c:v>40550.47047453704</c:v>
                </c:pt>
                <c:pt idx="633">
                  <c:v>40550.470486111109</c:v>
                </c:pt>
                <c:pt idx="634">
                  <c:v>40550.470486111109</c:v>
                </c:pt>
                <c:pt idx="635">
                  <c:v>40550.470486111109</c:v>
                </c:pt>
                <c:pt idx="636">
                  <c:v>40550.470486111109</c:v>
                </c:pt>
                <c:pt idx="637">
                  <c:v>40550.470486111109</c:v>
                </c:pt>
                <c:pt idx="638">
                  <c:v>40550.470486111109</c:v>
                </c:pt>
                <c:pt idx="639">
                  <c:v>40550.470497685186</c:v>
                </c:pt>
                <c:pt idx="640">
                  <c:v>40550.470497685186</c:v>
                </c:pt>
                <c:pt idx="641">
                  <c:v>40550.470497685186</c:v>
                </c:pt>
                <c:pt idx="642">
                  <c:v>40550.470497685186</c:v>
                </c:pt>
                <c:pt idx="643">
                  <c:v>40550.470497685186</c:v>
                </c:pt>
                <c:pt idx="644">
                  <c:v>40550.470497685186</c:v>
                </c:pt>
                <c:pt idx="645">
                  <c:v>40550.470509259256</c:v>
                </c:pt>
                <c:pt idx="646">
                  <c:v>40550.470509259256</c:v>
                </c:pt>
                <c:pt idx="647">
                  <c:v>40550.470509259256</c:v>
                </c:pt>
                <c:pt idx="648">
                  <c:v>40550.470509259256</c:v>
                </c:pt>
                <c:pt idx="649">
                  <c:v>40550.470509259256</c:v>
                </c:pt>
                <c:pt idx="650">
                  <c:v>40550.470509259256</c:v>
                </c:pt>
                <c:pt idx="651">
                  <c:v>40550.470520833333</c:v>
                </c:pt>
                <c:pt idx="652">
                  <c:v>40550.470520833333</c:v>
                </c:pt>
                <c:pt idx="653">
                  <c:v>40550.470520833333</c:v>
                </c:pt>
                <c:pt idx="654">
                  <c:v>40550.470520833333</c:v>
                </c:pt>
                <c:pt idx="655">
                  <c:v>40550.470520833333</c:v>
                </c:pt>
                <c:pt idx="656">
                  <c:v>40550.470520833333</c:v>
                </c:pt>
                <c:pt idx="657">
                  <c:v>40550.470532407409</c:v>
                </c:pt>
                <c:pt idx="658">
                  <c:v>40550.470532407409</c:v>
                </c:pt>
                <c:pt idx="659">
                  <c:v>40550.470532407409</c:v>
                </c:pt>
                <c:pt idx="660">
                  <c:v>40550.470532407409</c:v>
                </c:pt>
                <c:pt idx="661">
                  <c:v>40550.470532407409</c:v>
                </c:pt>
                <c:pt idx="662">
                  <c:v>40550.470532407409</c:v>
                </c:pt>
                <c:pt idx="663">
                  <c:v>40550.470532407409</c:v>
                </c:pt>
                <c:pt idx="664">
                  <c:v>40550.470543981479</c:v>
                </c:pt>
                <c:pt idx="665">
                  <c:v>40550.470543981479</c:v>
                </c:pt>
                <c:pt idx="666">
                  <c:v>40550.470543981479</c:v>
                </c:pt>
                <c:pt idx="667">
                  <c:v>40550.470543981479</c:v>
                </c:pt>
                <c:pt idx="668">
                  <c:v>40550.470543981479</c:v>
                </c:pt>
                <c:pt idx="669">
                  <c:v>40550.470543981479</c:v>
                </c:pt>
                <c:pt idx="670">
                  <c:v>40550.470555555556</c:v>
                </c:pt>
                <c:pt idx="671">
                  <c:v>40550.470555555556</c:v>
                </c:pt>
                <c:pt idx="672">
                  <c:v>40550.470555555556</c:v>
                </c:pt>
                <c:pt idx="673">
                  <c:v>40550.470555555556</c:v>
                </c:pt>
                <c:pt idx="674">
                  <c:v>40550.470555555556</c:v>
                </c:pt>
                <c:pt idx="675">
                  <c:v>40550.470555555556</c:v>
                </c:pt>
                <c:pt idx="676">
                  <c:v>40550.470567129632</c:v>
                </c:pt>
                <c:pt idx="677">
                  <c:v>40550.470567129632</c:v>
                </c:pt>
                <c:pt idx="678">
                  <c:v>40550.470567129632</c:v>
                </c:pt>
                <c:pt idx="679">
                  <c:v>40550.470567129632</c:v>
                </c:pt>
                <c:pt idx="680">
                  <c:v>40550.470567129632</c:v>
                </c:pt>
                <c:pt idx="681">
                  <c:v>40550.470567129632</c:v>
                </c:pt>
                <c:pt idx="682">
                  <c:v>40550.470578703702</c:v>
                </c:pt>
                <c:pt idx="683">
                  <c:v>40550.470578703702</c:v>
                </c:pt>
                <c:pt idx="684">
                  <c:v>40550.470578703702</c:v>
                </c:pt>
                <c:pt idx="685">
                  <c:v>40550.470578703702</c:v>
                </c:pt>
                <c:pt idx="686">
                  <c:v>40550.470578703702</c:v>
                </c:pt>
                <c:pt idx="687">
                  <c:v>40550.470578703702</c:v>
                </c:pt>
                <c:pt idx="688">
                  <c:v>40550.470590277779</c:v>
                </c:pt>
                <c:pt idx="689">
                  <c:v>40550.470590277779</c:v>
                </c:pt>
                <c:pt idx="690">
                  <c:v>40550.470590277779</c:v>
                </c:pt>
                <c:pt idx="691">
                  <c:v>40550.470590277779</c:v>
                </c:pt>
                <c:pt idx="692">
                  <c:v>40550.470590277779</c:v>
                </c:pt>
                <c:pt idx="693">
                  <c:v>40550.470590277779</c:v>
                </c:pt>
                <c:pt idx="694">
                  <c:v>40550.470601851855</c:v>
                </c:pt>
                <c:pt idx="695">
                  <c:v>40550.470601851855</c:v>
                </c:pt>
                <c:pt idx="696">
                  <c:v>40550.470601851855</c:v>
                </c:pt>
                <c:pt idx="697">
                  <c:v>40550.470601851855</c:v>
                </c:pt>
                <c:pt idx="698">
                  <c:v>40550.470601851855</c:v>
                </c:pt>
                <c:pt idx="699">
                  <c:v>40550.470601851855</c:v>
                </c:pt>
                <c:pt idx="700">
                  <c:v>40550.470601851855</c:v>
                </c:pt>
                <c:pt idx="701">
                  <c:v>40550.470613425925</c:v>
                </c:pt>
                <c:pt idx="702">
                  <c:v>40550.470613425925</c:v>
                </c:pt>
                <c:pt idx="703">
                  <c:v>40550.470613425925</c:v>
                </c:pt>
                <c:pt idx="704">
                  <c:v>40550.470613425925</c:v>
                </c:pt>
                <c:pt idx="705">
                  <c:v>40550.470613425925</c:v>
                </c:pt>
                <c:pt idx="706">
                  <c:v>40550.470613425925</c:v>
                </c:pt>
                <c:pt idx="707">
                  <c:v>40550.470625000002</c:v>
                </c:pt>
                <c:pt idx="708">
                  <c:v>40550.470625000002</c:v>
                </c:pt>
                <c:pt idx="709">
                  <c:v>40550.470625000002</c:v>
                </c:pt>
                <c:pt idx="710">
                  <c:v>40550.470625000002</c:v>
                </c:pt>
                <c:pt idx="711">
                  <c:v>40550.470625000002</c:v>
                </c:pt>
                <c:pt idx="712">
                  <c:v>40550.470625000002</c:v>
                </c:pt>
                <c:pt idx="713">
                  <c:v>40550.470636574071</c:v>
                </c:pt>
                <c:pt idx="714">
                  <c:v>40550.470636574071</c:v>
                </c:pt>
                <c:pt idx="715">
                  <c:v>40550.470636574071</c:v>
                </c:pt>
                <c:pt idx="716">
                  <c:v>40550.470636574071</c:v>
                </c:pt>
                <c:pt idx="717">
                  <c:v>40550.470636574071</c:v>
                </c:pt>
                <c:pt idx="718">
                  <c:v>40550.470636574071</c:v>
                </c:pt>
                <c:pt idx="719">
                  <c:v>40550.470648148148</c:v>
                </c:pt>
                <c:pt idx="720">
                  <c:v>40550.470648148148</c:v>
                </c:pt>
                <c:pt idx="721">
                  <c:v>40550.470648148148</c:v>
                </c:pt>
                <c:pt idx="722">
                  <c:v>40550.470648148148</c:v>
                </c:pt>
                <c:pt idx="723">
                  <c:v>40550.470648148148</c:v>
                </c:pt>
                <c:pt idx="724">
                  <c:v>40550.470648148148</c:v>
                </c:pt>
                <c:pt idx="725">
                  <c:v>40550.470659722225</c:v>
                </c:pt>
                <c:pt idx="726">
                  <c:v>40550.470659722225</c:v>
                </c:pt>
                <c:pt idx="727">
                  <c:v>40550.470659722225</c:v>
                </c:pt>
                <c:pt idx="728">
                  <c:v>40550.470659722225</c:v>
                </c:pt>
                <c:pt idx="729">
                  <c:v>40550.470659722225</c:v>
                </c:pt>
                <c:pt idx="730">
                  <c:v>40550.470659722225</c:v>
                </c:pt>
                <c:pt idx="731">
                  <c:v>40550.470671296294</c:v>
                </c:pt>
                <c:pt idx="732">
                  <c:v>40550.470671296294</c:v>
                </c:pt>
                <c:pt idx="733">
                  <c:v>40550.470671296294</c:v>
                </c:pt>
                <c:pt idx="734">
                  <c:v>40550.470671296294</c:v>
                </c:pt>
                <c:pt idx="735">
                  <c:v>40550.470671296294</c:v>
                </c:pt>
                <c:pt idx="736">
                  <c:v>40550.470671296294</c:v>
                </c:pt>
                <c:pt idx="737">
                  <c:v>40550.470671296294</c:v>
                </c:pt>
                <c:pt idx="738">
                  <c:v>40550.470682870371</c:v>
                </c:pt>
                <c:pt idx="739">
                  <c:v>40550.470682870371</c:v>
                </c:pt>
                <c:pt idx="740">
                  <c:v>40550.470682870371</c:v>
                </c:pt>
                <c:pt idx="741">
                  <c:v>40550.470682870371</c:v>
                </c:pt>
                <c:pt idx="742">
                  <c:v>40550.470682870371</c:v>
                </c:pt>
                <c:pt idx="743">
                  <c:v>40550.470682870371</c:v>
                </c:pt>
                <c:pt idx="744">
                  <c:v>40550.470694444448</c:v>
                </c:pt>
                <c:pt idx="745">
                  <c:v>40550.470694444448</c:v>
                </c:pt>
                <c:pt idx="746">
                  <c:v>40550.470694444448</c:v>
                </c:pt>
                <c:pt idx="747">
                  <c:v>40550.470694444448</c:v>
                </c:pt>
                <c:pt idx="748">
                  <c:v>40550.470694444448</c:v>
                </c:pt>
                <c:pt idx="749">
                  <c:v>40550.470694444448</c:v>
                </c:pt>
                <c:pt idx="750">
                  <c:v>40550.470706018517</c:v>
                </c:pt>
                <c:pt idx="751">
                  <c:v>40550.470706018517</c:v>
                </c:pt>
                <c:pt idx="752">
                  <c:v>40550.470706018517</c:v>
                </c:pt>
                <c:pt idx="753">
                  <c:v>40550.470706018517</c:v>
                </c:pt>
                <c:pt idx="754">
                  <c:v>40550.470706018517</c:v>
                </c:pt>
                <c:pt idx="755">
                  <c:v>40550.470706018517</c:v>
                </c:pt>
                <c:pt idx="756">
                  <c:v>40550.470717592594</c:v>
                </c:pt>
                <c:pt idx="757">
                  <c:v>40550.470717592594</c:v>
                </c:pt>
                <c:pt idx="758">
                  <c:v>40550.470717592594</c:v>
                </c:pt>
                <c:pt idx="759">
                  <c:v>40550.470717592594</c:v>
                </c:pt>
                <c:pt idx="760">
                  <c:v>40550.470717592594</c:v>
                </c:pt>
                <c:pt idx="761">
                  <c:v>40550.470717592594</c:v>
                </c:pt>
                <c:pt idx="762">
                  <c:v>40550.470729166664</c:v>
                </c:pt>
                <c:pt idx="763">
                  <c:v>40550.470729166664</c:v>
                </c:pt>
                <c:pt idx="764">
                  <c:v>40550.470729166664</c:v>
                </c:pt>
                <c:pt idx="765">
                  <c:v>40550.470729166664</c:v>
                </c:pt>
                <c:pt idx="766">
                  <c:v>40550.470729166664</c:v>
                </c:pt>
                <c:pt idx="767">
                  <c:v>40550.470729166664</c:v>
                </c:pt>
                <c:pt idx="768">
                  <c:v>40550.470729166664</c:v>
                </c:pt>
                <c:pt idx="769">
                  <c:v>40550.47074074074</c:v>
                </c:pt>
                <c:pt idx="770">
                  <c:v>40550.47074074074</c:v>
                </c:pt>
                <c:pt idx="771">
                  <c:v>40550.47074074074</c:v>
                </c:pt>
                <c:pt idx="772">
                  <c:v>40550.47074074074</c:v>
                </c:pt>
                <c:pt idx="773">
                  <c:v>40550.47074074074</c:v>
                </c:pt>
                <c:pt idx="774">
                  <c:v>40550.47074074074</c:v>
                </c:pt>
                <c:pt idx="775">
                  <c:v>40550.470752314817</c:v>
                </c:pt>
                <c:pt idx="776">
                  <c:v>40550.470752314817</c:v>
                </c:pt>
                <c:pt idx="777">
                  <c:v>40550.470752314817</c:v>
                </c:pt>
                <c:pt idx="778">
                  <c:v>40550.470752314817</c:v>
                </c:pt>
                <c:pt idx="779">
                  <c:v>40550.470752314817</c:v>
                </c:pt>
                <c:pt idx="780">
                  <c:v>40550.470752314817</c:v>
                </c:pt>
                <c:pt idx="781">
                  <c:v>40550.470763888887</c:v>
                </c:pt>
                <c:pt idx="782">
                  <c:v>40550.470763888887</c:v>
                </c:pt>
                <c:pt idx="783">
                  <c:v>40550.470763888887</c:v>
                </c:pt>
                <c:pt idx="784">
                  <c:v>40550.470763888887</c:v>
                </c:pt>
                <c:pt idx="785">
                  <c:v>40550.470763888887</c:v>
                </c:pt>
                <c:pt idx="786">
                  <c:v>40550.470763888887</c:v>
                </c:pt>
                <c:pt idx="787">
                  <c:v>40550.470775462964</c:v>
                </c:pt>
                <c:pt idx="788">
                  <c:v>40550.470775462964</c:v>
                </c:pt>
                <c:pt idx="789">
                  <c:v>40550.470775462964</c:v>
                </c:pt>
                <c:pt idx="790">
                  <c:v>40550.470775462964</c:v>
                </c:pt>
                <c:pt idx="791">
                  <c:v>40550.470775462964</c:v>
                </c:pt>
                <c:pt idx="792">
                  <c:v>40550.470775462964</c:v>
                </c:pt>
                <c:pt idx="793">
                  <c:v>40550.47078703704</c:v>
                </c:pt>
                <c:pt idx="794">
                  <c:v>40550.47078703704</c:v>
                </c:pt>
                <c:pt idx="795">
                  <c:v>40550.47078703704</c:v>
                </c:pt>
                <c:pt idx="796">
                  <c:v>40550.47078703704</c:v>
                </c:pt>
                <c:pt idx="797">
                  <c:v>40550.47078703704</c:v>
                </c:pt>
                <c:pt idx="798">
                  <c:v>40550.47078703704</c:v>
                </c:pt>
                <c:pt idx="799">
                  <c:v>40550.47078703704</c:v>
                </c:pt>
                <c:pt idx="800">
                  <c:v>40550.47079861111</c:v>
                </c:pt>
                <c:pt idx="801">
                  <c:v>40550.47079861111</c:v>
                </c:pt>
                <c:pt idx="802">
                  <c:v>40550.47079861111</c:v>
                </c:pt>
                <c:pt idx="803">
                  <c:v>40550.47079861111</c:v>
                </c:pt>
                <c:pt idx="804">
                  <c:v>40550.47079861111</c:v>
                </c:pt>
                <c:pt idx="805">
                  <c:v>40550.47079861111</c:v>
                </c:pt>
                <c:pt idx="806">
                  <c:v>40550.470810185187</c:v>
                </c:pt>
                <c:pt idx="807">
                  <c:v>40550.470810185187</c:v>
                </c:pt>
                <c:pt idx="808">
                  <c:v>40550.470810185187</c:v>
                </c:pt>
                <c:pt idx="809">
                  <c:v>40550.470810185187</c:v>
                </c:pt>
                <c:pt idx="810">
                  <c:v>40550.470810185187</c:v>
                </c:pt>
                <c:pt idx="811">
                  <c:v>40550.470810185187</c:v>
                </c:pt>
                <c:pt idx="812">
                  <c:v>40550.470821759256</c:v>
                </c:pt>
                <c:pt idx="813">
                  <c:v>40550.470821759256</c:v>
                </c:pt>
                <c:pt idx="814">
                  <c:v>40550.470821759256</c:v>
                </c:pt>
                <c:pt idx="815">
                  <c:v>40550.470821759256</c:v>
                </c:pt>
                <c:pt idx="816">
                  <c:v>40550.470821759256</c:v>
                </c:pt>
                <c:pt idx="817">
                  <c:v>40550.470821759256</c:v>
                </c:pt>
                <c:pt idx="818">
                  <c:v>40550.470833333333</c:v>
                </c:pt>
                <c:pt idx="819">
                  <c:v>40550.470833333333</c:v>
                </c:pt>
                <c:pt idx="820">
                  <c:v>40550.470833333333</c:v>
                </c:pt>
                <c:pt idx="821">
                  <c:v>40550.470833333333</c:v>
                </c:pt>
                <c:pt idx="822">
                  <c:v>40550.470833333333</c:v>
                </c:pt>
                <c:pt idx="823">
                  <c:v>40550.470833333333</c:v>
                </c:pt>
                <c:pt idx="824">
                  <c:v>40550.47084490741</c:v>
                </c:pt>
                <c:pt idx="825">
                  <c:v>40550.47084490741</c:v>
                </c:pt>
                <c:pt idx="826">
                  <c:v>40550.47084490741</c:v>
                </c:pt>
                <c:pt idx="827">
                  <c:v>40550.47084490741</c:v>
                </c:pt>
                <c:pt idx="828">
                  <c:v>40550.47084490741</c:v>
                </c:pt>
                <c:pt idx="829">
                  <c:v>40550.47084490741</c:v>
                </c:pt>
                <c:pt idx="830">
                  <c:v>40550.470856481479</c:v>
                </c:pt>
                <c:pt idx="831">
                  <c:v>40550.470856481479</c:v>
                </c:pt>
                <c:pt idx="832">
                  <c:v>40550.470856481479</c:v>
                </c:pt>
                <c:pt idx="833">
                  <c:v>40550.470856481479</c:v>
                </c:pt>
                <c:pt idx="834">
                  <c:v>40550.470856481479</c:v>
                </c:pt>
                <c:pt idx="835">
                  <c:v>40550.470856481479</c:v>
                </c:pt>
                <c:pt idx="836">
                  <c:v>40550.470856481479</c:v>
                </c:pt>
                <c:pt idx="837">
                  <c:v>40550.470868055556</c:v>
                </c:pt>
                <c:pt idx="838">
                  <c:v>40550.470868055556</c:v>
                </c:pt>
                <c:pt idx="839">
                  <c:v>40550.470868055556</c:v>
                </c:pt>
                <c:pt idx="840">
                  <c:v>40550.470868055556</c:v>
                </c:pt>
                <c:pt idx="841">
                  <c:v>40550.470868055556</c:v>
                </c:pt>
                <c:pt idx="842">
                  <c:v>40550.470868055556</c:v>
                </c:pt>
                <c:pt idx="843">
                  <c:v>40550.470879629633</c:v>
                </c:pt>
                <c:pt idx="844">
                  <c:v>40550.470879629633</c:v>
                </c:pt>
                <c:pt idx="845">
                  <c:v>40550.470879629633</c:v>
                </c:pt>
                <c:pt idx="846">
                  <c:v>40550.470879629633</c:v>
                </c:pt>
                <c:pt idx="847">
                  <c:v>40550.470879629633</c:v>
                </c:pt>
                <c:pt idx="848">
                  <c:v>40550.470879629633</c:v>
                </c:pt>
                <c:pt idx="849">
                  <c:v>40550.470891203702</c:v>
                </c:pt>
                <c:pt idx="850">
                  <c:v>40550.470891203702</c:v>
                </c:pt>
                <c:pt idx="851">
                  <c:v>40550.470891203702</c:v>
                </c:pt>
                <c:pt idx="852">
                  <c:v>40550.470891203702</c:v>
                </c:pt>
                <c:pt idx="853">
                  <c:v>40550.470891203702</c:v>
                </c:pt>
                <c:pt idx="854">
                  <c:v>40550.470891203702</c:v>
                </c:pt>
                <c:pt idx="855">
                  <c:v>40550.470902777779</c:v>
                </c:pt>
                <c:pt idx="856">
                  <c:v>40550.470902777779</c:v>
                </c:pt>
                <c:pt idx="857">
                  <c:v>40550.470902777779</c:v>
                </c:pt>
                <c:pt idx="858">
                  <c:v>40550.470902777779</c:v>
                </c:pt>
                <c:pt idx="859">
                  <c:v>40550.470902777779</c:v>
                </c:pt>
                <c:pt idx="860">
                  <c:v>40550.470902777779</c:v>
                </c:pt>
                <c:pt idx="861">
                  <c:v>40550.470914351848</c:v>
                </c:pt>
                <c:pt idx="862">
                  <c:v>40550.470914351848</c:v>
                </c:pt>
                <c:pt idx="863">
                  <c:v>40550.470914351848</c:v>
                </c:pt>
                <c:pt idx="864">
                  <c:v>40550.470914351848</c:v>
                </c:pt>
                <c:pt idx="865">
                  <c:v>40550.470914351848</c:v>
                </c:pt>
                <c:pt idx="866">
                  <c:v>40550.470914351848</c:v>
                </c:pt>
                <c:pt idx="867">
                  <c:v>40550.470914351848</c:v>
                </c:pt>
                <c:pt idx="868">
                  <c:v>40550.470925925925</c:v>
                </c:pt>
                <c:pt idx="869">
                  <c:v>40550.470925925925</c:v>
                </c:pt>
                <c:pt idx="870">
                  <c:v>40550.470925925925</c:v>
                </c:pt>
                <c:pt idx="871">
                  <c:v>40550.470925925925</c:v>
                </c:pt>
                <c:pt idx="872">
                  <c:v>40550.470925925925</c:v>
                </c:pt>
                <c:pt idx="873">
                  <c:v>40550.470925925925</c:v>
                </c:pt>
                <c:pt idx="874">
                  <c:v>40550.470937500002</c:v>
                </c:pt>
                <c:pt idx="875">
                  <c:v>40550.470937500002</c:v>
                </c:pt>
                <c:pt idx="876">
                  <c:v>40550.470937500002</c:v>
                </c:pt>
                <c:pt idx="877">
                  <c:v>40550.470937500002</c:v>
                </c:pt>
                <c:pt idx="878">
                  <c:v>40550.470937500002</c:v>
                </c:pt>
                <c:pt idx="879">
                  <c:v>40550.470937500002</c:v>
                </c:pt>
                <c:pt idx="880">
                  <c:v>40550.470949074072</c:v>
                </c:pt>
                <c:pt idx="881">
                  <c:v>40550.470949074072</c:v>
                </c:pt>
                <c:pt idx="882">
                  <c:v>40550.470949074072</c:v>
                </c:pt>
                <c:pt idx="883">
                  <c:v>40550.470949074072</c:v>
                </c:pt>
                <c:pt idx="884">
                  <c:v>40550.470949074072</c:v>
                </c:pt>
                <c:pt idx="885">
                  <c:v>40550.470949074072</c:v>
                </c:pt>
                <c:pt idx="886">
                  <c:v>40550.470960648148</c:v>
                </c:pt>
                <c:pt idx="887">
                  <c:v>40550.470960648148</c:v>
                </c:pt>
                <c:pt idx="888">
                  <c:v>40550.470960648148</c:v>
                </c:pt>
                <c:pt idx="889">
                  <c:v>40550.470960648148</c:v>
                </c:pt>
                <c:pt idx="890">
                  <c:v>40550.470960648148</c:v>
                </c:pt>
                <c:pt idx="891">
                  <c:v>40550.470960648148</c:v>
                </c:pt>
                <c:pt idx="892">
                  <c:v>40550.470960648148</c:v>
                </c:pt>
                <c:pt idx="893">
                  <c:v>40550.470972222225</c:v>
                </c:pt>
                <c:pt idx="894">
                  <c:v>40550.470972222225</c:v>
                </c:pt>
                <c:pt idx="895">
                  <c:v>40550.470972222225</c:v>
                </c:pt>
                <c:pt idx="896">
                  <c:v>40550.470972222225</c:v>
                </c:pt>
                <c:pt idx="897">
                  <c:v>40550.470972222225</c:v>
                </c:pt>
                <c:pt idx="898">
                  <c:v>40550.470972222225</c:v>
                </c:pt>
                <c:pt idx="899">
                  <c:v>40550.470983796295</c:v>
                </c:pt>
                <c:pt idx="900">
                  <c:v>40550.470983796295</c:v>
                </c:pt>
                <c:pt idx="901">
                  <c:v>40550.470983796295</c:v>
                </c:pt>
                <c:pt idx="902">
                  <c:v>40550.470983796295</c:v>
                </c:pt>
                <c:pt idx="903">
                  <c:v>40550.470983796295</c:v>
                </c:pt>
                <c:pt idx="904">
                  <c:v>40550.470983796295</c:v>
                </c:pt>
                <c:pt idx="905">
                  <c:v>40550.470995370371</c:v>
                </c:pt>
                <c:pt idx="906">
                  <c:v>40550.470995370371</c:v>
                </c:pt>
                <c:pt idx="907">
                  <c:v>40550.470995370371</c:v>
                </c:pt>
                <c:pt idx="908">
                  <c:v>40550.470995370371</c:v>
                </c:pt>
                <c:pt idx="909">
                  <c:v>40550.470995370371</c:v>
                </c:pt>
                <c:pt idx="910">
                  <c:v>40550.470995370371</c:v>
                </c:pt>
                <c:pt idx="911">
                  <c:v>40550.471006944441</c:v>
                </c:pt>
                <c:pt idx="912">
                  <c:v>40550.471006944441</c:v>
                </c:pt>
                <c:pt idx="913">
                  <c:v>40550.471006944441</c:v>
                </c:pt>
                <c:pt idx="914">
                  <c:v>40550.471006944441</c:v>
                </c:pt>
                <c:pt idx="915">
                  <c:v>40550.471006944441</c:v>
                </c:pt>
                <c:pt idx="916">
                  <c:v>40550.471006944441</c:v>
                </c:pt>
                <c:pt idx="917">
                  <c:v>40550.471006944441</c:v>
                </c:pt>
                <c:pt idx="918">
                  <c:v>40550.471018518518</c:v>
                </c:pt>
                <c:pt idx="919">
                  <c:v>40550.471018518518</c:v>
                </c:pt>
                <c:pt idx="920">
                  <c:v>40550.471018518518</c:v>
                </c:pt>
                <c:pt idx="921">
                  <c:v>40550.471018518518</c:v>
                </c:pt>
                <c:pt idx="922">
                  <c:v>40550.471018518518</c:v>
                </c:pt>
                <c:pt idx="923">
                  <c:v>40550.471018518518</c:v>
                </c:pt>
                <c:pt idx="924">
                  <c:v>40550.471030092594</c:v>
                </c:pt>
                <c:pt idx="925">
                  <c:v>40550.471030092594</c:v>
                </c:pt>
                <c:pt idx="926">
                  <c:v>40550.471030092594</c:v>
                </c:pt>
                <c:pt idx="927">
                  <c:v>40550.471030092594</c:v>
                </c:pt>
                <c:pt idx="928">
                  <c:v>40550.471030092594</c:v>
                </c:pt>
                <c:pt idx="929">
                  <c:v>40550.471030092594</c:v>
                </c:pt>
                <c:pt idx="930">
                  <c:v>40550.471041666664</c:v>
                </c:pt>
                <c:pt idx="931">
                  <c:v>40550.471041666664</c:v>
                </c:pt>
                <c:pt idx="932">
                  <c:v>40550.471041666664</c:v>
                </c:pt>
                <c:pt idx="933">
                  <c:v>40550.471041666664</c:v>
                </c:pt>
                <c:pt idx="934">
                  <c:v>40550.471041666664</c:v>
                </c:pt>
                <c:pt idx="935">
                  <c:v>40550.471041666664</c:v>
                </c:pt>
                <c:pt idx="936">
                  <c:v>40550.471041666664</c:v>
                </c:pt>
                <c:pt idx="937">
                  <c:v>40550.471053240741</c:v>
                </c:pt>
                <c:pt idx="938">
                  <c:v>40550.471053240741</c:v>
                </c:pt>
                <c:pt idx="939">
                  <c:v>40550.471053240741</c:v>
                </c:pt>
                <c:pt idx="940">
                  <c:v>40550.471053240741</c:v>
                </c:pt>
                <c:pt idx="941">
                  <c:v>40550.471053240741</c:v>
                </c:pt>
                <c:pt idx="942">
                  <c:v>40550.471053240741</c:v>
                </c:pt>
                <c:pt idx="943">
                  <c:v>40550.471064814818</c:v>
                </c:pt>
                <c:pt idx="944">
                  <c:v>40550.471064814818</c:v>
                </c:pt>
                <c:pt idx="945">
                  <c:v>40550.471064814818</c:v>
                </c:pt>
                <c:pt idx="946">
                  <c:v>40550.471064814818</c:v>
                </c:pt>
                <c:pt idx="947">
                  <c:v>40550.471064814818</c:v>
                </c:pt>
                <c:pt idx="948">
                  <c:v>40550.471064814818</c:v>
                </c:pt>
                <c:pt idx="949">
                  <c:v>40550.471076388887</c:v>
                </c:pt>
                <c:pt idx="950">
                  <c:v>40550.471076388887</c:v>
                </c:pt>
                <c:pt idx="951">
                  <c:v>40550.471076388887</c:v>
                </c:pt>
                <c:pt idx="952">
                  <c:v>40550.471076388887</c:v>
                </c:pt>
                <c:pt idx="953">
                  <c:v>40550.471076388887</c:v>
                </c:pt>
                <c:pt idx="954">
                  <c:v>40550.471076388887</c:v>
                </c:pt>
                <c:pt idx="955">
                  <c:v>40550.471087962964</c:v>
                </c:pt>
                <c:pt idx="956">
                  <c:v>40550.471087962964</c:v>
                </c:pt>
                <c:pt idx="957">
                  <c:v>40550.471087962964</c:v>
                </c:pt>
                <c:pt idx="958">
                  <c:v>40550.471087962964</c:v>
                </c:pt>
                <c:pt idx="959">
                  <c:v>40550.471087962964</c:v>
                </c:pt>
                <c:pt idx="960">
                  <c:v>40550.471087962964</c:v>
                </c:pt>
                <c:pt idx="961">
                  <c:v>40550.471087962964</c:v>
                </c:pt>
                <c:pt idx="962">
                  <c:v>40550.471099537041</c:v>
                </c:pt>
                <c:pt idx="963">
                  <c:v>40550.471099537041</c:v>
                </c:pt>
                <c:pt idx="964">
                  <c:v>40550.471099537041</c:v>
                </c:pt>
                <c:pt idx="965">
                  <c:v>40550.471099537041</c:v>
                </c:pt>
                <c:pt idx="966">
                  <c:v>40550.471099537041</c:v>
                </c:pt>
                <c:pt idx="967">
                  <c:v>40550.471099537041</c:v>
                </c:pt>
                <c:pt idx="968">
                  <c:v>40550.47111111111</c:v>
                </c:pt>
                <c:pt idx="969">
                  <c:v>40550.47111111111</c:v>
                </c:pt>
                <c:pt idx="970">
                  <c:v>40550.47111111111</c:v>
                </c:pt>
                <c:pt idx="971">
                  <c:v>40550.47111111111</c:v>
                </c:pt>
                <c:pt idx="972">
                  <c:v>40550.47111111111</c:v>
                </c:pt>
                <c:pt idx="973">
                  <c:v>40550.47111111111</c:v>
                </c:pt>
                <c:pt idx="974">
                  <c:v>40550.471122685187</c:v>
                </c:pt>
                <c:pt idx="975">
                  <c:v>40550.471122685187</c:v>
                </c:pt>
                <c:pt idx="976">
                  <c:v>40550.471122685187</c:v>
                </c:pt>
                <c:pt idx="977">
                  <c:v>40550.471122685187</c:v>
                </c:pt>
                <c:pt idx="978">
                  <c:v>40550.471122685187</c:v>
                </c:pt>
                <c:pt idx="979">
                  <c:v>40550.471122685187</c:v>
                </c:pt>
                <c:pt idx="980">
                  <c:v>40550.471134259256</c:v>
                </c:pt>
                <c:pt idx="981">
                  <c:v>40550.471134259256</c:v>
                </c:pt>
                <c:pt idx="982">
                  <c:v>40550.471134259256</c:v>
                </c:pt>
                <c:pt idx="983">
                  <c:v>40550.471134259256</c:v>
                </c:pt>
                <c:pt idx="984">
                  <c:v>40550.471134259256</c:v>
                </c:pt>
                <c:pt idx="985">
                  <c:v>40550.471134259256</c:v>
                </c:pt>
                <c:pt idx="986">
                  <c:v>40550.471145833333</c:v>
                </c:pt>
                <c:pt idx="987">
                  <c:v>40550.471145833333</c:v>
                </c:pt>
                <c:pt idx="988">
                  <c:v>40550.471145833333</c:v>
                </c:pt>
                <c:pt idx="989">
                  <c:v>40550.471145833333</c:v>
                </c:pt>
                <c:pt idx="990">
                  <c:v>40550.471145833333</c:v>
                </c:pt>
                <c:pt idx="991">
                  <c:v>40550.471145833333</c:v>
                </c:pt>
                <c:pt idx="992">
                  <c:v>40550.471145833333</c:v>
                </c:pt>
                <c:pt idx="993">
                  <c:v>40550.47115740741</c:v>
                </c:pt>
                <c:pt idx="994">
                  <c:v>40550.47115740741</c:v>
                </c:pt>
                <c:pt idx="995">
                  <c:v>40550.47115740741</c:v>
                </c:pt>
                <c:pt idx="996">
                  <c:v>40550.47115740741</c:v>
                </c:pt>
                <c:pt idx="997">
                  <c:v>40550.47115740741</c:v>
                </c:pt>
                <c:pt idx="998">
                  <c:v>40550.47115740741</c:v>
                </c:pt>
                <c:pt idx="999">
                  <c:v>40550.471168981479</c:v>
                </c:pt>
                <c:pt idx="1000">
                  <c:v>40550.471168981479</c:v>
                </c:pt>
                <c:pt idx="1001">
                  <c:v>40550.471168981479</c:v>
                </c:pt>
                <c:pt idx="1002">
                  <c:v>40550.471168981479</c:v>
                </c:pt>
                <c:pt idx="1003">
                  <c:v>40550.471168981479</c:v>
                </c:pt>
                <c:pt idx="1004">
                  <c:v>40550.471168981479</c:v>
                </c:pt>
                <c:pt idx="1005">
                  <c:v>40550.471180555556</c:v>
                </c:pt>
                <c:pt idx="1006">
                  <c:v>40550.471180555556</c:v>
                </c:pt>
                <c:pt idx="1007">
                  <c:v>40550.471180555556</c:v>
                </c:pt>
                <c:pt idx="1008">
                  <c:v>40550.471180555556</c:v>
                </c:pt>
                <c:pt idx="1009">
                  <c:v>40550.471180555556</c:v>
                </c:pt>
                <c:pt idx="1010">
                  <c:v>40550.471180555556</c:v>
                </c:pt>
                <c:pt idx="1011">
                  <c:v>40550.471192129633</c:v>
                </c:pt>
                <c:pt idx="1012">
                  <c:v>40550.471192129633</c:v>
                </c:pt>
                <c:pt idx="1013">
                  <c:v>40550.471192129633</c:v>
                </c:pt>
                <c:pt idx="1014">
                  <c:v>40550.471192129633</c:v>
                </c:pt>
                <c:pt idx="1015">
                  <c:v>40550.471192129633</c:v>
                </c:pt>
                <c:pt idx="1016">
                  <c:v>40550.471192129633</c:v>
                </c:pt>
                <c:pt idx="1017">
                  <c:v>40550.471203703702</c:v>
                </c:pt>
                <c:pt idx="1018">
                  <c:v>40550.471203703702</c:v>
                </c:pt>
                <c:pt idx="1019">
                  <c:v>40550.471203703702</c:v>
                </c:pt>
                <c:pt idx="1020">
                  <c:v>40550.471203703702</c:v>
                </c:pt>
                <c:pt idx="1021">
                  <c:v>40550.471203703702</c:v>
                </c:pt>
                <c:pt idx="1022">
                  <c:v>40550.471203703702</c:v>
                </c:pt>
                <c:pt idx="1023">
                  <c:v>40550.471203703702</c:v>
                </c:pt>
                <c:pt idx="1024">
                  <c:v>40550.471215277779</c:v>
                </c:pt>
                <c:pt idx="1025">
                  <c:v>40550.471215277779</c:v>
                </c:pt>
                <c:pt idx="1026">
                  <c:v>40550.471215277779</c:v>
                </c:pt>
                <c:pt idx="1027">
                  <c:v>40550.471215277779</c:v>
                </c:pt>
                <c:pt idx="1028">
                  <c:v>40550.471215277779</c:v>
                </c:pt>
                <c:pt idx="1029">
                  <c:v>40550.471215277779</c:v>
                </c:pt>
                <c:pt idx="1030">
                  <c:v>40550.471226851849</c:v>
                </c:pt>
                <c:pt idx="1031">
                  <c:v>40550.471226851849</c:v>
                </c:pt>
                <c:pt idx="1032">
                  <c:v>40550.471226851849</c:v>
                </c:pt>
                <c:pt idx="1033">
                  <c:v>40550.471226851849</c:v>
                </c:pt>
                <c:pt idx="1034">
                  <c:v>40550.471226851849</c:v>
                </c:pt>
                <c:pt idx="1035">
                  <c:v>40550.471226851849</c:v>
                </c:pt>
                <c:pt idx="1036">
                  <c:v>40550.471238425926</c:v>
                </c:pt>
                <c:pt idx="1037">
                  <c:v>40550.471238425926</c:v>
                </c:pt>
                <c:pt idx="1038">
                  <c:v>40550.471238425926</c:v>
                </c:pt>
                <c:pt idx="1039">
                  <c:v>40550.471238425926</c:v>
                </c:pt>
                <c:pt idx="1040">
                  <c:v>40550.471238425926</c:v>
                </c:pt>
                <c:pt idx="1041">
                  <c:v>40550.471238425926</c:v>
                </c:pt>
                <c:pt idx="1042">
                  <c:v>40550.471250000002</c:v>
                </c:pt>
                <c:pt idx="1043">
                  <c:v>40550.471250000002</c:v>
                </c:pt>
                <c:pt idx="1044">
                  <c:v>40550.471250000002</c:v>
                </c:pt>
                <c:pt idx="1045">
                  <c:v>40550.471250000002</c:v>
                </c:pt>
                <c:pt idx="1046">
                  <c:v>40550.471250000002</c:v>
                </c:pt>
                <c:pt idx="1047">
                  <c:v>40550.471250000002</c:v>
                </c:pt>
                <c:pt idx="1048">
                  <c:v>40550.471261574072</c:v>
                </c:pt>
                <c:pt idx="1049">
                  <c:v>40550.471261574072</c:v>
                </c:pt>
                <c:pt idx="1050">
                  <c:v>40550.471261574072</c:v>
                </c:pt>
                <c:pt idx="1051">
                  <c:v>40550.471261574072</c:v>
                </c:pt>
                <c:pt idx="1052">
                  <c:v>40550.471261574072</c:v>
                </c:pt>
                <c:pt idx="1053">
                  <c:v>40550.471261574072</c:v>
                </c:pt>
                <c:pt idx="1054">
                  <c:v>40550.471261574072</c:v>
                </c:pt>
                <c:pt idx="1055">
                  <c:v>40550.471273148149</c:v>
                </c:pt>
                <c:pt idx="1056">
                  <c:v>40550.471273148149</c:v>
                </c:pt>
                <c:pt idx="1057">
                  <c:v>40550.471273148149</c:v>
                </c:pt>
                <c:pt idx="1058">
                  <c:v>40550.471273148149</c:v>
                </c:pt>
                <c:pt idx="1059">
                  <c:v>40550.471273148149</c:v>
                </c:pt>
                <c:pt idx="1060">
                  <c:v>40550.471273148149</c:v>
                </c:pt>
                <c:pt idx="1061">
                  <c:v>40550.471284722225</c:v>
                </c:pt>
                <c:pt idx="1062">
                  <c:v>40550.471284722225</c:v>
                </c:pt>
                <c:pt idx="1063">
                  <c:v>40550.471284722225</c:v>
                </c:pt>
                <c:pt idx="1064">
                  <c:v>40550.471284722225</c:v>
                </c:pt>
                <c:pt idx="1065">
                  <c:v>40550.471284722225</c:v>
                </c:pt>
                <c:pt idx="1066">
                  <c:v>40550.471284722225</c:v>
                </c:pt>
                <c:pt idx="1067">
                  <c:v>40550.471296296295</c:v>
                </c:pt>
                <c:pt idx="1068">
                  <c:v>40550.471296296295</c:v>
                </c:pt>
                <c:pt idx="1069">
                  <c:v>40550.471296296295</c:v>
                </c:pt>
                <c:pt idx="1070">
                  <c:v>40550.471296296295</c:v>
                </c:pt>
                <c:pt idx="1071">
                  <c:v>40550.471296296295</c:v>
                </c:pt>
                <c:pt idx="1072">
                  <c:v>40550.471296296295</c:v>
                </c:pt>
                <c:pt idx="1073">
                  <c:v>40550.471307870372</c:v>
                </c:pt>
                <c:pt idx="1074">
                  <c:v>40550.471307870372</c:v>
                </c:pt>
                <c:pt idx="1075">
                  <c:v>40550.471307870372</c:v>
                </c:pt>
                <c:pt idx="1076">
                  <c:v>40550.471307870372</c:v>
                </c:pt>
                <c:pt idx="1077">
                  <c:v>40550.471307870372</c:v>
                </c:pt>
                <c:pt idx="1078">
                  <c:v>40550.471307870372</c:v>
                </c:pt>
                <c:pt idx="1079">
                  <c:v>40550.471319444441</c:v>
                </c:pt>
                <c:pt idx="1080">
                  <c:v>40550.471319444441</c:v>
                </c:pt>
                <c:pt idx="1081">
                  <c:v>40550.471319444441</c:v>
                </c:pt>
                <c:pt idx="1082">
                  <c:v>40550.471319444441</c:v>
                </c:pt>
                <c:pt idx="1083">
                  <c:v>40550.471319444441</c:v>
                </c:pt>
                <c:pt idx="1084">
                  <c:v>40550.471319444441</c:v>
                </c:pt>
                <c:pt idx="1085">
                  <c:v>40550.471319444441</c:v>
                </c:pt>
                <c:pt idx="1086">
                  <c:v>40550.471331018518</c:v>
                </c:pt>
                <c:pt idx="1087">
                  <c:v>40550.471331018518</c:v>
                </c:pt>
                <c:pt idx="1088">
                  <c:v>40550.471331018518</c:v>
                </c:pt>
                <c:pt idx="1089">
                  <c:v>40550.471331018518</c:v>
                </c:pt>
                <c:pt idx="1090">
                  <c:v>40550.471331018518</c:v>
                </c:pt>
                <c:pt idx="1091">
                  <c:v>40550.471331018518</c:v>
                </c:pt>
                <c:pt idx="1092">
                  <c:v>40550.471342592595</c:v>
                </c:pt>
                <c:pt idx="1093">
                  <c:v>40550.471342592595</c:v>
                </c:pt>
                <c:pt idx="1094">
                  <c:v>40550.471342592595</c:v>
                </c:pt>
                <c:pt idx="1095">
                  <c:v>40550.471342592595</c:v>
                </c:pt>
                <c:pt idx="1096">
                  <c:v>40550.471342592595</c:v>
                </c:pt>
                <c:pt idx="1097">
                  <c:v>40550.471342592595</c:v>
                </c:pt>
                <c:pt idx="1098">
                  <c:v>40550.471354166664</c:v>
                </c:pt>
                <c:pt idx="1099">
                  <c:v>40550.471354166664</c:v>
                </c:pt>
                <c:pt idx="1100">
                  <c:v>40550.471354166664</c:v>
                </c:pt>
                <c:pt idx="1101">
                  <c:v>40550.471354166664</c:v>
                </c:pt>
                <c:pt idx="1102">
                  <c:v>40550.471354166664</c:v>
                </c:pt>
                <c:pt idx="1103">
                  <c:v>40550.471354166664</c:v>
                </c:pt>
                <c:pt idx="1104">
                  <c:v>40550.471365740741</c:v>
                </c:pt>
                <c:pt idx="1105">
                  <c:v>40550.471365740741</c:v>
                </c:pt>
                <c:pt idx="1106">
                  <c:v>40550.471365740741</c:v>
                </c:pt>
                <c:pt idx="1107">
                  <c:v>40550.471365740741</c:v>
                </c:pt>
                <c:pt idx="1108">
                  <c:v>40550.471365740741</c:v>
                </c:pt>
                <c:pt idx="1109">
                  <c:v>40550.471365740741</c:v>
                </c:pt>
                <c:pt idx="1110">
                  <c:v>40550.471365740741</c:v>
                </c:pt>
                <c:pt idx="1111">
                  <c:v>40550.471377314818</c:v>
                </c:pt>
                <c:pt idx="1112">
                  <c:v>40550.471377314818</c:v>
                </c:pt>
                <c:pt idx="1113">
                  <c:v>40550.471377314818</c:v>
                </c:pt>
                <c:pt idx="1114">
                  <c:v>40550.471377314818</c:v>
                </c:pt>
                <c:pt idx="1115">
                  <c:v>40550.471377314818</c:v>
                </c:pt>
                <c:pt idx="1116">
                  <c:v>40550.471377314818</c:v>
                </c:pt>
                <c:pt idx="1117">
                  <c:v>40550.471388888887</c:v>
                </c:pt>
                <c:pt idx="1118">
                  <c:v>40550.471388888887</c:v>
                </c:pt>
                <c:pt idx="1119">
                  <c:v>40550.471388888887</c:v>
                </c:pt>
                <c:pt idx="1120">
                  <c:v>40550.471388888887</c:v>
                </c:pt>
                <c:pt idx="1121">
                  <c:v>40550.471388888887</c:v>
                </c:pt>
                <c:pt idx="1122">
                  <c:v>40550.471388888887</c:v>
                </c:pt>
                <c:pt idx="1123">
                  <c:v>40550.471400462964</c:v>
                </c:pt>
                <c:pt idx="1124">
                  <c:v>40550.471400462964</c:v>
                </c:pt>
                <c:pt idx="1125">
                  <c:v>40550.471400462964</c:v>
                </c:pt>
                <c:pt idx="1126">
                  <c:v>40550.471400462964</c:v>
                </c:pt>
                <c:pt idx="1127">
                  <c:v>40550.471400462964</c:v>
                </c:pt>
                <c:pt idx="1128">
                  <c:v>40550.471400462964</c:v>
                </c:pt>
                <c:pt idx="1129">
                  <c:v>40550.471412037034</c:v>
                </c:pt>
                <c:pt idx="1130">
                  <c:v>40550.471412037034</c:v>
                </c:pt>
                <c:pt idx="1131">
                  <c:v>40550.471412037034</c:v>
                </c:pt>
                <c:pt idx="1132">
                  <c:v>40550.471412037034</c:v>
                </c:pt>
                <c:pt idx="1133">
                  <c:v>40550.471412037034</c:v>
                </c:pt>
                <c:pt idx="1134">
                  <c:v>40550.471412037034</c:v>
                </c:pt>
                <c:pt idx="1135">
                  <c:v>40550.471412037034</c:v>
                </c:pt>
                <c:pt idx="1136">
                  <c:v>40550.47142361111</c:v>
                </c:pt>
                <c:pt idx="1137">
                  <c:v>40550.47142361111</c:v>
                </c:pt>
                <c:pt idx="1138">
                  <c:v>40550.47142361111</c:v>
                </c:pt>
                <c:pt idx="1139">
                  <c:v>40550.47142361111</c:v>
                </c:pt>
                <c:pt idx="1140">
                  <c:v>40550.47142361111</c:v>
                </c:pt>
                <c:pt idx="1141">
                  <c:v>40550.47142361111</c:v>
                </c:pt>
                <c:pt idx="1142">
                  <c:v>40550.471435185187</c:v>
                </c:pt>
                <c:pt idx="1143">
                  <c:v>40550.471435185187</c:v>
                </c:pt>
                <c:pt idx="1144">
                  <c:v>40550.471435185187</c:v>
                </c:pt>
                <c:pt idx="1145">
                  <c:v>40550.471435185187</c:v>
                </c:pt>
                <c:pt idx="1146">
                  <c:v>40550.471435185187</c:v>
                </c:pt>
                <c:pt idx="1147">
                  <c:v>40550.471435185187</c:v>
                </c:pt>
                <c:pt idx="1148">
                  <c:v>40550.471446759257</c:v>
                </c:pt>
                <c:pt idx="1149">
                  <c:v>40550.471446759257</c:v>
                </c:pt>
                <c:pt idx="1150">
                  <c:v>40550.471446759257</c:v>
                </c:pt>
                <c:pt idx="1151">
                  <c:v>40550.471446759257</c:v>
                </c:pt>
                <c:pt idx="1152">
                  <c:v>40550.471446759257</c:v>
                </c:pt>
                <c:pt idx="1153">
                  <c:v>40550.471446759257</c:v>
                </c:pt>
                <c:pt idx="1154">
                  <c:v>40550.471446759257</c:v>
                </c:pt>
                <c:pt idx="1155">
                  <c:v>40550.471458333333</c:v>
                </c:pt>
                <c:pt idx="1156">
                  <c:v>40550.471458333333</c:v>
                </c:pt>
                <c:pt idx="1157">
                  <c:v>40550.471458333333</c:v>
                </c:pt>
                <c:pt idx="1158">
                  <c:v>40550.471458333333</c:v>
                </c:pt>
                <c:pt idx="1159">
                  <c:v>40550.471458333333</c:v>
                </c:pt>
                <c:pt idx="1160">
                  <c:v>40550.471458333333</c:v>
                </c:pt>
                <c:pt idx="1161">
                  <c:v>40550.47146990741</c:v>
                </c:pt>
                <c:pt idx="1162">
                  <c:v>40550.47146990741</c:v>
                </c:pt>
                <c:pt idx="1163">
                  <c:v>40550.47146990741</c:v>
                </c:pt>
                <c:pt idx="1164">
                  <c:v>40550.47146990741</c:v>
                </c:pt>
                <c:pt idx="1165">
                  <c:v>40550.47146990741</c:v>
                </c:pt>
                <c:pt idx="1166">
                  <c:v>40550.47146990741</c:v>
                </c:pt>
                <c:pt idx="1167">
                  <c:v>40550.47148148148</c:v>
                </c:pt>
                <c:pt idx="1168">
                  <c:v>40550.47148148148</c:v>
                </c:pt>
                <c:pt idx="1169">
                  <c:v>40550.47148148148</c:v>
                </c:pt>
                <c:pt idx="1170">
                  <c:v>40550.47148148148</c:v>
                </c:pt>
                <c:pt idx="1171">
                  <c:v>40550.47148148148</c:v>
                </c:pt>
                <c:pt idx="1172">
                  <c:v>40550.47148148148</c:v>
                </c:pt>
                <c:pt idx="1173">
                  <c:v>40550.471493055556</c:v>
                </c:pt>
                <c:pt idx="1174">
                  <c:v>40550.471493055556</c:v>
                </c:pt>
                <c:pt idx="1175">
                  <c:v>40550.471493055556</c:v>
                </c:pt>
                <c:pt idx="1176">
                  <c:v>40550.471493055556</c:v>
                </c:pt>
                <c:pt idx="1177">
                  <c:v>40550.471493055556</c:v>
                </c:pt>
                <c:pt idx="1178">
                  <c:v>40550.471493055556</c:v>
                </c:pt>
                <c:pt idx="1179">
                  <c:v>40550.471504629626</c:v>
                </c:pt>
                <c:pt idx="1180">
                  <c:v>40550.471504629626</c:v>
                </c:pt>
                <c:pt idx="1181">
                  <c:v>40550.471504629626</c:v>
                </c:pt>
                <c:pt idx="1182">
                  <c:v>40550.471504629626</c:v>
                </c:pt>
                <c:pt idx="1183">
                  <c:v>40550.471504629626</c:v>
                </c:pt>
                <c:pt idx="1184">
                  <c:v>40550.471504629626</c:v>
                </c:pt>
                <c:pt idx="1185">
                  <c:v>40550.471516203703</c:v>
                </c:pt>
                <c:pt idx="1186">
                  <c:v>40550.471516203703</c:v>
                </c:pt>
                <c:pt idx="1187">
                  <c:v>40550.471516203703</c:v>
                </c:pt>
                <c:pt idx="1188">
                  <c:v>40550.471516203703</c:v>
                </c:pt>
                <c:pt idx="1189">
                  <c:v>40550.471516203703</c:v>
                </c:pt>
                <c:pt idx="1190">
                  <c:v>40550.471516203703</c:v>
                </c:pt>
                <c:pt idx="1191">
                  <c:v>40550.471516203703</c:v>
                </c:pt>
                <c:pt idx="1192">
                  <c:v>40550.47152777778</c:v>
                </c:pt>
                <c:pt idx="1193">
                  <c:v>40550.47152777778</c:v>
                </c:pt>
                <c:pt idx="1194">
                  <c:v>40550.47152777778</c:v>
                </c:pt>
                <c:pt idx="1195">
                  <c:v>40550.47152777778</c:v>
                </c:pt>
                <c:pt idx="1196">
                  <c:v>40550.47152777778</c:v>
                </c:pt>
                <c:pt idx="1197">
                  <c:v>40550.47152777778</c:v>
                </c:pt>
                <c:pt idx="1198">
                  <c:v>40550.471539351849</c:v>
                </c:pt>
                <c:pt idx="1199">
                  <c:v>40550.471539351849</c:v>
                </c:pt>
                <c:pt idx="1200">
                  <c:v>40550.471539351849</c:v>
                </c:pt>
                <c:pt idx="1201">
                  <c:v>40550.471539351849</c:v>
                </c:pt>
                <c:pt idx="1202">
                  <c:v>40550.471539351849</c:v>
                </c:pt>
                <c:pt idx="1203">
                  <c:v>40550.471539351849</c:v>
                </c:pt>
                <c:pt idx="1204">
                  <c:v>40550.471550925926</c:v>
                </c:pt>
                <c:pt idx="1205">
                  <c:v>40550.471550925926</c:v>
                </c:pt>
                <c:pt idx="1206">
                  <c:v>40550.471550925926</c:v>
                </c:pt>
                <c:pt idx="1207">
                  <c:v>40550.471550925926</c:v>
                </c:pt>
                <c:pt idx="1208">
                  <c:v>40550.471550925926</c:v>
                </c:pt>
                <c:pt idx="1209">
                  <c:v>40550.471550925926</c:v>
                </c:pt>
                <c:pt idx="1210">
                  <c:v>40550.471562500003</c:v>
                </c:pt>
                <c:pt idx="1211">
                  <c:v>40550.471562500003</c:v>
                </c:pt>
                <c:pt idx="1212">
                  <c:v>40550.471562500003</c:v>
                </c:pt>
                <c:pt idx="1213">
                  <c:v>40550.471562500003</c:v>
                </c:pt>
                <c:pt idx="1214">
                  <c:v>40550.471562500003</c:v>
                </c:pt>
                <c:pt idx="1215">
                  <c:v>40550.471562500003</c:v>
                </c:pt>
                <c:pt idx="1216">
                  <c:v>40550.471562500003</c:v>
                </c:pt>
                <c:pt idx="1217">
                  <c:v>40550.471574074072</c:v>
                </c:pt>
                <c:pt idx="1218">
                  <c:v>40550.471574074072</c:v>
                </c:pt>
                <c:pt idx="1219">
                  <c:v>40550.471574074072</c:v>
                </c:pt>
                <c:pt idx="1220">
                  <c:v>40550.471574074072</c:v>
                </c:pt>
                <c:pt idx="1221">
                  <c:v>40550.471574074072</c:v>
                </c:pt>
                <c:pt idx="1222">
                  <c:v>40550.471574074072</c:v>
                </c:pt>
                <c:pt idx="1223">
                  <c:v>40550.471585648149</c:v>
                </c:pt>
                <c:pt idx="1224">
                  <c:v>40550.471585648149</c:v>
                </c:pt>
                <c:pt idx="1225">
                  <c:v>40550.471585648149</c:v>
                </c:pt>
                <c:pt idx="1226">
                  <c:v>40550.471585648149</c:v>
                </c:pt>
                <c:pt idx="1227">
                  <c:v>40550.471585648149</c:v>
                </c:pt>
                <c:pt idx="1228">
                  <c:v>40550.471585648149</c:v>
                </c:pt>
                <c:pt idx="1229">
                  <c:v>40550.471597222226</c:v>
                </c:pt>
                <c:pt idx="1230">
                  <c:v>40550.471597222226</c:v>
                </c:pt>
                <c:pt idx="1231">
                  <c:v>40550.471597222226</c:v>
                </c:pt>
                <c:pt idx="1232">
                  <c:v>40550.471597222226</c:v>
                </c:pt>
                <c:pt idx="1233">
                  <c:v>40550.471597222226</c:v>
                </c:pt>
                <c:pt idx="1234">
                  <c:v>40550.471597222226</c:v>
                </c:pt>
                <c:pt idx="1235">
                  <c:v>40550.471608796295</c:v>
                </c:pt>
                <c:pt idx="1236">
                  <c:v>40550.471608796295</c:v>
                </c:pt>
                <c:pt idx="1237">
                  <c:v>40550.471608796295</c:v>
                </c:pt>
                <c:pt idx="1238">
                  <c:v>40550.471608796295</c:v>
                </c:pt>
                <c:pt idx="1239">
                  <c:v>40550.471608796295</c:v>
                </c:pt>
                <c:pt idx="1240">
                  <c:v>40550.471608796295</c:v>
                </c:pt>
                <c:pt idx="1241">
                  <c:v>40550.471608796295</c:v>
                </c:pt>
                <c:pt idx="1242">
                  <c:v>40550.471620370372</c:v>
                </c:pt>
                <c:pt idx="1243">
                  <c:v>40550.471620370372</c:v>
                </c:pt>
                <c:pt idx="1244">
                  <c:v>40550.471620370372</c:v>
                </c:pt>
                <c:pt idx="1245">
                  <c:v>40550.471620370372</c:v>
                </c:pt>
                <c:pt idx="1246">
                  <c:v>40550.471620370372</c:v>
                </c:pt>
                <c:pt idx="1247">
                  <c:v>40550.471620370372</c:v>
                </c:pt>
                <c:pt idx="1248">
                  <c:v>40550.471631944441</c:v>
                </c:pt>
                <c:pt idx="1249">
                  <c:v>40550.471631944441</c:v>
                </c:pt>
                <c:pt idx="1250">
                  <c:v>40550.471631944441</c:v>
                </c:pt>
                <c:pt idx="1251">
                  <c:v>40550.471631944441</c:v>
                </c:pt>
                <c:pt idx="1252">
                  <c:v>40550.471631944441</c:v>
                </c:pt>
                <c:pt idx="1253">
                  <c:v>40550.471631944441</c:v>
                </c:pt>
                <c:pt idx="1254">
                  <c:v>40550.471643518518</c:v>
                </c:pt>
                <c:pt idx="1255">
                  <c:v>40550.471643518518</c:v>
                </c:pt>
                <c:pt idx="1256">
                  <c:v>40550.471643518518</c:v>
                </c:pt>
                <c:pt idx="1257">
                  <c:v>40550.471643518518</c:v>
                </c:pt>
                <c:pt idx="1258">
                  <c:v>40550.471643518518</c:v>
                </c:pt>
                <c:pt idx="1259">
                  <c:v>40550.471643518518</c:v>
                </c:pt>
                <c:pt idx="1260">
                  <c:v>40550.471655092595</c:v>
                </c:pt>
                <c:pt idx="1261">
                  <c:v>40550.471655092595</c:v>
                </c:pt>
                <c:pt idx="1262">
                  <c:v>40550.471655092595</c:v>
                </c:pt>
                <c:pt idx="1263">
                  <c:v>40550.471655092595</c:v>
                </c:pt>
                <c:pt idx="1264">
                  <c:v>40550.471655092595</c:v>
                </c:pt>
                <c:pt idx="1265">
                  <c:v>40550.471655092595</c:v>
                </c:pt>
                <c:pt idx="1266">
                  <c:v>40550.471666666665</c:v>
                </c:pt>
                <c:pt idx="1267">
                  <c:v>40550.471666666665</c:v>
                </c:pt>
                <c:pt idx="1268">
                  <c:v>40550.471666666665</c:v>
                </c:pt>
                <c:pt idx="1269">
                  <c:v>40550.471666666665</c:v>
                </c:pt>
                <c:pt idx="1270">
                  <c:v>40550.471666666665</c:v>
                </c:pt>
                <c:pt idx="1271">
                  <c:v>40550.471666666665</c:v>
                </c:pt>
                <c:pt idx="1272">
                  <c:v>40550.471666666665</c:v>
                </c:pt>
                <c:pt idx="1273">
                  <c:v>40550.471678240741</c:v>
                </c:pt>
                <c:pt idx="1274">
                  <c:v>40550.471678240741</c:v>
                </c:pt>
                <c:pt idx="1275">
                  <c:v>40550.471678240741</c:v>
                </c:pt>
                <c:pt idx="1276">
                  <c:v>40550.471678240741</c:v>
                </c:pt>
                <c:pt idx="1277">
                  <c:v>40550.471678240741</c:v>
                </c:pt>
                <c:pt idx="1278">
                  <c:v>40550.471678240741</c:v>
                </c:pt>
                <c:pt idx="1279">
                  <c:v>40550.471689814818</c:v>
                </c:pt>
                <c:pt idx="1280">
                  <c:v>40550.471689814818</c:v>
                </c:pt>
                <c:pt idx="1281">
                  <c:v>40550.471689814818</c:v>
                </c:pt>
                <c:pt idx="1282">
                  <c:v>40550.471689814818</c:v>
                </c:pt>
                <c:pt idx="1283">
                  <c:v>40550.471689814818</c:v>
                </c:pt>
                <c:pt idx="1284">
                  <c:v>40550.471689814818</c:v>
                </c:pt>
                <c:pt idx="1285">
                  <c:v>40550.471701388888</c:v>
                </c:pt>
                <c:pt idx="1286">
                  <c:v>40550.471701388888</c:v>
                </c:pt>
                <c:pt idx="1287">
                  <c:v>40550.471701388888</c:v>
                </c:pt>
                <c:pt idx="1288">
                  <c:v>40550.471701388888</c:v>
                </c:pt>
                <c:pt idx="1289">
                  <c:v>40550.471701388888</c:v>
                </c:pt>
                <c:pt idx="1290">
                  <c:v>40550.471701388888</c:v>
                </c:pt>
                <c:pt idx="1291">
                  <c:v>40550.471712962964</c:v>
                </c:pt>
                <c:pt idx="1292">
                  <c:v>40550.471712962964</c:v>
                </c:pt>
                <c:pt idx="1293">
                  <c:v>40550.471712962964</c:v>
                </c:pt>
                <c:pt idx="1294">
                  <c:v>40550.471712962964</c:v>
                </c:pt>
                <c:pt idx="1295">
                  <c:v>40550.471712962964</c:v>
                </c:pt>
                <c:pt idx="1296">
                  <c:v>40550.471712962964</c:v>
                </c:pt>
                <c:pt idx="1297">
                  <c:v>40550.471724537034</c:v>
                </c:pt>
                <c:pt idx="1298">
                  <c:v>40550.471724537034</c:v>
                </c:pt>
                <c:pt idx="1299">
                  <c:v>40550.471724537034</c:v>
                </c:pt>
                <c:pt idx="1300">
                  <c:v>40550.471724537034</c:v>
                </c:pt>
                <c:pt idx="1301">
                  <c:v>40550.471724537034</c:v>
                </c:pt>
                <c:pt idx="1302">
                  <c:v>40550.471724537034</c:v>
                </c:pt>
                <c:pt idx="1303">
                  <c:v>40550.471724537034</c:v>
                </c:pt>
                <c:pt idx="1304">
                  <c:v>40550.471736111111</c:v>
                </c:pt>
                <c:pt idx="1305">
                  <c:v>40550.471736111111</c:v>
                </c:pt>
                <c:pt idx="1306">
                  <c:v>40550.471736111111</c:v>
                </c:pt>
                <c:pt idx="1307">
                  <c:v>40550.471736111111</c:v>
                </c:pt>
                <c:pt idx="1308">
                  <c:v>40550.471736111111</c:v>
                </c:pt>
                <c:pt idx="1309">
                  <c:v>40550.471736111111</c:v>
                </c:pt>
                <c:pt idx="1310">
                  <c:v>40550.471747685187</c:v>
                </c:pt>
                <c:pt idx="1311">
                  <c:v>40550.471747685187</c:v>
                </c:pt>
                <c:pt idx="1312">
                  <c:v>40550.471747685187</c:v>
                </c:pt>
                <c:pt idx="1313">
                  <c:v>40550.471747685187</c:v>
                </c:pt>
                <c:pt idx="1314">
                  <c:v>40550.471747685187</c:v>
                </c:pt>
                <c:pt idx="1315">
                  <c:v>40550.471747685187</c:v>
                </c:pt>
                <c:pt idx="1316">
                  <c:v>40550.471759259257</c:v>
                </c:pt>
                <c:pt idx="1317">
                  <c:v>40550.471759259257</c:v>
                </c:pt>
                <c:pt idx="1318">
                  <c:v>40550.471759259257</c:v>
                </c:pt>
                <c:pt idx="1319">
                  <c:v>40550.471759259257</c:v>
                </c:pt>
                <c:pt idx="1320">
                  <c:v>40550.471759259257</c:v>
                </c:pt>
                <c:pt idx="1321">
                  <c:v>40550.471759259257</c:v>
                </c:pt>
                <c:pt idx="1322">
                  <c:v>40550.471770833334</c:v>
                </c:pt>
                <c:pt idx="1323">
                  <c:v>40550.471770833334</c:v>
                </c:pt>
                <c:pt idx="1324">
                  <c:v>40550.471770833334</c:v>
                </c:pt>
                <c:pt idx="1325">
                  <c:v>40550.471770833334</c:v>
                </c:pt>
                <c:pt idx="1326">
                  <c:v>40550.471770833334</c:v>
                </c:pt>
                <c:pt idx="1327">
                  <c:v>40550.471770833334</c:v>
                </c:pt>
                <c:pt idx="1328">
                  <c:v>40550.471770833334</c:v>
                </c:pt>
                <c:pt idx="1329">
                  <c:v>40550.471782407411</c:v>
                </c:pt>
                <c:pt idx="1330">
                  <c:v>40550.471782407411</c:v>
                </c:pt>
                <c:pt idx="1331">
                  <c:v>40550.471782407411</c:v>
                </c:pt>
                <c:pt idx="1332">
                  <c:v>40550.471782407411</c:v>
                </c:pt>
                <c:pt idx="1333">
                  <c:v>40550.471782407411</c:v>
                </c:pt>
                <c:pt idx="1334">
                  <c:v>40550.471782407411</c:v>
                </c:pt>
                <c:pt idx="1335">
                  <c:v>40550.47179398148</c:v>
                </c:pt>
                <c:pt idx="1336">
                  <c:v>40550.47179398148</c:v>
                </c:pt>
                <c:pt idx="1337">
                  <c:v>40550.47179398148</c:v>
                </c:pt>
                <c:pt idx="1338">
                  <c:v>40550.47179398148</c:v>
                </c:pt>
                <c:pt idx="1339">
                  <c:v>40550.47179398148</c:v>
                </c:pt>
                <c:pt idx="1340">
                  <c:v>40550.47179398148</c:v>
                </c:pt>
                <c:pt idx="1341">
                  <c:v>40550.471805555557</c:v>
                </c:pt>
                <c:pt idx="1342">
                  <c:v>40550.471805555557</c:v>
                </c:pt>
                <c:pt idx="1343">
                  <c:v>40550.471805555557</c:v>
                </c:pt>
                <c:pt idx="1344">
                  <c:v>40550.471805555557</c:v>
                </c:pt>
                <c:pt idx="1345">
                  <c:v>40550.471805555557</c:v>
                </c:pt>
                <c:pt idx="1346">
                  <c:v>40550.471805555557</c:v>
                </c:pt>
                <c:pt idx="1347">
                  <c:v>40550.471817129626</c:v>
                </c:pt>
                <c:pt idx="1348">
                  <c:v>40550.471817129626</c:v>
                </c:pt>
                <c:pt idx="1349">
                  <c:v>40550.471817129626</c:v>
                </c:pt>
                <c:pt idx="1350">
                  <c:v>40550.471817129626</c:v>
                </c:pt>
                <c:pt idx="1351">
                  <c:v>40550.471817129626</c:v>
                </c:pt>
                <c:pt idx="1352">
                  <c:v>40550.471817129626</c:v>
                </c:pt>
                <c:pt idx="1353">
                  <c:v>40550.471828703703</c:v>
                </c:pt>
                <c:pt idx="1354">
                  <c:v>40550.471828703703</c:v>
                </c:pt>
                <c:pt idx="1355">
                  <c:v>40550.471828703703</c:v>
                </c:pt>
                <c:pt idx="1356">
                  <c:v>40550.471828703703</c:v>
                </c:pt>
                <c:pt idx="1357">
                  <c:v>40550.471828703703</c:v>
                </c:pt>
                <c:pt idx="1358">
                  <c:v>40550.471828703703</c:v>
                </c:pt>
                <c:pt idx="1359">
                  <c:v>40550.471828703703</c:v>
                </c:pt>
                <c:pt idx="1360">
                  <c:v>40550.47184027778</c:v>
                </c:pt>
                <c:pt idx="1361">
                  <c:v>40550.47184027778</c:v>
                </c:pt>
                <c:pt idx="1362">
                  <c:v>40550.47184027778</c:v>
                </c:pt>
                <c:pt idx="1363">
                  <c:v>40550.47184027778</c:v>
                </c:pt>
                <c:pt idx="1364">
                  <c:v>40550.47184027778</c:v>
                </c:pt>
                <c:pt idx="1365">
                  <c:v>40550.47184027778</c:v>
                </c:pt>
                <c:pt idx="1366">
                  <c:v>40550.471851851849</c:v>
                </c:pt>
                <c:pt idx="1367">
                  <c:v>40550.471851851849</c:v>
                </c:pt>
                <c:pt idx="1368">
                  <c:v>40550.471851851849</c:v>
                </c:pt>
                <c:pt idx="1369">
                  <c:v>40550.471851851849</c:v>
                </c:pt>
                <c:pt idx="1370">
                  <c:v>40550.471851851849</c:v>
                </c:pt>
                <c:pt idx="1371">
                  <c:v>40550.471851851849</c:v>
                </c:pt>
                <c:pt idx="1372">
                  <c:v>40550.471863425926</c:v>
                </c:pt>
                <c:pt idx="1373">
                  <c:v>40550.471863425926</c:v>
                </c:pt>
                <c:pt idx="1374">
                  <c:v>40550.471863425926</c:v>
                </c:pt>
                <c:pt idx="1375">
                  <c:v>40550.471863425926</c:v>
                </c:pt>
                <c:pt idx="1376">
                  <c:v>40550.471863425926</c:v>
                </c:pt>
                <c:pt idx="1377">
                  <c:v>40550.471863425926</c:v>
                </c:pt>
                <c:pt idx="1378">
                  <c:v>40550.471875000003</c:v>
                </c:pt>
                <c:pt idx="1379">
                  <c:v>40550.471875000003</c:v>
                </c:pt>
                <c:pt idx="1380">
                  <c:v>40550.471875000003</c:v>
                </c:pt>
                <c:pt idx="1381">
                  <c:v>40550.471875000003</c:v>
                </c:pt>
                <c:pt idx="1382">
                  <c:v>40550.471875000003</c:v>
                </c:pt>
                <c:pt idx="1383">
                  <c:v>40550.471875000003</c:v>
                </c:pt>
                <c:pt idx="1384">
                  <c:v>40550.471886574072</c:v>
                </c:pt>
                <c:pt idx="1385">
                  <c:v>40550.471886574072</c:v>
                </c:pt>
                <c:pt idx="1386">
                  <c:v>40550.471886574072</c:v>
                </c:pt>
                <c:pt idx="1387">
                  <c:v>40550.471886574072</c:v>
                </c:pt>
                <c:pt idx="1388">
                  <c:v>40550.471886574072</c:v>
                </c:pt>
                <c:pt idx="1389">
                  <c:v>40550.471886574072</c:v>
                </c:pt>
                <c:pt idx="1390">
                  <c:v>40550.471898148149</c:v>
                </c:pt>
                <c:pt idx="1391">
                  <c:v>40550.471898148149</c:v>
                </c:pt>
                <c:pt idx="1392">
                  <c:v>40550.471898148149</c:v>
                </c:pt>
                <c:pt idx="1393">
                  <c:v>40550.471898148149</c:v>
                </c:pt>
                <c:pt idx="1394">
                  <c:v>40550.471898148149</c:v>
                </c:pt>
                <c:pt idx="1395">
                  <c:v>40550.471898148149</c:v>
                </c:pt>
                <c:pt idx="1396">
                  <c:v>40550.471898148149</c:v>
                </c:pt>
                <c:pt idx="1397">
                  <c:v>40550.471909722219</c:v>
                </c:pt>
                <c:pt idx="1398">
                  <c:v>40550.471909722219</c:v>
                </c:pt>
                <c:pt idx="1399">
                  <c:v>40550.471909722219</c:v>
                </c:pt>
                <c:pt idx="1400">
                  <c:v>40550.471909722219</c:v>
                </c:pt>
                <c:pt idx="1401">
                  <c:v>40550.471909722219</c:v>
                </c:pt>
                <c:pt idx="1402">
                  <c:v>40550.471909722219</c:v>
                </c:pt>
                <c:pt idx="1403">
                  <c:v>40550.471921296295</c:v>
                </c:pt>
                <c:pt idx="1404">
                  <c:v>40550.471921296295</c:v>
                </c:pt>
                <c:pt idx="1405">
                  <c:v>40550.471921296295</c:v>
                </c:pt>
                <c:pt idx="1406">
                  <c:v>40550.471921296295</c:v>
                </c:pt>
                <c:pt idx="1407">
                  <c:v>40550.471921296295</c:v>
                </c:pt>
                <c:pt idx="1408">
                  <c:v>40550.471921296295</c:v>
                </c:pt>
                <c:pt idx="1409">
                  <c:v>40550.471932870372</c:v>
                </c:pt>
                <c:pt idx="1410">
                  <c:v>40550.471932870372</c:v>
                </c:pt>
                <c:pt idx="1411">
                  <c:v>40550.471932870372</c:v>
                </c:pt>
                <c:pt idx="1412">
                  <c:v>40550.471932870372</c:v>
                </c:pt>
                <c:pt idx="1413">
                  <c:v>40550.471932870372</c:v>
                </c:pt>
                <c:pt idx="1414">
                  <c:v>40550.471932870372</c:v>
                </c:pt>
                <c:pt idx="1415">
                  <c:v>40550.471932870372</c:v>
                </c:pt>
                <c:pt idx="1416">
                  <c:v>40550.471944444442</c:v>
                </c:pt>
                <c:pt idx="1417">
                  <c:v>40550.471944444442</c:v>
                </c:pt>
                <c:pt idx="1418">
                  <c:v>40550.471944444442</c:v>
                </c:pt>
                <c:pt idx="1419">
                  <c:v>40550.471944444442</c:v>
                </c:pt>
                <c:pt idx="1420">
                  <c:v>40550.471944444442</c:v>
                </c:pt>
                <c:pt idx="1421">
                  <c:v>40550.471944444442</c:v>
                </c:pt>
                <c:pt idx="1422">
                  <c:v>40550.471956018519</c:v>
                </c:pt>
                <c:pt idx="1423">
                  <c:v>40550.471956018519</c:v>
                </c:pt>
                <c:pt idx="1424">
                  <c:v>40550.471956018519</c:v>
                </c:pt>
                <c:pt idx="1425">
                  <c:v>40550.471956018519</c:v>
                </c:pt>
                <c:pt idx="1426">
                  <c:v>40550.471956018519</c:v>
                </c:pt>
                <c:pt idx="1427">
                  <c:v>40550.471956018519</c:v>
                </c:pt>
                <c:pt idx="1428">
                  <c:v>40550.471967592595</c:v>
                </c:pt>
                <c:pt idx="1429">
                  <c:v>40550.471967592595</c:v>
                </c:pt>
                <c:pt idx="1430">
                  <c:v>40550.471967592595</c:v>
                </c:pt>
                <c:pt idx="1431">
                  <c:v>40550.471967592595</c:v>
                </c:pt>
                <c:pt idx="1432">
                  <c:v>40550.471967592595</c:v>
                </c:pt>
                <c:pt idx="1433">
                  <c:v>40550.471967592595</c:v>
                </c:pt>
                <c:pt idx="1434">
                  <c:v>40550.471979166665</c:v>
                </c:pt>
                <c:pt idx="1435">
                  <c:v>40550.471979166665</c:v>
                </c:pt>
                <c:pt idx="1436">
                  <c:v>40550.471979166665</c:v>
                </c:pt>
                <c:pt idx="1437">
                  <c:v>40550.471979166665</c:v>
                </c:pt>
                <c:pt idx="1438">
                  <c:v>40550.471979166665</c:v>
                </c:pt>
                <c:pt idx="1439">
                  <c:v>40550.471979166665</c:v>
                </c:pt>
                <c:pt idx="1440">
                  <c:v>40550.471979166665</c:v>
                </c:pt>
                <c:pt idx="1441">
                  <c:v>40550.471990740742</c:v>
                </c:pt>
                <c:pt idx="1442">
                  <c:v>40550.471990740742</c:v>
                </c:pt>
                <c:pt idx="1443">
                  <c:v>40550.471990740742</c:v>
                </c:pt>
                <c:pt idx="1444">
                  <c:v>40550.471990740742</c:v>
                </c:pt>
                <c:pt idx="1445">
                  <c:v>40550.471990740742</c:v>
                </c:pt>
                <c:pt idx="1446">
                  <c:v>40550.471990740742</c:v>
                </c:pt>
                <c:pt idx="1447">
                  <c:v>40550.472002314818</c:v>
                </c:pt>
                <c:pt idx="1448">
                  <c:v>40550.472002314818</c:v>
                </c:pt>
                <c:pt idx="1449">
                  <c:v>40550.472002314818</c:v>
                </c:pt>
                <c:pt idx="1450">
                  <c:v>40550.472002314818</c:v>
                </c:pt>
                <c:pt idx="1451">
                  <c:v>40550.472002314818</c:v>
                </c:pt>
                <c:pt idx="1452">
                  <c:v>40550.472002314818</c:v>
                </c:pt>
                <c:pt idx="1453">
                  <c:v>40550.472013888888</c:v>
                </c:pt>
                <c:pt idx="1454">
                  <c:v>40550.472013888888</c:v>
                </c:pt>
                <c:pt idx="1455">
                  <c:v>40550.472013888888</c:v>
                </c:pt>
                <c:pt idx="1456">
                  <c:v>40550.472013888888</c:v>
                </c:pt>
                <c:pt idx="1457">
                  <c:v>40550.472013888888</c:v>
                </c:pt>
                <c:pt idx="1458">
                  <c:v>40550.472013888888</c:v>
                </c:pt>
                <c:pt idx="1459">
                  <c:v>40550.472025462965</c:v>
                </c:pt>
                <c:pt idx="1460">
                  <c:v>40550.472025462965</c:v>
                </c:pt>
                <c:pt idx="1461">
                  <c:v>40550.472025462965</c:v>
                </c:pt>
                <c:pt idx="1462">
                  <c:v>40550.472025462965</c:v>
                </c:pt>
                <c:pt idx="1463">
                  <c:v>40550.472025462965</c:v>
                </c:pt>
                <c:pt idx="1464">
                  <c:v>40550.472025462965</c:v>
                </c:pt>
                <c:pt idx="1465">
                  <c:v>40550.472037037034</c:v>
                </c:pt>
                <c:pt idx="1466">
                  <c:v>40550.472037037034</c:v>
                </c:pt>
                <c:pt idx="1467">
                  <c:v>40550.472037037034</c:v>
                </c:pt>
                <c:pt idx="1468">
                  <c:v>40550.472037037034</c:v>
                </c:pt>
                <c:pt idx="1469">
                  <c:v>40550.472037037034</c:v>
                </c:pt>
                <c:pt idx="1470">
                  <c:v>40550.472037037034</c:v>
                </c:pt>
                <c:pt idx="1471">
                  <c:v>40550.472048611111</c:v>
                </c:pt>
                <c:pt idx="1472">
                  <c:v>40550.472048611111</c:v>
                </c:pt>
                <c:pt idx="1473">
                  <c:v>40550.472048611111</c:v>
                </c:pt>
                <c:pt idx="1474">
                  <c:v>40550.472048611111</c:v>
                </c:pt>
                <c:pt idx="1475">
                  <c:v>40550.472048611111</c:v>
                </c:pt>
                <c:pt idx="1476">
                  <c:v>40550.472048611111</c:v>
                </c:pt>
                <c:pt idx="1477">
                  <c:v>40550.472048611111</c:v>
                </c:pt>
                <c:pt idx="1478">
                  <c:v>40550.472060185188</c:v>
                </c:pt>
                <c:pt idx="1479">
                  <c:v>40550.472060185188</c:v>
                </c:pt>
                <c:pt idx="1480">
                  <c:v>40550.472060185188</c:v>
                </c:pt>
                <c:pt idx="1481">
                  <c:v>40550.472060185188</c:v>
                </c:pt>
                <c:pt idx="1482">
                  <c:v>40550.472060185188</c:v>
                </c:pt>
                <c:pt idx="1483">
                  <c:v>40550.472060185188</c:v>
                </c:pt>
                <c:pt idx="1484">
                  <c:v>40550.472071759257</c:v>
                </c:pt>
                <c:pt idx="1485">
                  <c:v>40550.472071759257</c:v>
                </c:pt>
                <c:pt idx="1486">
                  <c:v>40550.472071759257</c:v>
                </c:pt>
                <c:pt idx="1487">
                  <c:v>40550.472071759257</c:v>
                </c:pt>
                <c:pt idx="1488">
                  <c:v>40550.472071759257</c:v>
                </c:pt>
                <c:pt idx="1489">
                  <c:v>40550.472071759257</c:v>
                </c:pt>
                <c:pt idx="1490">
                  <c:v>40550.472083333334</c:v>
                </c:pt>
                <c:pt idx="1491">
                  <c:v>40550.472083333334</c:v>
                </c:pt>
                <c:pt idx="1492">
                  <c:v>40550.472083333334</c:v>
                </c:pt>
                <c:pt idx="1493">
                  <c:v>40550.472083333334</c:v>
                </c:pt>
                <c:pt idx="1494">
                  <c:v>40550.472083333334</c:v>
                </c:pt>
                <c:pt idx="1495">
                  <c:v>40550.472083333334</c:v>
                </c:pt>
                <c:pt idx="1496">
                  <c:v>40550.472094907411</c:v>
                </c:pt>
                <c:pt idx="1497">
                  <c:v>40550.472094907411</c:v>
                </c:pt>
                <c:pt idx="1498">
                  <c:v>40550.472094907411</c:v>
                </c:pt>
                <c:pt idx="1499">
                  <c:v>40550.472094907411</c:v>
                </c:pt>
                <c:pt idx="1500">
                  <c:v>40550.472094907411</c:v>
                </c:pt>
                <c:pt idx="1501">
                  <c:v>40550.472094907411</c:v>
                </c:pt>
                <c:pt idx="1502">
                  <c:v>40550.47210648148</c:v>
                </c:pt>
                <c:pt idx="1503">
                  <c:v>40550.47210648148</c:v>
                </c:pt>
                <c:pt idx="1504">
                  <c:v>40550.47210648148</c:v>
                </c:pt>
                <c:pt idx="1505">
                  <c:v>40550.47210648148</c:v>
                </c:pt>
                <c:pt idx="1506">
                  <c:v>40550.47210648148</c:v>
                </c:pt>
                <c:pt idx="1507">
                  <c:v>40550.47210648148</c:v>
                </c:pt>
                <c:pt idx="1508">
                  <c:v>40550.47210648148</c:v>
                </c:pt>
                <c:pt idx="1509">
                  <c:v>40550.472118055557</c:v>
                </c:pt>
                <c:pt idx="1510">
                  <c:v>40550.472118055557</c:v>
                </c:pt>
                <c:pt idx="1511">
                  <c:v>40550.472118055557</c:v>
                </c:pt>
                <c:pt idx="1512">
                  <c:v>40550.472118055557</c:v>
                </c:pt>
                <c:pt idx="1513">
                  <c:v>40550.472118055557</c:v>
                </c:pt>
                <c:pt idx="1514">
                  <c:v>40550.472118055557</c:v>
                </c:pt>
                <c:pt idx="1515">
                  <c:v>40550.472129629627</c:v>
                </c:pt>
                <c:pt idx="1516">
                  <c:v>40550.472129629627</c:v>
                </c:pt>
                <c:pt idx="1517">
                  <c:v>40550.472129629627</c:v>
                </c:pt>
                <c:pt idx="1518">
                  <c:v>40550.472129629627</c:v>
                </c:pt>
                <c:pt idx="1519">
                  <c:v>40550.472129629627</c:v>
                </c:pt>
                <c:pt idx="1520">
                  <c:v>40550.472129629627</c:v>
                </c:pt>
                <c:pt idx="1521">
                  <c:v>40550.472141203703</c:v>
                </c:pt>
                <c:pt idx="1522">
                  <c:v>40550.472141203703</c:v>
                </c:pt>
                <c:pt idx="1523">
                  <c:v>40550.472141203703</c:v>
                </c:pt>
                <c:pt idx="1524">
                  <c:v>40550.472141203703</c:v>
                </c:pt>
                <c:pt idx="1525">
                  <c:v>40550.472141203703</c:v>
                </c:pt>
                <c:pt idx="1526">
                  <c:v>40550.472141203703</c:v>
                </c:pt>
                <c:pt idx="1527">
                  <c:v>40550.47215277778</c:v>
                </c:pt>
                <c:pt idx="1528">
                  <c:v>40550.47215277778</c:v>
                </c:pt>
                <c:pt idx="1529">
                  <c:v>40550.47215277778</c:v>
                </c:pt>
                <c:pt idx="1530">
                  <c:v>40550.47215277778</c:v>
                </c:pt>
                <c:pt idx="1531">
                  <c:v>40550.47215277778</c:v>
                </c:pt>
                <c:pt idx="1532">
                  <c:v>40550.47215277778</c:v>
                </c:pt>
                <c:pt idx="1533">
                  <c:v>40550.47216435185</c:v>
                </c:pt>
                <c:pt idx="1534">
                  <c:v>40550.47216435185</c:v>
                </c:pt>
                <c:pt idx="1535">
                  <c:v>40550.47216435185</c:v>
                </c:pt>
                <c:pt idx="1536">
                  <c:v>40550.47216435185</c:v>
                </c:pt>
                <c:pt idx="1537">
                  <c:v>40550.47216435185</c:v>
                </c:pt>
                <c:pt idx="1538">
                  <c:v>40550.47216435185</c:v>
                </c:pt>
                <c:pt idx="1539">
                  <c:v>40550.472175925926</c:v>
                </c:pt>
                <c:pt idx="1540">
                  <c:v>40550.472175925926</c:v>
                </c:pt>
                <c:pt idx="1541">
                  <c:v>40550.472175925926</c:v>
                </c:pt>
                <c:pt idx="1542">
                  <c:v>40550.472175925926</c:v>
                </c:pt>
                <c:pt idx="1543">
                  <c:v>40550.472175925926</c:v>
                </c:pt>
                <c:pt idx="1544">
                  <c:v>40550.472175925926</c:v>
                </c:pt>
                <c:pt idx="1545">
                  <c:v>40550.472175925926</c:v>
                </c:pt>
                <c:pt idx="1546">
                  <c:v>40550.472187500003</c:v>
                </c:pt>
                <c:pt idx="1547">
                  <c:v>40550.472187500003</c:v>
                </c:pt>
                <c:pt idx="1548">
                  <c:v>40550.472187500003</c:v>
                </c:pt>
                <c:pt idx="1549">
                  <c:v>40550.472187500003</c:v>
                </c:pt>
                <c:pt idx="1550">
                  <c:v>40550.472187500003</c:v>
                </c:pt>
                <c:pt idx="1551">
                  <c:v>40550.472187500003</c:v>
                </c:pt>
                <c:pt idx="1552">
                  <c:v>40550.472199074073</c:v>
                </c:pt>
                <c:pt idx="1553">
                  <c:v>40550.472199074073</c:v>
                </c:pt>
                <c:pt idx="1554">
                  <c:v>40550.472199074073</c:v>
                </c:pt>
                <c:pt idx="1555">
                  <c:v>40550.472199074073</c:v>
                </c:pt>
                <c:pt idx="1556">
                  <c:v>40550.472199074073</c:v>
                </c:pt>
                <c:pt idx="1557">
                  <c:v>40550.472199074073</c:v>
                </c:pt>
                <c:pt idx="1558">
                  <c:v>40550.472210648149</c:v>
                </c:pt>
                <c:pt idx="1559">
                  <c:v>40550.472210648149</c:v>
                </c:pt>
                <c:pt idx="1560">
                  <c:v>40550.472210648149</c:v>
                </c:pt>
                <c:pt idx="1561">
                  <c:v>40550.472210648149</c:v>
                </c:pt>
                <c:pt idx="1562">
                  <c:v>40550.472210648149</c:v>
                </c:pt>
                <c:pt idx="1563">
                  <c:v>40550.472210648149</c:v>
                </c:pt>
                <c:pt idx="1564">
                  <c:v>40550.472222222219</c:v>
                </c:pt>
                <c:pt idx="1565">
                  <c:v>40550.472222222219</c:v>
                </c:pt>
                <c:pt idx="1566">
                  <c:v>40550.472222222219</c:v>
                </c:pt>
                <c:pt idx="1567">
                  <c:v>40550.472222222219</c:v>
                </c:pt>
                <c:pt idx="1568">
                  <c:v>40550.472222222219</c:v>
                </c:pt>
                <c:pt idx="1569">
                  <c:v>40550.472222222219</c:v>
                </c:pt>
                <c:pt idx="1570">
                  <c:v>40550.472222222219</c:v>
                </c:pt>
                <c:pt idx="1571">
                  <c:v>40550.472233796296</c:v>
                </c:pt>
                <c:pt idx="1572">
                  <c:v>40550.472233796296</c:v>
                </c:pt>
                <c:pt idx="1573">
                  <c:v>40550.472233796296</c:v>
                </c:pt>
                <c:pt idx="1574">
                  <c:v>40550.472233796296</c:v>
                </c:pt>
                <c:pt idx="1575">
                  <c:v>40550.472233796296</c:v>
                </c:pt>
                <c:pt idx="1576">
                  <c:v>40550.472233796296</c:v>
                </c:pt>
                <c:pt idx="1577">
                  <c:v>40550.472245370373</c:v>
                </c:pt>
                <c:pt idx="1578">
                  <c:v>40550.472245370373</c:v>
                </c:pt>
                <c:pt idx="1579">
                  <c:v>40550.472245370373</c:v>
                </c:pt>
                <c:pt idx="1580">
                  <c:v>40550.472245370373</c:v>
                </c:pt>
                <c:pt idx="1581">
                  <c:v>40550.472245370373</c:v>
                </c:pt>
                <c:pt idx="1582">
                  <c:v>40550.472245370373</c:v>
                </c:pt>
                <c:pt idx="1583">
                  <c:v>40550.472256944442</c:v>
                </c:pt>
                <c:pt idx="1584">
                  <c:v>40550.472256944442</c:v>
                </c:pt>
                <c:pt idx="1585">
                  <c:v>40550.472256944442</c:v>
                </c:pt>
                <c:pt idx="1586">
                  <c:v>40550.472256944442</c:v>
                </c:pt>
                <c:pt idx="1587">
                  <c:v>40550.472256944442</c:v>
                </c:pt>
                <c:pt idx="1588">
                  <c:v>40550.472256944442</c:v>
                </c:pt>
                <c:pt idx="1589">
                  <c:v>40550.472268518519</c:v>
                </c:pt>
                <c:pt idx="1590">
                  <c:v>40550.472268518519</c:v>
                </c:pt>
                <c:pt idx="1591">
                  <c:v>40550.472268518519</c:v>
                </c:pt>
                <c:pt idx="1592">
                  <c:v>40550.472268518519</c:v>
                </c:pt>
                <c:pt idx="1593">
                  <c:v>40550.472268518519</c:v>
                </c:pt>
                <c:pt idx="1594">
                  <c:v>40550.472268518519</c:v>
                </c:pt>
                <c:pt idx="1595">
                  <c:v>40550.472280092596</c:v>
                </c:pt>
                <c:pt idx="1596">
                  <c:v>40550.472280092596</c:v>
                </c:pt>
                <c:pt idx="1597">
                  <c:v>40550.472280092596</c:v>
                </c:pt>
                <c:pt idx="1598">
                  <c:v>40550.472280092596</c:v>
                </c:pt>
                <c:pt idx="1599">
                  <c:v>40550.472280092596</c:v>
                </c:pt>
                <c:pt idx="1600">
                  <c:v>40550.472280092596</c:v>
                </c:pt>
                <c:pt idx="1601">
                  <c:v>40550.472280092596</c:v>
                </c:pt>
                <c:pt idx="1602">
                  <c:v>40550.472291666665</c:v>
                </c:pt>
                <c:pt idx="1603">
                  <c:v>40550.472291666665</c:v>
                </c:pt>
                <c:pt idx="1604">
                  <c:v>40550.472291666665</c:v>
                </c:pt>
                <c:pt idx="1605">
                  <c:v>40550.472291666665</c:v>
                </c:pt>
                <c:pt idx="1606">
                  <c:v>40550.472291666665</c:v>
                </c:pt>
                <c:pt idx="1607">
                  <c:v>40550.472291666665</c:v>
                </c:pt>
                <c:pt idx="1608">
                  <c:v>40550.472303240742</c:v>
                </c:pt>
                <c:pt idx="1609">
                  <c:v>40550.472303240742</c:v>
                </c:pt>
                <c:pt idx="1610">
                  <c:v>40550.472303240742</c:v>
                </c:pt>
                <c:pt idx="1611">
                  <c:v>40550.472303240742</c:v>
                </c:pt>
                <c:pt idx="1612">
                  <c:v>40550.472303240742</c:v>
                </c:pt>
                <c:pt idx="1613">
                  <c:v>40550.472303240742</c:v>
                </c:pt>
                <c:pt idx="1614">
                  <c:v>40550.472314814811</c:v>
                </c:pt>
                <c:pt idx="1615">
                  <c:v>40550.472314814811</c:v>
                </c:pt>
                <c:pt idx="1616">
                  <c:v>40550.472314814811</c:v>
                </c:pt>
                <c:pt idx="1617">
                  <c:v>40550.472314814811</c:v>
                </c:pt>
                <c:pt idx="1618">
                  <c:v>40550.472314814811</c:v>
                </c:pt>
                <c:pt idx="1619">
                  <c:v>40550.472314814811</c:v>
                </c:pt>
                <c:pt idx="1620">
                  <c:v>40550.472326388888</c:v>
                </c:pt>
                <c:pt idx="1621">
                  <c:v>40550.472326388888</c:v>
                </c:pt>
                <c:pt idx="1622">
                  <c:v>40550.472326388888</c:v>
                </c:pt>
                <c:pt idx="1623">
                  <c:v>40550.472326388888</c:v>
                </c:pt>
                <c:pt idx="1624">
                  <c:v>40550.472326388888</c:v>
                </c:pt>
                <c:pt idx="1625">
                  <c:v>40550.472326388888</c:v>
                </c:pt>
                <c:pt idx="1626">
                  <c:v>40550.472337962965</c:v>
                </c:pt>
                <c:pt idx="1627">
                  <c:v>40550.472337962965</c:v>
                </c:pt>
                <c:pt idx="1628">
                  <c:v>40550.472337962965</c:v>
                </c:pt>
                <c:pt idx="1629">
                  <c:v>40550.472337962965</c:v>
                </c:pt>
                <c:pt idx="1630">
                  <c:v>40550.472337962965</c:v>
                </c:pt>
                <c:pt idx="1631">
                  <c:v>40550.472337962965</c:v>
                </c:pt>
                <c:pt idx="1632">
                  <c:v>40550.472337962965</c:v>
                </c:pt>
                <c:pt idx="1633">
                  <c:v>40550.472349537034</c:v>
                </c:pt>
                <c:pt idx="1634">
                  <c:v>40550.472349537034</c:v>
                </c:pt>
                <c:pt idx="1635">
                  <c:v>40550.472349537034</c:v>
                </c:pt>
                <c:pt idx="1636">
                  <c:v>40550.472349537034</c:v>
                </c:pt>
                <c:pt idx="1637">
                  <c:v>40550.472349537034</c:v>
                </c:pt>
                <c:pt idx="1638">
                  <c:v>40550.472349537034</c:v>
                </c:pt>
                <c:pt idx="1639">
                  <c:v>40550.472361111111</c:v>
                </c:pt>
                <c:pt idx="1640">
                  <c:v>40550.472361111111</c:v>
                </c:pt>
                <c:pt idx="1641">
                  <c:v>40550.472361111111</c:v>
                </c:pt>
                <c:pt idx="1642">
                  <c:v>40550.472361111111</c:v>
                </c:pt>
                <c:pt idx="1643">
                  <c:v>40550.472361111111</c:v>
                </c:pt>
                <c:pt idx="1644">
                  <c:v>40550.472361111111</c:v>
                </c:pt>
                <c:pt idx="1645">
                  <c:v>40550.472372685188</c:v>
                </c:pt>
                <c:pt idx="1646">
                  <c:v>40550.472372685188</c:v>
                </c:pt>
                <c:pt idx="1647">
                  <c:v>40550.472372685188</c:v>
                </c:pt>
                <c:pt idx="1648">
                  <c:v>40550.472372685188</c:v>
                </c:pt>
                <c:pt idx="1649">
                  <c:v>40550.472372685188</c:v>
                </c:pt>
                <c:pt idx="1650">
                  <c:v>40550.472372685188</c:v>
                </c:pt>
                <c:pt idx="1651">
                  <c:v>40550.472384259258</c:v>
                </c:pt>
                <c:pt idx="1652">
                  <c:v>40550.472384259258</c:v>
                </c:pt>
                <c:pt idx="1653">
                  <c:v>40550.472384259258</c:v>
                </c:pt>
                <c:pt idx="1654">
                  <c:v>40550.472384259258</c:v>
                </c:pt>
                <c:pt idx="1655">
                  <c:v>40550.472384259258</c:v>
                </c:pt>
                <c:pt idx="1656">
                  <c:v>40550.472384259258</c:v>
                </c:pt>
                <c:pt idx="1657">
                  <c:v>40550.472395833334</c:v>
                </c:pt>
                <c:pt idx="1658">
                  <c:v>40550.472395833334</c:v>
                </c:pt>
                <c:pt idx="1659">
                  <c:v>40550.472395833334</c:v>
                </c:pt>
                <c:pt idx="1660">
                  <c:v>40550.472395833334</c:v>
                </c:pt>
                <c:pt idx="1661">
                  <c:v>40550.472395833334</c:v>
                </c:pt>
                <c:pt idx="1662">
                  <c:v>40550.472395833334</c:v>
                </c:pt>
                <c:pt idx="1663">
                  <c:v>40550.472395833334</c:v>
                </c:pt>
                <c:pt idx="1664">
                  <c:v>40550.472407407404</c:v>
                </c:pt>
                <c:pt idx="1665">
                  <c:v>40550.472407407404</c:v>
                </c:pt>
                <c:pt idx="1666">
                  <c:v>40550.472407407404</c:v>
                </c:pt>
                <c:pt idx="1667">
                  <c:v>40550.472407407404</c:v>
                </c:pt>
                <c:pt idx="1668">
                  <c:v>40550.472407407404</c:v>
                </c:pt>
                <c:pt idx="1669">
                  <c:v>40550.472407407404</c:v>
                </c:pt>
                <c:pt idx="1670">
                  <c:v>40550.472418981481</c:v>
                </c:pt>
                <c:pt idx="1671">
                  <c:v>40550.472418981481</c:v>
                </c:pt>
                <c:pt idx="1672">
                  <c:v>40550.472418981481</c:v>
                </c:pt>
                <c:pt idx="1673">
                  <c:v>40550.472418981481</c:v>
                </c:pt>
                <c:pt idx="1674">
                  <c:v>40550.472418981481</c:v>
                </c:pt>
                <c:pt idx="1675">
                  <c:v>40550.472418981481</c:v>
                </c:pt>
                <c:pt idx="1676">
                  <c:v>40550.472430555557</c:v>
                </c:pt>
                <c:pt idx="1677">
                  <c:v>40550.472430555557</c:v>
                </c:pt>
                <c:pt idx="1678">
                  <c:v>40550.472430555557</c:v>
                </c:pt>
                <c:pt idx="1679">
                  <c:v>40550.472430555557</c:v>
                </c:pt>
                <c:pt idx="1680">
                  <c:v>40550.472430555557</c:v>
                </c:pt>
                <c:pt idx="1681">
                  <c:v>40550.472430555557</c:v>
                </c:pt>
                <c:pt idx="1682">
                  <c:v>40550.472442129627</c:v>
                </c:pt>
                <c:pt idx="1683">
                  <c:v>40550.472442129627</c:v>
                </c:pt>
                <c:pt idx="1684">
                  <c:v>40550.472442129627</c:v>
                </c:pt>
                <c:pt idx="1685">
                  <c:v>40550.472442129627</c:v>
                </c:pt>
                <c:pt idx="1686">
                  <c:v>40550.472442129627</c:v>
                </c:pt>
                <c:pt idx="1687">
                  <c:v>40550.472442129627</c:v>
                </c:pt>
                <c:pt idx="1688">
                  <c:v>40550.472442129627</c:v>
                </c:pt>
                <c:pt idx="1689">
                  <c:v>40550.472453703704</c:v>
                </c:pt>
                <c:pt idx="1690">
                  <c:v>40550.472453703704</c:v>
                </c:pt>
                <c:pt idx="1691">
                  <c:v>40550.472453703704</c:v>
                </c:pt>
                <c:pt idx="1692">
                  <c:v>40550.472453703704</c:v>
                </c:pt>
                <c:pt idx="1693">
                  <c:v>40550.472453703704</c:v>
                </c:pt>
                <c:pt idx="1694">
                  <c:v>40550.472453703704</c:v>
                </c:pt>
                <c:pt idx="1695">
                  <c:v>40550.47246527778</c:v>
                </c:pt>
                <c:pt idx="1696">
                  <c:v>40550.47246527778</c:v>
                </c:pt>
                <c:pt idx="1697">
                  <c:v>40550.47246527778</c:v>
                </c:pt>
                <c:pt idx="1698">
                  <c:v>40550.47246527778</c:v>
                </c:pt>
                <c:pt idx="1699">
                  <c:v>40550.47246527778</c:v>
                </c:pt>
                <c:pt idx="1700">
                  <c:v>40550.47246527778</c:v>
                </c:pt>
                <c:pt idx="1701">
                  <c:v>40550.47247685185</c:v>
                </c:pt>
                <c:pt idx="1702">
                  <c:v>40550.47247685185</c:v>
                </c:pt>
                <c:pt idx="1703">
                  <c:v>40550.47247685185</c:v>
                </c:pt>
                <c:pt idx="1704">
                  <c:v>40550.47247685185</c:v>
                </c:pt>
                <c:pt idx="1705">
                  <c:v>40550.47247685185</c:v>
                </c:pt>
                <c:pt idx="1706">
                  <c:v>40550.47247685185</c:v>
                </c:pt>
                <c:pt idx="1707">
                  <c:v>40550.472488425927</c:v>
                </c:pt>
                <c:pt idx="1708">
                  <c:v>40550.472488425927</c:v>
                </c:pt>
                <c:pt idx="1709">
                  <c:v>40550.472488425927</c:v>
                </c:pt>
                <c:pt idx="1710">
                  <c:v>40550.472488425927</c:v>
                </c:pt>
                <c:pt idx="1711">
                  <c:v>40550.472488425927</c:v>
                </c:pt>
                <c:pt idx="1712">
                  <c:v>40550.472488425927</c:v>
                </c:pt>
                <c:pt idx="1713">
                  <c:v>40550.472500000003</c:v>
                </c:pt>
                <c:pt idx="1714">
                  <c:v>40550.472500000003</c:v>
                </c:pt>
                <c:pt idx="1715">
                  <c:v>40550.472500000003</c:v>
                </c:pt>
                <c:pt idx="1716">
                  <c:v>40550.472500000003</c:v>
                </c:pt>
                <c:pt idx="1717">
                  <c:v>40550.472500000003</c:v>
                </c:pt>
                <c:pt idx="1718">
                  <c:v>40550.472500000003</c:v>
                </c:pt>
                <c:pt idx="1719">
                  <c:v>40550.472500000003</c:v>
                </c:pt>
                <c:pt idx="1720">
                  <c:v>40550.472511574073</c:v>
                </c:pt>
                <c:pt idx="1721">
                  <c:v>40550.472511574073</c:v>
                </c:pt>
                <c:pt idx="1722">
                  <c:v>40550.472511574073</c:v>
                </c:pt>
                <c:pt idx="1723">
                  <c:v>40550.472511574073</c:v>
                </c:pt>
                <c:pt idx="1724">
                  <c:v>40550.472511574073</c:v>
                </c:pt>
                <c:pt idx="1725">
                  <c:v>40550.472511574073</c:v>
                </c:pt>
                <c:pt idx="1726">
                  <c:v>40550.47252314815</c:v>
                </c:pt>
                <c:pt idx="1727">
                  <c:v>40550.47252314815</c:v>
                </c:pt>
                <c:pt idx="1728">
                  <c:v>40550.47252314815</c:v>
                </c:pt>
                <c:pt idx="1729">
                  <c:v>40550.47252314815</c:v>
                </c:pt>
                <c:pt idx="1730">
                  <c:v>40550.47252314815</c:v>
                </c:pt>
                <c:pt idx="1731">
                  <c:v>40550.47252314815</c:v>
                </c:pt>
                <c:pt idx="1732">
                  <c:v>40550.472534722219</c:v>
                </c:pt>
                <c:pt idx="1733">
                  <c:v>40550.472534722219</c:v>
                </c:pt>
                <c:pt idx="1734">
                  <c:v>40550.472534722219</c:v>
                </c:pt>
                <c:pt idx="1735">
                  <c:v>40550.472534722219</c:v>
                </c:pt>
                <c:pt idx="1736">
                  <c:v>40550.472534722219</c:v>
                </c:pt>
                <c:pt idx="1737">
                  <c:v>40550.472534722219</c:v>
                </c:pt>
                <c:pt idx="1738">
                  <c:v>40550.472546296296</c:v>
                </c:pt>
                <c:pt idx="1739">
                  <c:v>40550.472546296296</c:v>
                </c:pt>
                <c:pt idx="1740">
                  <c:v>40550.472546296296</c:v>
                </c:pt>
                <c:pt idx="1741">
                  <c:v>40550.472546296296</c:v>
                </c:pt>
                <c:pt idx="1742">
                  <c:v>40550.472546296296</c:v>
                </c:pt>
                <c:pt idx="1743">
                  <c:v>40550.472546296296</c:v>
                </c:pt>
                <c:pt idx="1744">
                  <c:v>40550.472557870373</c:v>
                </c:pt>
                <c:pt idx="1745">
                  <c:v>40550.472557870373</c:v>
                </c:pt>
                <c:pt idx="1746">
                  <c:v>40550.472557870373</c:v>
                </c:pt>
                <c:pt idx="1747">
                  <c:v>40550.472557870373</c:v>
                </c:pt>
                <c:pt idx="1748">
                  <c:v>40550.472557870373</c:v>
                </c:pt>
                <c:pt idx="1749">
                  <c:v>40550.472557870373</c:v>
                </c:pt>
                <c:pt idx="1750">
                  <c:v>40550.472569444442</c:v>
                </c:pt>
                <c:pt idx="1751">
                  <c:v>40550.472569444442</c:v>
                </c:pt>
                <c:pt idx="1752">
                  <c:v>40550.472569444442</c:v>
                </c:pt>
                <c:pt idx="1753">
                  <c:v>40550.472569444442</c:v>
                </c:pt>
                <c:pt idx="1754">
                  <c:v>40550.472569444442</c:v>
                </c:pt>
                <c:pt idx="1755">
                  <c:v>40550.472569444442</c:v>
                </c:pt>
                <c:pt idx="1756">
                  <c:v>40550.472569444442</c:v>
                </c:pt>
                <c:pt idx="1757">
                  <c:v>40550.472581018519</c:v>
                </c:pt>
                <c:pt idx="1758">
                  <c:v>40550.472581018519</c:v>
                </c:pt>
                <c:pt idx="1759">
                  <c:v>40550.472581018519</c:v>
                </c:pt>
                <c:pt idx="1760">
                  <c:v>40550.472581018519</c:v>
                </c:pt>
                <c:pt idx="1761">
                  <c:v>40550.472581018519</c:v>
                </c:pt>
                <c:pt idx="1762">
                  <c:v>40550.472581018519</c:v>
                </c:pt>
                <c:pt idx="1763">
                  <c:v>40550.472592592596</c:v>
                </c:pt>
                <c:pt idx="1764">
                  <c:v>40550.472592592596</c:v>
                </c:pt>
                <c:pt idx="1765">
                  <c:v>40550.472592592596</c:v>
                </c:pt>
                <c:pt idx="1766">
                  <c:v>40550.472592592596</c:v>
                </c:pt>
                <c:pt idx="1767">
                  <c:v>40550.472592592596</c:v>
                </c:pt>
                <c:pt idx="1768">
                  <c:v>40550.472592592596</c:v>
                </c:pt>
                <c:pt idx="1769">
                  <c:v>40550.472604166665</c:v>
                </c:pt>
                <c:pt idx="1770">
                  <c:v>40550.472604166665</c:v>
                </c:pt>
                <c:pt idx="1771">
                  <c:v>40550.472604166665</c:v>
                </c:pt>
                <c:pt idx="1772">
                  <c:v>40550.472604166665</c:v>
                </c:pt>
                <c:pt idx="1773">
                  <c:v>40550.472604166665</c:v>
                </c:pt>
                <c:pt idx="1774">
                  <c:v>40550.472604166665</c:v>
                </c:pt>
                <c:pt idx="1775">
                  <c:v>40550.472615740742</c:v>
                </c:pt>
                <c:pt idx="1776">
                  <c:v>40550.472615740742</c:v>
                </c:pt>
                <c:pt idx="1777">
                  <c:v>40550.472615740742</c:v>
                </c:pt>
                <c:pt idx="1778">
                  <c:v>40550.472615740742</c:v>
                </c:pt>
                <c:pt idx="1779">
                  <c:v>40550.472615740742</c:v>
                </c:pt>
                <c:pt idx="1780">
                  <c:v>40550.472615740742</c:v>
                </c:pt>
                <c:pt idx="1781">
                  <c:v>40550.472627314812</c:v>
                </c:pt>
                <c:pt idx="1782">
                  <c:v>40550.472627314812</c:v>
                </c:pt>
                <c:pt idx="1783">
                  <c:v>40550.472627314812</c:v>
                </c:pt>
                <c:pt idx="1784">
                  <c:v>40550.472627314812</c:v>
                </c:pt>
                <c:pt idx="1785">
                  <c:v>40550.472627314812</c:v>
                </c:pt>
                <c:pt idx="1786">
                  <c:v>40550.472627314812</c:v>
                </c:pt>
                <c:pt idx="1787">
                  <c:v>40550.472638888888</c:v>
                </c:pt>
                <c:pt idx="1788">
                  <c:v>40550.472638888888</c:v>
                </c:pt>
                <c:pt idx="1789">
                  <c:v>40550.472638888888</c:v>
                </c:pt>
                <c:pt idx="1790">
                  <c:v>40550.472638888888</c:v>
                </c:pt>
                <c:pt idx="1791">
                  <c:v>40550.472638888888</c:v>
                </c:pt>
                <c:pt idx="1792">
                  <c:v>40550.472638888888</c:v>
                </c:pt>
                <c:pt idx="1793">
                  <c:v>40550.472650462965</c:v>
                </c:pt>
                <c:pt idx="1794">
                  <c:v>40550.472650462965</c:v>
                </c:pt>
                <c:pt idx="1795">
                  <c:v>40550.472650462965</c:v>
                </c:pt>
                <c:pt idx="1796">
                  <c:v>40550.472650462965</c:v>
                </c:pt>
                <c:pt idx="1797">
                  <c:v>40550.472650462965</c:v>
                </c:pt>
                <c:pt idx="1798">
                  <c:v>40550.472650462965</c:v>
                </c:pt>
                <c:pt idx="1799">
                  <c:v>40550.472650462965</c:v>
                </c:pt>
                <c:pt idx="1800">
                  <c:v>40550.472662037035</c:v>
                </c:pt>
                <c:pt idx="1801">
                  <c:v>40550.472662037035</c:v>
                </c:pt>
                <c:pt idx="1802">
                  <c:v>40550.472662037035</c:v>
                </c:pt>
                <c:pt idx="1803">
                  <c:v>40550.472662037035</c:v>
                </c:pt>
                <c:pt idx="1804">
                  <c:v>40550.472662037035</c:v>
                </c:pt>
                <c:pt idx="1805">
                  <c:v>40550.472662037035</c:v>
                </c:pt>
                <c:pt idx="1806">
                  <c:v>40550.472673611112</c:v>
                </c:pt>
                <c:pt idx="1807">
                  <c:v>40550.472673611112</c:v>
                </c:pt>
                <c:pt idx="1808">
                  <c:v>40550.472673611112</c:v>
                </c:pt>
                <c:pt idx="1809">
                  <c:v>40550.472673611112</c:v>
                </c:pt>
                <c:pt idx="1810">
                  <c:v>40550.472673611112</c:v>
                </c:pt>
                <c:pt idx="1811">
                  <c:v>40550.472673611112</c:v>
                </c:pt>
                <c:pt idx="1812">
                  <c:v>40550.472685185188</c:v>
                </c:pt>
                <c:pt idx="1813">
                  <c:v>40550.472685185188</c:v>
                </c:pt>
                <c:pt idx="1814">
                  <c:v>40550.472685185188</c:v>
                </c:pt>
                <c:pt idx="1815">
                  <c:v>40550.472685185188</c:v>
                </c:pt>
                <c:pt idx="1816">
                  <c:v>40550.472685185188</c:v>
                </c:pt>
                <c:pt idx="1817">
                  <c:v>40550.472685185188</c:v>
                </c:pt>
                <c:pt idx="1818">
                  <c:v>40550.472696759258</c:v>
                </c:pt>
                <c:pt idx="1819">
                  <c:v>40550.472696759258</c:v>
                </c:pt>
                <c:pt idx="1820">
                  <c:v>40550.472696759258</c:v>
                </c:pt>
                <c:pt idx="1821">
                  <c:v>40550.472696759258</c:v>
                </c:pt>
                <c:pt idx="1822">
                  <c:v>40550.472696759258</c:v>
                </c:pt>
                <c:pt idx="1823">
                  <c:v>40550.472696759258</c:v>
                </c:pt>
                <c:pt idx="1824">
                  <c:v>40550.472696759258</c:v>
                </c:pt>
                <c:pt idx="1825">
                  <c:v>40550.472708333335</c:v>
                </c:pt>
                <c:pt idx="1826">
                  <c:v>40550.472708333335</c:v>
                </c:pt>
                <c:pt idx="1827">
                  <c:v>40550.472708333335</c:v>
                </c:pt>
                <c:pt idx="1828">
                  <c:v>40550.472708333335</c:v>
                </c:pt>
                <c:pt idx="1829">
                  <c:v>40550.472708333335</c:v>
                </c:pt>
                <c:pt idx="1830">
                  <c:v>40550.472708333335</c:v>
                </c:pt>
                <c:pt idx="1831">
                  <c:v>40550.472719907404</c:v>
                </c:pt>
                <c:pt idx="1832">
                  <c:v>40550.472719907404</c:v>
                </c:pt>
                <c:pt idx="1833">
                  <c:v>40550.472719907404</c:v>
                </c:pt>
                <c:pt idx="1834">
                  <c:v>40550.472719907404</c:v>
                </c:pt>
                <c:pt idx="1835">
                  <c:v>40550.472719907404</c:v>
                </c:pt>
                <c:pt idx="1836">
                  <c:v>40550.472719907404</c:v>
                </c:pt>
                <c:pt idx="1837">
                  <c:v>40550.472731481481</c:v>
                </c:pt>
                <c:pt idx="1838">
                  <c:v>40550.472731481481</c:v>
                </c:pt>
                <c:pt idx="1839">
                  <c:v>40550.472731481481</c:v>
                </c:pt>
                <c:pt idx="1840">
                  <c:v>40550.472731481481</c:v>
                </c:pt>
                <c:pt idx="1841">
                  <c:v>40550.472731481481</c:v>
                </c:pt>
                <c:pt idx="1842">
                  <c:v>40550.472731481481</c:v>
                </c:pt>
                <c:pt idx="1843">
                  <c:v>40550.472743055558</c:v>
                </c:pt>
                <c:pt idx="1844">
                  <c:v>40550.472743055558</c:v>
                </c:pt>
                <c:pt idx="1845">
                  <c:v>40550.472743055558</c:v>
                </c:pt>
                <c:pt idx="1846">
                  <c:v>40550.472743055558</c:v>
                </c:pt>
                <c:pt idx="1847">
                  <c:v>40550.472743055558</c:v>
                </c:pt>
                <c:pt idx="1848">
                  <c:v>40550.472743055558</c:v>
                </c:pt>
                <c:pt idx="1849">
                  <c:v>40550.472754629627</c:v>
                </c:pt>
                <c:pt idx="1850">
                  <c:v>40550.472754629627</c:v>
                </c:pt>
                <c:pt idx="1851">
                  <c:v>40550.472754629627</c:v>
                </c:pt>
                <c:pt idx="1852">
                  <c:v>40550.472754629627</c:v>
                </c:pt>
                <c:pt idx="1853">
                  <c:v>40550.472754629627</c:v>
                </c:pt>
                <c:pt idx="1854">
                  <c:v>40550.472754629627</c:v>
                </c:pt>
                <c:pt idx="1855">
                  <c:v>40550.472766203704</c:v>
                </c:pt>
                <c:pt idx="1856">
                  <c:v>40550.472766203704</c:v>
                </c:pt>
                <c:pt idx="1857">
                  <c:v>40550.472766203704</c:v>
                </c:pt>
                <c:pt idx="1858">
                  <c:v>40550.472766203704</c:v>
                </c:pt>
                <c:pt idx="1859">
                  <c:v>40550.472766203704</c:v>
                </c:pt>
                <c:pt idx="1860">
                  <c:v>40550.472766203704</c:v>
                </c:pt>
                <c:pt idx="1861">
                  <c:v>40550.472766203704</c:v>
                </c:pt>
                <c:pt idx="1862">
                  <c:v>40550.472777777781</c:v>
                </c:pt>
                <c:pt idx="1863">
                  <c:v>40550.472777777781</c:v>
                </c:pt>
                <c:pt idx="1864">
                  <c:v>40550.472777777781</c:v>
                </c:pt>
                <c:pt idx="1865">
                  <c:v>40550.472777777781</c:v>
                </c:pt>
                <c:pt idx="1866">
                  <c:v>40550.472777777781</c:v>
                </c:pt>
                <c:pt idx="1867">
                  <c:v>40550.472777777781</c:v>
                </c:pt>
                <c:pt idx="1868">
                  <c:v>40550.47278935185</c:v>
                </c:pt>
                <c:pt idx="1869">
                  <c:v>40550.47278935185</c:v>
                </c:pt>
                <c:pt idx="1870">
                  <c:v>40550.47278935185</c:v>
                </c:pt>
                <c:pt idx="1871">
                  <c:v>40550.47278935185</c:v>
                </c:pt>
                <c:pt idx="1872">
                  <c:v>40550.47278935185</c:v>
                </c:pt>
                <c:pt idx="1873">
                  <c:v>40550.47278935185</c:v>
                </c:pt>
                <c:pt idx="1874">
                  <c:v>40550.472800925927</c:v>
                </c:pt>
                <c:pt idx="1875">
                  <c:v>40550.472800925927</c:v>
                </c:pt>
                <c:pt idx="1876">
                  <c:v>40550.472800925927</c:v>
                </c:pt>
                <c:pt idx="1877">
                  <c:v>40550.472800925927</c:v>
                </c:pt>
                <c:pt idx="1878">
                  <c:v>40550.472800925927</c:v>
                </c:pt>
                <c:pt idx="1879">
                  <c:v>40550.472800925927</c:v>
                </c:pt>
                <c:pt idx="1880">
                  <c:v>40550.472812499997</c:v>
                </c:pt>
                <c:pt idx="1881">
                  <c:v>40550.472812499997</c:v>
                </c:pt>
                <c:pt idx="1882">
                  <c:v>40550.472812499997</c:v>
                </c:pt>
                <c:pt idx="1883">
                  <c:v>40550.472812499997</c:v>
                </c:pt>
                <c:pt idx="1884">
                  <c:v>40550.472812499997</c:v>
                </c:pt>
                <c:pt idx="1885">
                  <c:v>40550.472812499997</c:v>
                </c:pt>
                <c:pt idx="1886">
                  <c:v>40550.472824074073</c:v>
                </c:pt>
                <c:pt idx="1887">
                  <c:v>40550.472824074073</c:v>
                </c:pt>
                <c:pt idx="1888">
                  <c:v>40550.472824074073</c:v>
                </c:pt>
                <c:pt idx="1889">
                  <c:v>40550.472824074073</c:v>
                </c:pt>
                <c:pt idx="1890">
                  <c:v>40550.472824074073</c:v>
                </c:pt>
                <c:pt idx="1891">
                  <c:v>40550.472824074073</c:v>
                </c:pt>
                <c:pt idx="1892">
                  <c:v>40550.47283564815</c:v>
                </c:pt>
                <c:pt idx="1893">
                  <c:v>40550.47283564815</c:v>
                </c:pt>
                <c:pt idx="1894">
                  <c:v>40550.47283564815</c:v>
                </c:pt>
                <c:pt idx="1895">
                  <c:v>40550.47283564815</c:v>
                </c:pt>
                <c:pt idx="1896">
                  <c:v>40550.47283564815</c:v>
                </c:pt>
                <c:pt idx="1897">
                  <c:v>40550.47283564815</c:v>
                </c:pt>
                <c:pt idx="1898">
                  <c:v>40550.47284722222</c:v>
                </c:pt>
                <c:pt idx="1899">
                  <c:v>40550.47284722222</c:v>
                </c:pt>
                <c:pt idx="1900">
                  <c:v>40550.47284722222</c:v>
                </c:pt>
                <c:pt idx="1901">
                  <c:v>40550.47284722222</c:v>
                </c:pt>
                <c:pt idx="1902">
                  <c:v>40550.47284722222</c:v>
                </c:pt>
                <c:pt idx="1903">
                  <c:v>40550.47284722222</c:v>
                </c:pt>
                <c:pt idx="1904">
                  <c:v>40550.472858796296</c:v>
                </c:pt>
                <c:pt idx="1905">
                  <c:v>40550.472858796296</c:v>
                </c:pt>
                <c:pt idx="1906">
                  <c:v>40550.472858796296</c:v>
                </c:pt>
                <c:pt idx="1907">
                  <c:v>40550.472858796296</c:v>
                </c:pt>
                <c:pt idx="1908">
                  <c:v>40550.472858796296</c:v>
                </c:pt>
                <c:pt idx="1909">
                  <c:v>40550.472858796296</c:v>
                </c:pt>
                <c:pt idx="1910">
                  <c:v>40550.472870370373</c:v>
                </c:pt>
                <c:pt idx="1911">
                  <c:v>40550.472870370373</c:v>
                </c:pt>
                <c:pt idx="1912">
                  <c:v>40550.472870370373</c:v>
                </c:pt>
                <c:pt idx="1913">
                  <c:v>40550.472870370373</c:v>
                </c:pt>
                <c:pt idx="1914">
                  <c:v>40550.472870370373</c:v>
                </c:pt>
                <c:pt idx="1915">
                  <c:v>40550.472870370373</c:v>
                </c:pt>
                <c:pt idx="1916">
                  <c:v>40550.472870370373</c:v>
                </c:pt>
                <c:pt idx="1917">
                  <c:v>40550.472881944443</c:v>
                </c:pt>
                <c:pt idx="1918">
                  <c:v>40550.472881944443</c:v>
                </c:pt>
                <c:pt idx="1919">
                  <c:v>40550.472881944443</c:v>
                </c:pt>
                <c:pt idx="1920">
                  <c:v>40550.472881944443</c:v>
                </c:pt>
                <c:pt idx="1921">
                  <c:v>40550.472881944443</c:v>
                </c:pt>
                <c:pt idx="1922">
                  <c:v>40550.472881944443</c:v>
                </c:pt>
                <c:pt idx="1923">
                  <c:v>40550.472893518519</c:v>
                </c:pt>
                <c:pt idx="1924">
                  <c:v>40550.472893518519</c:v>
                </c:pt>
                <c:pt idx="1925">
                  <c:v>40550.472893518519</c:v>
                </c:pt>
                <c:pt idx="1926">
                  <c:v>40550.472893518519</c:v>
                </c:pt>
                <c:pt idx="1927">
                  <c:v>40550.472893518519</c:v>
                </c:pt>
                <c:pt idx="1928">
                  <c:v>40550.472905092596</c:v>
                </c:pt>
                <c:pt idx="1929">
                  <c:v>40550.472905092596</c:v>
                </c:pt>
                <c:pt idx="1930">
                  <c:v>40550.472905092596</c:v>
                </c:pt>
                <c:pt idx="1931">
                  <c:v>40550.472905092596</c:v>
                </c:pt>
                <c:pt idx="1932">
                  <c:v>40550.472905092596</c:v>
                </c:pt>
                <c:pt idx="1933">
                  <c:v>40550.472905092596</c:v>
                </c:pt>
                <c:pt idx="1934">
                  <c:v>40550.472905092596</c:v>
                </c:pt>
                <c:pt idx="1935">
                  <c:v>40550.472916666666</c:v>
                </c:pt>
                <c:pt idx="1936">
                  <c:v>40550.472916666666</c:v>
                </c:pt>
                <c:pt idx="1937">
                  <c:v>40550.472916666666</c:v>
                </c:pt>
                <c:pt idx="1938">
                  <c:v>40550.472916666666</c:v>
                </c:pt>
                <c:pt idx="1939">
                  <c:v>40550.472916666666</c:v>
                </c:pt>
                <c:pt idx="1940">
                  <c:v>40550.472916666666</c:v>
                </c:pt>
                <c:pt idx="1941">
                  <c:v>40550.472928240742</c:v>
                </c:pt>
                <c:pt idx="1942">
                  <c:v>40550.472928240742</c:v>
                </c:pt>
                <c:pt idx="1943">
                  <c:v>40550.472928240742</c:v>
                </c:pt>
                <c:pt idx="1944">
                  <c:v>40550.472928240742</c:v>
                </c:pt>
                <c:pt idx="1945">
                  <c:v>40550.472928240742</c:v>
                </c:pt>
                <c:pt idx="1946">
                  <c:v>40550.472928240742</c:v>
                </c:pt>
                <c:pt idx="1947">
                  <c:v>40550.472939814812</c:v>
                </c:pt>
                <c:pt idx="1948">
                  <c:v>40550.472939814812</c:v>
                </c:pt>
                <c:pt idx="1949">
                  <c:v>40550.472939814812</c:v>
                </c:pt>
                <c:pt idx="1950">
                  <c:v>40550.472939814812</c:v>
                </c:pt>
                <c:pt idx="1951">
                  <c:v>40550.472939814812</c:v>
                </c:pt>
                <c:pt idx="1952">
                  <c:v>40550.472939814812</c:v>
                </c:pt>
                <c:pt idx="1953">
                  <c:v>40550.472951388889</c:v>
                </c:pt>
                <c:pt idx="1954">
                  <c:v>40550.472951388889</c:v>
                </c:pt>
                <c:pt idx="1955">
                  <c:v>40550.472951388889</c:v>
                </c:pt>
                <c:pt idx="1956">
                  <c:v>40550.472951388889</c:v>
                </c:pt>
                <c:pt idx="1957">
                  <c:v>40550.472951388889</c:v>
                </c:pt>
                <c:pt idx="1958">
                  <c:v>40550.472951388889</c:v>
                </c:pt>
                <c:pt idx="1959">
                  <c:v>40550.472962962966</c:v>
                </c:pt>
                <c:pt idx="1960">
                  <c:v>40550.472962962966</c:v>
                </c:pt>
                <c:pt idx="1961">
                  <c:v>40550.472962962966</c:v>
                </c:pt>
                <c:pt idx="1962">
                  <c:v>40550.472962962966</c:v>
                </c:pt>
                <c:pt idx="1963">
                  <c:v>40550.472962962966</c:v>
                </c:pt>
                <c:pt idx="1964">
                  <c:v>40550.472962962966</c:v>
                </c:pt>
                <c:pt idx="1965">
                  <c:v>40550.472962962966</c:v>
                </c:pt>
                <c:pt idx="1966">
                  <c:v>40550.472974537035</c:v>
                </c:pt>
                <c:pt idx="1967">
                  <c:v>40550.472974537035</c:v>
                </c:pt>
                <c:pt idx="1968">
                  <c:v>40550.472974537035</c:v>
                </c:pt>
                <c:pt idx="1969">
                  <c:v>40550.472974537035</c:v>
                </c:pt>
                <c:pt idx="1970">
                  <c:v>40550.472974537035</c:v>
                </c:pt>
                <c:pt idx="1971">
                  <c:v>40550.472974537035</c:v>
                </c:pt>
                <c:pt idx="1972">
                  <c:v>40550.472986111112</c:v>
                </c:pt>
                <c:pt idx="1973">
                  <c:v>40550.473379629628</c:v>
                </c:pt>
                <c:pt idx="1974">
                  <c:v>40550.473379629628</c:v>
                </c:pt>
                <c:pt idx="1975">
                  <c:v>40550.473391203705</c:v>
                </c:pt>
                <c:pt idx="1976">
                  <c:v>40550.473402777781</c:v>
                </c:pt>
                <c:pt idx="1977">
                  <c:v>40550.473414351851</c:v>
                </c:pt>
                <c:pt idx="1978">
                  <c:v>40550.473425925928</c:v>
                </c:pt>
                <c:pt idx="1979">
                  <c:v>40550.473425925928</c:v>
                </c:pt>
                <c:pt idx="1980">
                  <c:v>40550.473437499997</c:v>
                </c:pt>
                <c:pt idx="1981">
                  <c:v>40550.473449074074</c:v>
                </c:pt>
                <c:pt idx="1982">
                  <c:v>40550.473460648151</c:v>
                </c:pt>
                <c:pt idx="1983">
                  <c:v>40550.47347222222</c:v>
                </c:pt>
                <c:pt idx="1984">
                  <c:v>40550.47347222222</c:v>
                </c:pt>
                <c:pt idx="1985">
                  <c:v>40550.473483796297</c:v>
                </c:pt>
                <c:pt idx="1986">
                  <c:v>40550.473495370374</c:v>
                </c:pt>
                <c:pt idx="1987">
                  <c:v>40550.473506944443</c:v>
                </c:pt>
                <c:pt idx="1988">
                  <c:v>40550.47351851852</c:v>
                </c:pt>
                <c:pt idx="1989">
                  <c:v>40550.47351851852</c:v>
                </c:pt>
                <c:pt idx="1990">
                  <c:v>40550.473530092589</c:v>
                </c:pt>
                <c:pt idx="1991">
                  <c:v>40550.473541666666</c:v>
                </c:pt>
                <c:pt idx="1992">
                  <c:v>40550.473553240743</c:v>
                </c:pt>
                <c:pt idx="1993">
                  <c:v>40550.473564814813</c:v>
                </c:pt>
                <c:pt idx="1994">
                  <c:v>40550.473576388889</c:v>
                </c:pt>
                <c:pt idx="1995">
                  <c:v>40550.473576388889</c:v>
                </c:pt>
                <c:pt idx="1996">
                  <c:v>40550.473587962966</c:v>
                </c:pt>
                <c:pt idx="1997">
                  <c:v>40550.473599537036</c:v>
                </c:pt>
                <c:pt idx="1998">
                  <c:v>40550.473611111112</c:v>
                </c:pt>
                <c:pt idx="1999">
                  <c:v>40550.473622685182</c:v>
                </c:pt>
                <c:pt idx="2000">
                  <c:v>40550.473622685182</c:v>
                </c:pt>
                <c:pt idx="2001">
                  <c:v>40550.473634259259</c:v>
                </c:pt>
                <c:pt idx="2002">
                  <c:v>40550.473645833335</c:v>
                </c:pt>
                <c:pt idx="2003">
                  <c:v>40550.473657407405</c:v>
                </c:pt>
                <c:pt idx="2004">
                  <c:v>40550.473668981482</c:v>
                </c:pt>
                <c:pt idx="2005">
                  <c:v>40550.473668981482</c:v>
                </c:pt>
                <c:pt idx="2006">
                  <c:v>40550.473680555559</c:v>
                </c:pt>
                <c:pt idx="2007">
                  <c:v>40550.473692129628</c:v>
                </c:pt>
                <c:pt idx="2008">
                  <c:v>40550.473703703705</c:v>
                </c:pt>
                <c:pt idx="2009">
                  <c:v>40550.473715277774</c:v>
                </c:pt>
                <c:pt idx="2010">
                  <c:v>40550.473715277774</c:v>
                </c:pt>
                <c:pt idx="2011">
                  <c:v>40550.473726851851</c:v>
                </c:pt>
                <c:pt idx="2012">
                  <c:v>40550.473738425928</c:v>
                </c:pt>
                <c:pt idx="2013">
                  <c:v>40550.473749999997</c:v>
                </c:pt>
                <c:pt idx="2014">
                  <c:v>40550.473761574074</c:v>
                </c:pt>
                <c:pt idx="2015">
                  <c:v>40550.473761574074</c:v>
                </c:pt>
                <c:pt idx="2016">
                  <c:v>40550.473773148151</c:v>
                </c:pt>
                <c:pt idx="2017">
                  <c:v>40550.47378472222</c:v>
                </c:pt>
                <c:pt idx="2018">
                  <c:v>40550.473796296297</c:v>
                </c:pt>
                <c:pt idx="2019">
                  <c:v>40550.473807870374</c:v>
                </c:pt>
                <c:pt idx="2020">
                  <c:v>40550.473819444444</c:v>
                </c:pt>
                <c:pt idx="2021">
                  <c:v>40550.473819444444</c:v>
                </c:pt>
                <c:pt idx="2022">
                  <c:v>40550.47383101852</c:v>
                </c:pt>
                <c:pt idx="2023">
                  <c:v>40550.47384259259</c:v>
                </c:pt>
                <c:pt idx="2024">
                  <c:v>40550.473854166667</c:v>
                </c:pt>
                <c:pt idx="2025">
                  <c:v>40550.473865740743</c:v>
                </c:pt>
                <c:pt idx="2026">
                  <c:v>40550.473865740743</c:v>
                </c:pt>
                <c:pt idx="2027">
                  <c:v>40550.473877314813</c:v>
                </c:pt>
                <c:pt idx="2028">
                  <c:v>40550.47388888889</c:v>
                </c:pt>
                <c:pt idx="2029">
                  <c:v>40550.473900462966</c:v>
                </c:pt>
                <c:pt idx="2030">
                  <c:v>40550.473912037036</c:v>
                </c:pt>
                <c:pt idx="2031">
                  <c:v>40550.473912037036</c:v>
                </c:pt>
                <c:pt idx="2032">
                  <c:v>40550.473923611113</c:v>
                </c:pt>
                <c:pt idx="2033">
                  <c:v>40550.473935185182</c:v>
                </c:pt>
                <c:pt idx="2034">
                  <c:v>40550.473946759259</c:v>
                </c:pt>
                <c:pt idx="2035">
                  <c:v>40550.473958333336</c:v>
                </c:pt>
                <c:pt idx="2036">
                  <c:v>40550.473958333336</c:v>
                </c:pt>
                <c:pt idx="2037">
                  <c:v>40550.473969907405</c:v>
                </c:pt>
                <c:pt idx="2038">
                  <c:v>40550.473981481482</c:v>
                </c:pt>
                <c:pt idx="2039">
                  <c:v>40550.473993055559</c:v>
                </c:pt>
                <c:pt idx="2040">
                  <c:v>40550.474004629628</c:v>
                </c:pt>
                <c:pt idx="2041">
                  <c:v>40550.474016203705</c:v>
                </c:pt>
                <c:pt idx="2042">
                  <c:v>40550.474016203705</c:v>
                </c:pt>
                <c:pt idx="2043">
                  <c:v>40550.474027777775</c:v>
                </c:pt>
                <c:pt idx="2044">
                  <c:v>40550.474039351851</c:v>
                </c:pt>
                <c:pt idx="2045">
                  <c:v>40550.474050925928</c:v>
                </c:pt>
                <c:pt idx="2046">
                  <c:v>40550.474062499998</c:v>
                </c:pt>
                <c:pt idx="2047">
                  <c:v>40550.474062499998</c:v>
                </c:pt>
                <c:pt idx="2048">
                  <c:v>40550.474074074074</c:v>
                </c:pt>
                <c:pt idx="2049">
                  <c:v>40550.474085648151</c:v>
                </c:pt>
                <c:pt idx="2050">
                  <c:v>40550.474097222221</c:v>
                </c:pt>
                <c:pt idx="2051">
                  <c:v>40550.474108796298</c:v>
                </c:pt>
                <c:pt idx="2052">
                  <c:v>40550.474108796298</c:v>
                </c:pt>
                <c:pt idx="2053">
                  <c:v>40550.474120370367</c:v>
                </c:pt>
                <c:pt idx="2054">
                  <c:v>40550.474131944444</c:v>
                </c:pt>
                <c:pt idx="2055">
                  <c:v>40550.474143518521</c:v>
                </c:pt>
                <c:pt idx="2056">
                  <c:v>40550.47415509259</c:v>
                </c:pt>
                <c:pt idx="2057">
                  <c:v>40550.47415509259</c:v>
                </c:pt>
                <c:pt idx="2058">
                  <c:v>40550.474166666667</c:v>
                </c:pt>
                <c:pt idx="2059">
                  <c:v>40550.474178240744</c:v>
                </c:pt>
                <c:pt idx="2060">
                  <c:v>40550.474189814813</c:v>
                </c:pt>
                <c:pt idx="2061">
                  <c:v>40550.47420138889</c:v>
                </c:pt>
                <c:pt idx="2062">
                  <c:v>40550.47420138889</c:v>
                </c:pt>
                <c:pt idx="2063">
                  <c:v>40550.474212962959</c:v>
                </c:pt>
                <c:pt idx="2064">
                  <c:v>40550.474224537036</c:v>
                </c:pt>
                <c:pt idx="2065">
                  <c:v>40550.474236111113</c:v>
                </c:pt>
                <c:pt idx="2066">
                  <c:v>40550.474247685182</c:v>
                </c:pt>
                <c:pt idx="2067">
                  <c:v>40550.474259259259</c:v>
                </c:pt>
                <c:pt idx="2068">
                  <c:v>40550.474259259259</c:v>
                </c:pt>
                <c:pt idx="2069">
                  <c:v>40550.474270833336</c:v>
                </c:pt>
                <c:pt idx="2070">
                  <c:v>40550.474282407406</c:v>
                </c:pt>
                <c:pt idx="2071">
                  <c:v>40550.474293981482</c:v>
                </c:pt>
                <c:pt idx="2072">
                  <c:v>40550.474305555559</c:v>
                </c:pt>
                <c:pt idx="2073">
                  <c:v>40550.474305555559</c:v>
                </c:pt>
                <c:pt idx="2074">
                  <c:v>40550.474317129629</c:v>
                </c:pt>
                <c:pt idx="2075">
                  <c:v>40550.474328703705</c:v>
                </c:pt>
                <c:pt idx="2076">
                  <c:v>40550.474340277775</c:v>
                </c:pt>
                <c:pt idx="2077">
                  <c:v>40550.474351851852</c:v>
                </c:pt>
                <c:pt idx="2078">
                  <c:v>40550.474351851852</c:v>
                </c:pt>
                <c:pt idx="2079">
                  <c:v>40550.474363425928</c:v>
                </c:pt>
                <c:pt idx="2080">
                  <c:v>40550.474374999998</c:v>
                </c:pt>
                <c:pt idx="2081">
                  <c:v>40550.474386574075</c:v>
                </c:pt>
                <c:pt idx="2082">
                  <c:v>40550.474398148152</c:v>
                </c:pt>
                <c:pt idx="2083">
                  <c:v>40550.474398148152</c:v>
                </c:pt>
                <c:pt idx="2084">
                  <c:v>40550.474409722221</c:v>
                </c:pt>
                <c:pt idx="2085">
                  <c:v>40550.474421296298</c:v>
                </c:pt>
                <c:pt idx="2086">
                  <c:v>40550.474432870367</c:v>
                </c:pt>
                <c:pt idx="2087">
                  <c:v>40550.474444444444</c:v>
                </c:pt>
                <c:pt idx="2088">
                  <c:v>40550.474456018521</c:v>
                </c:pt>
                <c:pt idx="2089">
                  <c:v>40550.474456018521</c:v>
                </c:pt>
                <c:pt idx="2090">
                  <c:v>40550.47446759259</c:v>
                </c:pt>
                <c:pt idx="2091">
                  <c:v>40550.474479166667</c:v>
                </c:pt>
                <c:pt idx="2092">
                  <c:v>40550.474490740744</c:v>
                </c:pt>
                <c:pt idx="2093">
                  <c:v>40550.474502314813</c:v>
                </c:pt>
                <c:pt idx="2094">
                  <c:v>40550.474502314813</c:v>
                </c:pt>
                <c:pt idx="2095">
                  <c:v>40550.47451388889</c:v>
                </c:pt>
                <c:pt idx="2096">
                  <c:v>40550.47452546296</c:v>
                </c:pt>
                <c:pt idx="2097">
                  <c:v>40550.474537037036</c:v>
                </c:pt>
                <c:pt idx="2098">
                  <c:v>40550.474548611113</c:v>
                </c:pt>
                <c:pt idx="2099">
                  <c:v>40550.474548611113</c:v>
                </c:pt>
                <c:pt idx="2100">
                  <c:v>40550.474560185183</c:v>
                </c:pt>
                <c:pt idx="2101">
                  <c:v>40550.47457175926</c:v>
                </c:pt>
                <c:pt idx="2102">
                  <c:v>40550.474583333336</c:v>
                </c:pt>
                <c:pt idx="2103">
                  <c:v>40550.474594907406</c:v>
                </c:pt>
                <c:pt idx="2104">
                  <c:v>40550.474594907406</c:v>
                </c:pt>
                <c:pt idx="2105">
                  <c:v>40550.474606481483</c:v>
                </c:pt>
                <c:pt idx="2106">
                  <c:v>40550.474618055552</c:v>
                </c:pt>
                <c:pt idx="2107">
                  <c:v>40550.474629629629</c:v>
                </c:pt>
                <c:pt idx="2108">
                  <c:v>40550.474641203706</c:v>
                </c:pt>
                <c:pt idx="2109">
                  <c:v>40550.474641203706</c:v>
                </c:pt>
                <c:pt idx="2110">
                  <c:v>40550.474652777775</c:v>
                </c:pt>
                <c:pt idx="2111">
                  <c:v>40550.474664351852</c:v>
                </c:pt>
                <c:pt idx="2112">
                  <c:v>40550.474675925929</c:v>
                </c:pt>
                <c:pt idx="2113">
                  <c:v>40550.474687499998</c:v>
                </c:pt>
                <c:pt idx="2114">
                  <c:v>40550.474687499998</c:v>
                </c:pt>
                <c:pt idx="2115">
                  <c:v>40550.474699074075</c:v>
                </c:pt>
                <c:pt idx="2116">
                  <c:v>40550.474710648145</c:v>
                </c:pt>
                <c:pt idx="2117">
                  <c:v>40550.474722222221</c:v>
                </c:pt>
                <c:pt idx="2118">
                  <c:v>40550.474733796298</c:v>
                </c:pt>
                <c:pt idx="2119">
                  <c:v>40550.474745370368</c:v>
                </c:pt>
                <c:pt idx="2120">
                  <c:v>40550.474745370368</c:v>
                </c:pt>
                <c:pt idx="2121">
                  <c:v>40550.474756944444</c:v>
                </c:pt>
                <c:pt idx="2122">
                  <c:v>40550.474768518521</c:v>
                </c:pt>
                <c:pt idx="2123">
                  <c:v>40550.474780092591</c:v>
                </c:pt>
                <c:pt idx="2124">
                  <c:v>40550.474791666667</c:v>
                </c:pt>
                <c:pt idx="2125">
                  <c:v>40550.474791666667</c:v>
                </c:pt>
                <c:pt idx="2126">
                  <c:v>40550.474803240744</c:v>
                </c:pt>
                <c:pt idx="2127">
                  <c:v>40550.474814814814</c:v>
                </c:pt>
                <c:pt idx="2128">
                  <c:v>40550.474826388891</c:v>
                </c:pt>
                <c:pt idx="2129">
                  <c:v>40550.47483796296</c:v>
                </c:pt>
                <c:pt idx="2130">
                  <c:v>40550.47483796296</c:v>
                </c:pt>
                <c:pt idx="2131">
                  <c:v>40550.474849537037</c:v>
                </c:pt>
                <c:pt idx="2132">
                  <c:v>40550.474861111114</c:v>
                </c:pt>
                <c:pt idx="2133">
                  <c:v>40550.474872685183</c:v>
                </c:pt>
                <c:pt idx="2134">
                  <c:v>40550.47488425926</c:v>
                </c:pt>
                <c:pt idx="2135">
                  <c:v>40550.474895833337</c:v>
                </c:pt>
                <c:pt idx="2136">
                  <c:v>40550.474895833337</c:v>
                </c:pt>
                <c:pt idx="2137">
                  <c:v>40550.474907407406</c:v>
                </c:pt>
                <c:pt idx="2138">
                  <c:v>40550.474918981483</c:v>
                </c:pt>
                <c:pt idx="2139">
                  <c:v>40550.474930555552</c:v>
                </c:pt>
                <c:pt idx="2140">
                  <c:v>40550.474942129629</c:v>
                </c:pt>
                <c:pt idx="2141">
                  <c:v>40550.474942129629</c:v>
                </c:pt>
                <c:pt idx="2142">
                  <c:v>40550.474953703706</c:v>
                </c:pt>
                <c:pt idx="2143">
                  <c:v>40550.474965277775</c:v>
                </c:pt>
                <c:pt idx="2144">
                  <c:v>40550.474976851852</c:v>
                </c:pt>
                <c:pt idx="2145">
                  <c:v>40550.474988425929</c:v>
                </c:pt>
                <c:pt idx="2146">
                  <c:v>40550.474988425929</c:v>
                </c:pt>
                <c:pt idx="2147">
                  <c:v>40550.474999999999</c:v>
                </c:pt>
                <c:pt idx="2148">
                  <c:v>40550.475011574075</c:v>
                </c:pt>
                <c:pt idx="2149">
                  <c:v>40550.475023148145</c:v>
                </c:pt>
                <c:pt idx="2150">
                  <c:v>40550.475034722222</c:v>
                </c:pt>
                <c:pt idx="2151">
                  <c:v>40550.475034722222</c:v>
                </c:pt>
                <c:pt idx="2152">
                  <c:v>40550.475046296298</c:v>
                </c:pt>
                <c:pt idx="2153">
                  <c:v>40550.475057870368</c:v>
                </c:pt>
                <c:pt idx="2154">
                  <c:v>40550.475069444445</c:v>
                </c:pt>
                <c:pt idx="2155">
                  <c:v>40550.475081018521</c:v>
                </c:pt>
                <c:pt idx="2156">
                  <c:v>40550.475081018521</c:v>
                </c:pt>
                <c:pt idx="2157">
                  <c:v>40550.475092592591</c:v>
                </c:pt>
                <c:pt idx="2158">
                  <c:v>40550.475104166668</c:v>
                </c:pt>
                <c:pt idx="2159">
                  <c:v>40550.475115740737</c:v>
                </c:pt>
                <c:pt idx="2160">
                  <c:v>40550.475127314814</c:v>
                </c:pt>
                <c:pt idx="2161">
                  <c:v>40550.475138888891</c:v>
                </c:pt>
                <c:pt idx="2162">
                  <c:v>40550.475138888891</c:v>
                </c:pt>
                <c:pt idx="2163">
                  <c:v>40550.47515046296</c:v>
                </c:pt>
                <c:pt idx="2164">
                  <c:v>40550.475162037037</c:v>
                </c:pt>
                <c:pt idx="2165">
                  <c:v>40550.475173611114</c:v>
                </c:pt>
                <c:pt idx="2166">
                  <c:v>40550.475185185183</c:v>
                </c:pt>
                <c:pt idx="2167">
                  <c:v>40550.475185185183</c:v>
                </c:pt>
                <c:pt idx="2168">
                  <c:v>40550.47519675926</c:v>
                </c:pt>
                <c:pt idx="2169">
                  <c:v>40550.475208333337</c:v>
                </c:pt>
                <c:pt idx="2170">
                  <c:v>40550.475219907406</c:v>
                </c:pt>
                <c:pt idx="2171">
                  <c:v>40550.475231481483</c:v>
                </c:pt>
                <c:pt idx="2172">
                  <c:v>40550.475231481483</c:v>
                </c:pt>
                <c:pt idx="2173">
                  <c:v>40550.475243055553</c:v>
                </c:pt>
                <c:pt idx="2174">
                  <c:v>40550.475254629629</c:v>
                </c:pt>
                <c:pt idx="2175">
                  <c:v>40550.475266203706</c:v>
                </c:pt>
                <c:pt idx="2176">
                  <c:v>40550.475277777776</c:v>
                </c:pt>
                <c:pt idx="2177">
                  <c:v>40550.475277777776</c:v>
                </c:pt>
                <c:pt idx="2178">
                  <c:v>40550.475289351853</c:v>
                </c:pt>
                <c:pt idx="2179">
                  <c:v>40550.475300925929</c:v>
                </c:pt>
                <c:pt idx="2180">
                  <c:v>40550.475312499999</c:v>
                </c:pt>
                <c:pt idx="2181">
                  <c:v>40550.475324074076</c:v>
                </c:pt>
                <c:pt idx="2182">
                  <c:v>40550.475324074076</c:v>
                </c:pt>
                <c:pt idx="2183">
                  <c:v>40550.475335648145</c:v>
                </c:pt>
                <c:pt idx="2184">
                  <c:v>40550.475347222222</c:v>
                </c:pt>
                <c:pt idx="2185">
                  <c:v>40550.475358796299</c:v>
                </c:pt>
                <c:pt idx="2186">
                  <c:v>40550.475370370368</c:v>
                </c:pt>
                <c:pt idx="2187">
                  <c:v>40550.475370370368</c:v>
                </c:pt>
                <c:pt idx="2188">
                  <c:v>40550.475381944445</c:v>
                </c:pt>
                <c:pt idx="2189">
                  <c:v>40550.475393518522</c:v>
                </c:pt>
                <c:pt idx="2190">
                  <c:v>40550.475405092591</c:v>
                </c:pt>
                <c:pt idx="2191">
                  <c:v>40550.475416666668</c:v>
                </c:pt>
                <c:pt idx="2192">
                  <c:v>40550.475428240738</c:v>
                </c:pt>
                <c:pt idx="2193">
                  <c:v>40550.475428240738</c:v>
                </c:pt>
                <c:pt idx="2194">
                  <c:v>40550.475439814814</c:v>
                </c:pt>
                <c:pt idx="2195">
                  <c:v>40550.475451388891</c:v>
                </c:pt>
                <c:pt idx="2196">
                  <c:v>40550.475462962961</c:v>
                </c:pt>
                <c:pt idx="2197">
                  <c:v>40550.475474537037</c:v>
                </c:pt>
                <c:pt idx="2198">
                  <c:v>40550.475474537037</c:v>
                </c:pt>
                <c:pt idx="2199">
                  <c:v>40550.475486111114</c:v>
                </c:pt>
                <c:pt idx="2200">
                  <c:v>40550.475497685184</c:v>
                </c:pt>
                <c:pt idx="2201">
                  <c:v>40550.47550925926</c:v>
                </c:pt>
                <c:pt idx="2202">
                  <c:v>40550.47552083333</c:v>
                </c:pt>
                <c:pt idx="2203">
                  <c:v>40550.47552083333</c:v>
                </c:pt>
                <c:pt idx="2204">
                  <c:v>40550.475532407407</c:v>
                </c:pt>
                <c:pt idx="2205">
                  <c:v>40550.475543981483</c:v>
                </c:pt>
                <c:pt idx="2206">
                  <c:v>40550.475555555553</c:v>
                </c:pt>
                <c:pt idx="2207">
                  <c:v>40550.47556712963</c:v>
                </c:pt>
                <c:pt idx="2208">
                  <c:v>40550.47556712963</c:v>
                </c:pt>
                <c:pt idx="2209">
                  <c:v>40550.475578703707</c:v>
                </c:pt>
                <c:pt idx="2210">
                  <c:v>40550.475590277776</c:v>
                </c:pt>
                <c:pt idx="2211">
                  <c:v>40550.475601851853</c:v>
                </c:pt>
                <c:pt idx="2212">
                  <c:v>40550.475613425922</c:v>
                </c:pt>
                <c:pt idx="2213">
                  <c:v>40550.475624999999</c:v>
                </c:pt>
                <c:pt idx="2214">
                  <c:v>40550.475624999999</c:v>
                </c:pt>
                <c:pt idx="2215">
                  <c:v>40550.475636574076</c:v>
                </c:pt>
                <c:pt idx="2216">
                  <c:v>40550.475648148145</c:v>
                </c:pt>
                <c:pt idx="2217">
                  <c:v>40550.475659722222</c:v>
                </c:pt>
                <c:pt idx="2218">
                  <c:v>40550.475671296299</c:v>
                </c:pt>
                <c:pt idx="2219">
                  <c:v>40550.475671296299</c:v>
                </c:pt>
                <c:pt idx="2220">
                  <c:v>40550.475682870368</c:v>
                </c:pt>
                <c:pt idx="2221">
                  <c:v>40550.475694444445</c:v>
                </c:pt>
                <c:pt idx="2222">
                  <c:v>40550.475706018522</c:v>
                </c:pt>
                <c:pt idx="2223">
                  <c:v>40550.475717592592</c:v>
                </c:pt>
                <c:pt idx="2224">
                  <c:v>40550.475717592592</c:v>
                </c:pt>
                <c:pt idx="2225">
                  <c:v>40550.475729166668</c:v>
                </c:pt>
                <c:pt idx="2226">
                  <c:v>40550.475740740738</c:v>
                </c:pt>
                <c:pt idx="2227">
                  <c:v>40550.475752314815</c:v>
                </c:pt>
                <c:pt idx="2228">
                  <c:v>40550.475763888891</c:v>
                </c:pt>
                <c:pt idx="2229">
                  <c:v>40550.475763888891</c:v>
                </c:pt>
                <c:pt idx="2230">
                  <c:v>40550.475775462961</c:v>
                </c:pt>
                <c:pt idx="2231">
                  <c:v>40550.475787037038</c:v>
                </c:pt>
                <c:pt idx="2232">
                  <c:v>40550.475798611114</c:v>
                </c:pt>
                <c:pt idx="2233">
                  <c:v>40550.475810185184</c:v>
                </c:pt>
                <c:pt idx="2234">
                  <c:v>40550.475810185184</c:v>
                </c:pt>
                <c:pt idx="2235">
                  <c:v>40550.475821759261</c:v>
                </c:pt>
                <c:pt idx="2236">
                  <c:v>40550.47583333333</c:v>
                </c:pt>
                <c:pt idx="2237">
                  <c:v>40550.475844907407</c:v>
                </c:pt>
                <c:pt idx="2238">
                  <c:v>40550.475856481484</c:v>
                </c:pt>
                <c:pt idx="2239">
                  <c:v>40550.475868055553</c:v>
                </c:pt>
                <c:pt idx="2240">
                  <c:v>40550.475868055553</c:v>
                </c:pt>
                <c:pt idx="2241">
                  <c:v>40550.47587962963</c:v>
                </c:pt>
                <c:pt idx="2242">
                  <c:v>40550.475891203707</c:v>
                </c:pt>
                <c:pt idx="2243">
                  <c:v>40550.475902777776</c:v>
                </c:pt>
                <c:pt idx="2244">
                  <c:v>40550.475914351853</c:v>
                </c:pt>
                <c:pt idx="2245">
                  <c:v>40550.475914351853</c:v>
                </c:pt>
                <c:pt idx="2246">
                  <c:v>40550.475925925923</c:v>
                </c:pt>
                <c:pt idx="2247">
                  <c:v>40550.475937499999</c:v>
                </c:pt>
                <c:pt idx="2248">
                  <c:v>40550.475949074076</c:v>
                </c:pt>
                <c:pt idx="2249">
                  <c:v>40550.475960648146</c:v>
                </c:pt>
                <c:pt idx="2250">
                  <c:v>40550.475960648146</c:v>
                </c:pt>
                <c:pt idx="2251">
                  <c:v>40550.475972222222</c:v>
                </c:pt>
                <c:pt idx="2252">
                  <c:v>40550.475983796299</c:v>
                </c:pt>
                <c:pt idx="2253">
                  <c:v>40550.475995370369</c:v>
                </c:pt>
                <c:pt idx="2254">
                  <c:v>40550.476006944446</c:v>
                </c:pt>
                <c:pt idx="2255">
                  <c:v>40550.476006944446</c:v>
                </c:pt>
                <c:pt idx="2256">
                  <c:v>40550.476018518515</c:v>
                </c:pt>
                <c:pt idx="2257">
                  <c:v>40550.476030092592</c:v>
                </c:pt>
                <c:pt idx="2258">
                  <c:v>40550.476041666669</c:v>
                </c:pt>
                <c:pt idx="2259">
                  <c:v>40550.476053240738</c:v>
                </c:pt>
                <c:pt idx="2260">
                  <c:v>40550.476053240738</c:v>
                </c:pt>
                <c:pt idx="2261">
                  <c:v>40550.476064814815</c:v>
                </c:pt>
                <c:pt idx="2262">
                  <c:v>40550.476076388892</c:v>
                </c:pt>
                <c:pt idx="2263">
                  <c:v>40550.476087962961</c:v>
                </c:pt>
                <c:pt idx="2264">
                  <c:v>40550.476099537038</c:v>
                </c:pt>
                <c:pt idx="2265">
                  <c:v>40550.476099537038</c:v>
                </c:pt>
                <c:pt idx="2266">
                  <c:v>40550.476111111115</c:v>
                </c:pt>
                <c:pt idx="2267">
                  <c:v>40550.476122685184</c:v>
                </c:pt>
                <c:pt idx="2268">
                  <c:v>40550.476134259261</c:v>
                </c:pt>
                <c:pt idx="2269">
                  <c:v>40550.476145833331</c:v>
                </c:pt>
                <c:pt idx="2270">
                  <c:v>40550.476157407407</c:v>
                </c:pt>
                <c:pt idx="2271">
                  <c:v>40550.476157407407</c:v>
                </c:pt>
                <c:pt idx="2272">
                  <c:v>40550.476168981484</c:v>
                </c:pt>
                <c:pt idx="2273">
                  <c:v>40550.476180555554</c:v>
                </c:pt>
                <c:pt idx="2274">
                  <c:v>40550.47619212963</c:v>
                </c:pt>
                <c:pt idx="2275">
                  <c:v>40550.476203703707</c:v>
                </c:pt>
                <c:pt idx="2276">
                  <c:v>40550.476203703707</c:v>
                </c:pt>
                <c:pt idx="2277">
                  <c:v>40550.476215277777</c:v>
                </c:pt>
                <c:pt idx="2278">
                  <c:v>40550.476226851853</c:v>
                </c:pt>
                <c:pt idx="2279">
                  <c:v>40550.476238425923</c:v>
                </c:pt>
                <c:pt idx="2280">
                  <c:v>40550.47625</c:v>
                </c:pt>
                <c:pt idx="2281">
                  <c:v>40550.47625</c:v>
                </c:pt>
                <c:pt idx="2282">
                  <c:v>40550.476261574076</c:v>
                </c:pt>
                <c:pt idx="2283">
                  <c:v>40550.476273148146</c:v>
                </c:pt>
                <c:pt idx="2284">
                  <c:v>40550.476284722223</c:v>
                </c:pt>
                <c:pt idx="2285">
                  <c:v>40550.4762962963</c:v>
                </c:pt>
                <c:pt idx="2286">
                  <c:v>40550.4762962963</c:v>
                </c:pt>
                <c:pt idx="2287">
                  <c:v>40550.476307870369</c:v>
                </c:pt>
                <c:pt idx="2288">
                  <c:v>40550.476319444446</c:v>
                </c:pt>
                <c:pt idx="2289">
                  <c:v>40550.476331018515</c:v>
                </c:pt>
                <c:pt idx="2290">
                  <c:v>40550.476342592592</c:v>
                </c:pt>
                <c:pt idx="2291">
                  <c:v>40550.476354166669</c:v>
                </c:pt>
                <c:pt idx="2292">
                  <c:v>40550.476354166669</c:v>
                </c:pt>
                <c:pt idx="2293">
                  <c:v>40550.476365740738</c:v>
                </c:pt>
                <c:pt idx="2294">
                  <c:v>40550.476377314815</c:v>
                </c:pt>
                <c:pt idx="2295">
                  <c:v>40550.476388888892</c:v>
                </c:pt>
                <c:pt idx="2296">
                  <c:v>40550.476400462961</c:v>
                </c:pt>
                <c:pt idx="2297">
                  <c:v>40550.476400462961</c:v>
                </c:pt>
                <c:pt idx="2298">
                  <c:v>40550.476412037038</c:v>
                </c:pt>
                <c:pt idx="2299">
                  <c:v>40550.476423611108</c:v>
                </c:pt>
                <c:pt idx="2300">
                  <c:v>40550.476435185185</c:v>
                </c:pt>
                <c:pt idx="2301">
                  <c:v>40550.476446759261</c:v>
                </c:pt>
                <c:pt idx="2302">
                  <c:v>40550.476446759261</c:v>
                </c:pt>
                <c:pt idx="2303">
                  <c:v>40550.476458333331</c:v>
                </c:pt>
                <c:pt idx="2304">
                  <c:v>40550.476469907408</c:v>
                </c:pt>
                <c:pt idx="2305">
                  <c:v>40550.476481481484</c:v>
                </c:pt>
                <c:pt idx="2306">
                  <c:v>40550.476921296293</c:v>
                </c:pt>
                <c:pt idx="2307">
                  <c:v>40550.476921296293</c:v>
                </c:pt>
                <c:pt idx="2308">
                  <c:v>40550.476921296293</c:v>
                </c:pt>
                <c:pt idx="2309">
                  <c:v>40550.47693287037</c:v>
                </c:pt>
                <c:pt idx="2310">
                  <c:v>40550.47693287037</c:v>
                </c:pt>
                <c:pt idx="2311">
                  <c:v>40550.47693287037</c:v>
                </c:pt>
                <c:pt idx="2312">
                  <c:v>40550.47693287037</c:v>
                </c:pt>
                <c:pt idx="2313">
                  <c:v>40550.47693287037</c:v>
                </c:pt>
                <c:pt idx="2314">
                  <c:v>40550.47693287037</c:v>
                </c:pt>
                <c:pt idx="2315">
                  <c:v>40550.476944444446</c:v>
                </c:pt>
                <c:pt idx="2316">
                  <c:v>40550.476944444446</c:v>
                </c:pt>
                <c:pt idx="2317">
                  <c:v>40550.476944444446</c:v>
                </c:pt>
                <c:pt idx="2318">
                  <c:v>40550.476944444446</c:v>
                </c:pt>
                <c:pt idx="2319">
                  <c:v>40550.476944444446</c:v>
                </c:pt>
                <c:pt idx="2320">
                  <c:v>40550.476944444446</c:v>
                </c:pt>
                <c:pt idx="2321">
                  <c:v>40550.476956018516</c:v>
                </c:pt>
                <c:pt idx="2322">
                  <c:v>40550.476956018516</c:v>
                </c:pt>
                <c:pt idx="2323">
                  <c:v>40550.476956018516</c:v>
                </c:pt>
                <c:pt idx="2324">
                  <c:v>40550.476956018516</c:v>
                </c:pt>
                <c:pt idx="2325">
                  <c:v>40550.476956018516</c:v>
                </c:pt>
                <c:pt idx="2326">
                  <c:v>40550.476956018516</c:v>
                </c:pt>
                <c:pt idx="2327">
                  <c:v>40550.476967592593</c:v>
                </c:pt>
                <c:pt idx="2328">
                  <c:v>40550.476967592593</c:v>
                </c:pt>
                <c:pt idx="2329">
                  <c:v>40550.476967592593</c:v>
                </c:pt>
                <c:pt idx="2330">
                  <c:v>40550.476967592593</c:v>
                </c:pt>
                <c:pt idx="2331">
                  <c:v>40550.476967592593</c:v>
                </c:pt>
                <c:pt idx="2332">
                  <c:v>40550.476967592593</c:v>
                </c:pt>
                <c:pt idx="2333">
                  <c:v>40550.476979166669</c:v>
                </c:pt>
                <c:pt idx="2334">
                  <c:v>40550.476979166669</c:v>
                </c:pt>
                <c:pt idx="2335">
                  <c:v>40550.476979166669</c:v>
                </c:pt>
                <c:pt idx="2336">
                  <c:v>40550.476979166669</c:v>
                </c:pt>
                <c:pt idx="2337">
                  <c:v>40550.476979166669</c:v>
                </c:pt>
                <c:pt idx="2338">
                  <c:v>40550.476979166669</c:v>
                </c:pt>
                <c:pt idx="2339">
                  <c:v>40550.476990740739</c:v>
                </c:pt>
                <c:pt idx="2340">
                  <c:v>40550.476990740739</c:v>
                </c:pt>
                <c:pt idx="2341">
                  <c:v>40550.476990740739</c:v>
                </c:pt>
                <c:pt idx="2342">
                  <c:v>40550.476990740739</c:v>
                </c:pt>
                <c:pt idx="2343">
                  <c:v>40550.476990740739</c:v>
                </c:pt>
                <c:pt idx="2344">
                  <c:v>40550.476990740739</c:v>
                </c:pt>
                <c:pt idx="2345">
                  <c:v>40550.477002314816</c:v>
                </c:pt>
                <c:pt idx="2346">
                  <c:v>40550.477002314816</c:v>
                </c:pt>
                <c:pt idx="2347">
                  <c:v>40550.477002314816</c:v>
                </c:pt>
                <c:pt idx="2348">
                  <c:v>40550.477002314816</c:v>
                </c:pt>
                <c:pt idx="2349">
                  <c:v>40550.477002314816</c:v>
                </c:pt>
                <c:pt idx="2350">
                  <c:v>40550.477002314816</c:v>
                </c:pt>
                <c:pt idx="2351">
                  <c:v>40550.477013888885</c:v>
                </c:pt>
                <c:pt idx="2352">
                  <c:v>40550.477013888885</c:v>
                </c:pt>
                <c:pt idx="2353">
                  <c:v>40550.477013888885</c:v>
                </c:pt>
                <c:pt idx="2354">
                  <c:v>40550.477013888885</c:v>
                </c:pt>
                <c:pt idx="2355">
                  <c:v>40550.477013888885</c:v>
                </c:pt>
                <c:pt idx="2356">
                  <c:v>40550.477013888885</c:v>
                </c:pt>
                <c:pt idx="2357">
                  <c:v>40550.477025462962</c:v>
                </c:pt>
                <c:pt idx="2358">
                  <c:v>40550.477025462962</c:v>
                </c:pt>
                <c:pt idx="2359">
                  <c:v>40550.477025462962</c:v>
                </c:pt>
                <c:pt idx="2360">
                  <c:v>40550.477025462962</c:v>
                </c:pt>
                <c:pt idx="2361">
                  <c:v>40550.477025462962</c:v>
                </c:pt>
                <c:pt idx="2362">
                  <c:v>40550.477025462962</c:v>
                </c:pt>
                <c:pt idx="2363">
                  <c:v>40550.477037037039</c:v>
                </c:pt>
                <c:pt idx="2364">
                  <c:v>40550.477037037039</c:v>
                </c:pt>
                <c:pt idx="2365">
                  <c:v>40550.477037037039</c:v>
                </c:pt>
                <c:pt idx="2366">
                  <c:v>40550.477037037039</c:v>
                </c:pt>
                <c:pt idx="2367">
                  <c:v>40550.477037037039</c:v>
                </c:pt>
                <c:pt idx="2368">
                  <c:v>40550.477037037039</c:v>
                </c:pt>
                <c:pt idx="2369">
                  <c:v>40550.477048611108</c:v>
                </c:pt>
                <c:pt idx="2370">
                  <c:v>40550.477048611108</c:v>
                </c:pt>
                <c:pt idx="2371">
                  <c:v>40550.477048611108</c:v>
                </c:pt>
                <c:pt idx="2372">
                  <c:v>40550.477048611108</c:v>
                </c:pt>
                <c:pt idx="2373">
                  <c:v>40550.477048611108</c:v>
                </c:pt>
                <c:pt idx="2374">
                  <c:v>40550.477048611108</c:v>
                </c:pt>
                <c:pt idx="2375">
                  <c:v>40550.477048611108</c:v>
                </c:pt>
                <c:pt idx="2376">
                  <c:v>40550.477060185185</c:v>
                </c:pt>
                <c:pt idx="2377">
                  <c:v>40550.477060185185</c:v>
                </c:pt>
                <c:pt idx="2378">
                  <c:v>40550.477060185185</c:v>
                </c:pt>
                <c:pt idx="2379">
                  <c:v>40550.477060185185</c:v>
                </c:pt>
                <c:pt idx="2380">
                  <c:v>40550.477060185185</c:v>
                </c:pt>
                <c:pt idx="2381">
                  <c:v>40550.477060185185</c:v>
                </c:pt>
                <c:pt idx="2382">
                  <c:v>40550.477071759262</c:v>
                </c:pt>
                <c:pt idx="2383">
                  <c:v>40550.477071759262</c:v>
                </c:pt>
                <c:pt idx="2384">
                  <c:v>40550.477071759262</c:v>
                </c:pt>
                <c:pt idx="2385">
                  <c:v>40550.477071759262</c:v>
                </c:pt>
                <c:pt idx="2386">
                  <c:v>40550.477071759262</c:v>
                </c:pt>
                <c:pt idx="2387">
                  <c:v>40550.477071759262</c:v>
                </c:pt>
                <c:pt idx="2388">
                  <c:v>40550.477083333331</c:v>
                </c:pt>
                <c:pt idx="2389">
                  <c:v>40550.477083333331</c:v>
                </c:pt>
                <c:pt idx="2390">
                  <c:v>40550.477083333331</c:v>
                </c:pt>
                <c:pt idx="2391">
                  <c:v>40550.477083333331</c:v>
                </c:pt>
                <c:pt idx="2392">
                  <c:v>40550.477083333331</c:v>
                </c:pt>
                <c:pt idx="2393">
                  <c:v>40550.477083333331</c:v>
                </c:pt>
                <c:pt idx="2394">
                  <c:v>40550.477094907408</c:v>
                </c:pt>
                <c:pt idx="2395">
                  <c:v>40550.477094907408</c:v>
                </c:pt>
                <c:pt idx="2396">
                  <c:v>40550.477094907408</c:v>
                </c:pt>
                <c:pt idx="2397">
                  <c:v>40550.477094907408</c:v>
                </c:pt>
                <c:pt idx="2398">
                  <c:v>40550.477094907408</c:v>
                </c:pt>
                <c:pt idx="2399">
                  <c:v>40550.477094907408</c:v>
                </c:pt>
                <c:pt idx="2400">
                  <c:v>40550.477106481485</c:v>
                </c:pt>
                <c:pt idx="2401">
                  <c:v>40550.477106481485</c:v>
                </c:pt>
                <c:pt idx="2402">
                  <c:v>40550.477106481485</c:v>
                </c:pt>
                <c:pt idx="2403">
                  <c:v>40550.477106481485</c:v>
                </c:pt>
                <c:pt idx="2404">
                  <c:v>40550.477106481485</c:v>
                </c:pt>
                <c:pt idx="2405">
                  <c:v>40550.477106481485</c:v>
                </c:pt>
                <c:pt idx="2406">
                  <c:v>40550.477118055554</c:v>
                </c:pt>
                <c:pt idx="2407">
                  <c:v>40550.477118055554</c:v>
                </c:pt>
                <c:pt idx="2408">
                  <c:v>40550.477118055554</c:v>
                </c:pt>
                <c:pt idx="2409">
                  <c:v>40550.477118055554</c:v>
                </c:pt>
                <c:pt idx="2410">
                  <c:v>40550.477118055554</c:v>
                </c:pt>
                <c:pt idx="2411">
                  <c:v>40550.477118055554</c:v>
                </c:pt>
                <c:pt idx="2412">
                  <c:v>40550.477129629631</c:v>
                </c:pt>
                <c:pt idx="2413">
                  <c:v>40550.477129629631</c:v>
                </c:pt>
                <c:pt idx="2414">
                  <c:v>40550.477129629631</c:v>
                </c:pt>
                <c:pt idx="2415">
                  <c:v>40550.477129629631</c:v>
                </c:pt>
                <c:pt idx="2416">
                  <c:v>40550.477129629631</c:v>
                </c:pt>
                <c:pt idx="2417">
                  <c:v>40550.477129629631</c:v>
                </c:pt>
                <c:pt idx="2418">
                  <c:v>40550.477141203701</c:v>
                </c:pt>
                <c:pt idx="2419">
                  <c:v>40550.477141203701</c:v>
                </c:pt>
                <c:pt idx="2420">
                  <c:v>40550.477141203701</c:v>
                </c:pt>
                <c:pt idx="2421">
                  <c:v>40550.477141203701</c:v>
                </c:pt>
                <c:pt idx="2422">
                  <c:v>40550.477141203701</c:v>
                </c:pt>
                <c:pt idx="2423">
                  <c:v>40550.477141203701</c:v>
                </c:pt>
                <c:pt idx="2424">
                  <c:v>40550.477152777778</c:v>
                </c:pt>
                <c:pt idx="2425">
                  <c:v>40550.477152777778</c:v>
                </c:pt>
                <c:pt idx="2426">
                  <c:v>40550.477152777778</c:v>
                </c:pt>
                <c:pt idx="2427">
                  <c:v>40550.477152777778</c:v>
                </c:pt>
                <c:pt idx="2428">
                  <c:v>40550.477152777778</c:v>
                </c:pt>
                <c:pt idx="2429">
                  <c:v>40550.477152777778</c:v>
                </c:pt>
                <c:pt idx="2430">
                  <c:v>40550.477152777778</c:v>
                </c:pt>
                <c:pt idx="2431">
                  <c:v>40550.477164351854</c:v>
                </c:pt>
                <c:pt idx="2432">
                  <c:v>40550.477164351854</c:v>
                </c:pt>
                <c:pt idx="2433">
                  <c:v>40550.477164351854</c:v>
                </c:pt>
                <c:pt idx="2434">
                  <c:v>40550.477164351854</c:v>
                </c:pt>
                <c:pt idx="2435">
                  <c:v>40550.477164351854</c:v>
                </c:pt>
                <c:pt idx="2436">
                  <c:v>40550.477164351854</c:v>
                </c:pt>
                <c:pt idx="2437">
                  <c:v>40550.477175925924</c:v>
                </c:pt>
                <c:pt idx="2438">
                  <c:v>40550.477175925924</c:v>
                </c:pt>
                <c:pt idx="2439">
                  <c:v>40550.477175925924</c:v>
                </c:pt>
                <c:pt idx="2440">
                  <c:v>40550.477175925924</c:v>
                </c:pt>
                <c:pt idx="2441">
                  <c:v>40550.477175925924</c:v>
                </c:pt>
                <c:pt idx="2442">
                  <c:v>40550.477175925924</c:v>
                </c:pt>
                <c:pt idx="2443">
                  <c:v>40550.477187500001</c:v>
                </c:pt>
                <c:pt idx="2444">
                  <c:v>40550.477187500001</c:v>
                </c:pt>
                <c:pt idx="2445">
                  <c:v>40550.477187500001</c:v>
                </c:pt>
                <c:pt idx="2446">
                  <c:v>40550.477187500001</c:v>
                </c:pt>
                <c:pt idx="2447">
                  <c:v>40550.477187500001</c:v>
                </c:pt>
                <c:pt idx="2448">
                  <c:v>40550.477187500001</c:v>
                </c:pt>
                <c:pt idx="2449">
                  <c:v>40550.477199074077</c:v>
                </c:pt>
                <c:pt idx="2450">
                  <c:v>40550.477199074077</c:v>
                </c:pt>
                <c:pt idx="2451">
                  <c:v>40550.477199074077</c:v>
                </c:pt>
                <c:pt idx="2452">
                  <c:v>40550.477199074077</c:v>
                </c:pt>
                <c:pt idx="2453">
                  <c:v>40550.477199074077</c:v>
                </c:pt>
                <c:pt idx="2454">
                  <c:v>40550.477199074077</c:v>
                </c:pt>
                <c:pt idx="2455">
                  <c:v>40550.477210648147</c:v>
                </c:pt>
                <c:pt idx="2456">
                  <c:v>40550.477210648147</c:v>
                </c:pt>
                <c:pt idx="2457">
                  <c:v>40550.477210648147</c:v>
                </c:pt>
                <c:pt idx="2458">
                  <c:v>40550.477210648147</c:v>
                </c:pt>
                <c:pt idx="2459">
                  <c:v>40550.477210648147</c:v>
                </c:pt>
                <c:pt idx="2460">
                  <c:v>40550.477210648147</c:v>
                </c:pt>
                <c:pt idx="2461">
                  <c:v>40550.477222222224</c:v>
                </c:pt>
                <c:pt idx="2462">
                  <c:v>40550.477222222224</c:v>
                </c:pt>
                <c:pt idx="2463">
                  <c:v>40550.477222222224</c:v>
                </c:pt>
                <c:pt idx="2464">
                  <c:v>40550.477222222224</c:v>
                </c:pt>
                <c:pt idx="2465">
                  <c:v>40550.477222222224</c:v>
                </c:pt>
                <c:pt idx="2466">
                  <c:v>40550.477222222224</c:v>
                </c:pt>
                <c:pt idx="2467">
                  <c:v>40550.477233796293</c:v>
                </c:pt>
                <c:pt idx="2468">
                  <c:v>40550.477233796293</c:v>
                </c:pt>
                <c:pt idx="2469">
                  <c:v>40550.477233796293</c:v>
                </c:pt>
                <c:pt idx="2470">
                  <c:v>40550.477233796293</c:v>
                </c:pt>
                <c:pt idx="2471">
                  <c:v>40550.477233796293</c:v>
                </c:pt>
                <c:pt idx="2472">
                  <c:v>40550.477233796293</c:v>
                </c:pt>
                <c:pt idx="2473">
                  <c:v>40550.477233796293</c:v>
                </c:pt>
                <c:pt idx="2474">
                  <c:v>40550.47724537037</c:v>
                </c:pt>
                <c:pt idx="2475">
                  <c:v>40550.47724537037</c:v>
                </c:pt>
                <c:pt idx="2476">
                  <c:v>40550.47724537037</c:v>
                </c:pt>
                <c:pt idx="2477">
                  <c:v>40550.47724537037</c:v>
                </c:pt>
                <c:pt idx="2478">
                  <c:v>40550.47724537037</c:v>
                </c:pt>
                <c:pt idx="2479">
                  <c:v>40550.47724537037</c:v>
                </c:pt>
                <c:pt idx="2480">
                  <c:v>40550.477256944447</c:v>
                </c:pt>
                <c:pt idx="2481">
                  <c:v>40550.477256944447</c:v>
                </c:pt>
                <c:pt idx="2482">
                  <c:v>40550.477256944447</c:v>
                </c:pt>
                <c:pt idx="2483">
                  <c:v>40550.477256944447</c:v>
                </c:pt>
                <c:pt idx="2484">
                  <c:v>40550.477256944447</c:v>
                </c:pt>
                <c:pt idx="2485">
                  <c:v>40550.477256944447</c:v>
                </c:pt>
                <c:pt idx="2486">
                  <c:v>40550.477268518516</c:v>
                </c:pt>
                <c:pt idx="2487">
                  <c:v>40550.477268518516</c:v>
                </c:pt>
                <c:pt idx="2488">
                  <c:v>40550.477268518516</c:v>
                </c:pt>
                <c:pt idx="2489">
                  <c:v>40550.477268518516</c:v>
                </c:pt>
                <c:pt idx="2490">
                  <c:v>40550.477268518516</c:v>
                </c:pt>
                <c:pt idx="2491">
                  <c:v>40550.477268518516</c:v>
                </c:pt>
                <c:pt idx="2492">
                  <c:v>40550.477280092593</c:v>
                </c:pt>
                <c:pt idx="2493">
                  <c:v>40550.477280092593</c:v>
                </c:pt>
                <c:pt idx="2494">
                  <c:v>40550.477280092593</c:v>
                </c:pt>
                <c:pt idx="2495">
                  <c:v>40550.477280092593</c:v>
                </c:pt>
                <c:pt idx="2496">
                  <c:v>40550.477280092593</c:v>
                </c:pt>
                <c:pt idx="2497">
                  <c:v>40550.477280092593</c:v>
                </c:pt>
                <c:pt idx="2498">
                  <c:v>40550.477280092593</c:v>
                </c:pt>
                <c:pt idx="2499">
                  <c:v>40550.47729166667</c:v>
                </c:pt>
                <c:pt idx="2500">
                  <c:v>40550.47729166667</c:v>
                </c:pt>
                <c:pt idx="2501">
                  <c:v>40550.47729166667</c:v>
                </c:pt>
                <c:pt idx="2502">
                  <c:v>40550.47729166667</c:v>
                </c:pt>
                <c:pt idx="2503">
                  <c:v>40550.47729166667</c:v>
                </c:pt>
                <c:pt idx="2504">
                  <c:v>40550.47729166667</c:v>
                </c:pt>
                <c:pt idx="2505">
                  <c:v>40550.477303240739</c:v>
                </c:pt>
                <c:pt idx="2506">
                  <c:v>40550.477303240739</c:v>
                </c:pt>
                <c:pt idx="2507">
                  <c:v>40550.477303240739</c:v>
                </c:pt>
                <c:pt idx="2508">
                  <c:v>40550.477303240739</c:v>
                </c:pt>
                <c:pt idx="2509">
                  <c:v>40550.477303240739</c:v>
                </c:pt>
                <c:pt idx="2510">
                  <c:v>40550.477303240739</c:v>
                </c:pt>
                <c:pt idx="2511">
                  <c:v>40550.477314814816</c:v>
                </c:pt>
                <c:pt idx="2512">
                  <c:v>40550.477314814816</c:v>
                </c:pt>
                <c:pt idx="2513">
                  <c:v>40550.477314814816</c:v>
                </c:pt>
                <c:pt idx="2514">
                  <c:v>40550.477314814816</c:v>
                </c:pt>
                <c:pt idx="2515">
                  <c:v>40550.477314814816</c:v>
                </c:pt>
                <c:pt idx="2516">
                  <c:v>40550.477314814816</c:v>
                </c:pt>
                <c:pt idx="2517">
                  <c:v>40550.477326388886</c:v>
                </c:pt>
                <c:pt idx="2518">
                  <c:v>40550.477326388886</c:v>
                </c:pt>
                <c:pt idx="2519">
                  <c:v>40550.477326388886</c:v>
                </c:pt>
                <c:pt idx="2520">
                  <c:v>40550.477326388886</c:v>
                </c:pt>
                <c:pt idx="2521">
                  <c:v>40550.477326388886</c:v>
                </c:pt>
                <c:pt idx="2522">
                  <c:v>40550.477326388886</c:v>
                </c:pt>
                <c:pt idx="2523">
                  <c:v>40550.477337962962</c:v>
                </c:pt>
                <c:pt idx="2524">
                  <c:v>40550.477337962962</c:v>
                </c:pt>
                <c:pt idx="2525">
                  <c:v>40550.477337962962</c:v>
                </c:pt>
                <c:pt idx="2526">
                  <c:v>40550.477337962962</c:v>
                </c:pt>
                <c:pt idx="2527">
                  <c:v>40550.477337962962</c:v>
                </c:pt>
                <c:pt idx="2528">
                  <c:v>40550.477337962962</c:v>
                </c:pt>
                <c:pt idx="2529">
                  <c:v>40550.477349537039</c:v>
                </c:pt>
                <c:pt idx="2530">
                  <c:v>40550.477349537039</c:v>
                </c:pt>
                <c:pt idx="2531">
                  <c:v>40550.477349537039</c:v>
                </c:pt>
                <c:pt idx="2532">
                  <c:v>40550.477349537039</c:v>
                </c:pt>
                <c:pt idx="2533">
                  <c:v>40550.477349537039</c:v>
                </c:pt>
                <c:pt idx="2534">
                  <c:v>40550.477349537039</c:v>
                </c:pt>
                <c:pt idx="2535">
                  <c:v>40550.477361111109</c:v>
                </c:pt>
                <c:pt idx="2536">
                  <c:v>40550.477361111109</c:v>
                </c:pt>
                <c:pt idx="2537">
                  <c:v>40550.477361111109</c:v>
                </c:pt>
                <c:pt idx="2538">
                  <c:v>40550.477361111109</c:v>
                </c:pt>
                <c:pt idx="2539">
                  <c:v>40550.477361111109</c:v>
                </c:pt>
                <c:pt idx="2540">
                  <c:v>40550.477361111109</c:v>
                </c:pt>
                <c:pt idx="2541">
                  <c:v>40550.477372685185</c:v>
                </c:pt>
                <c:pt idx="2542">
                  <c:v>40550.477372685185</c:v>
                </c:pt>
                <c:pt idx="2543">
                  <c:v>40550.477372685185</c:v>
                </c:pt>
                <c:pt idx="2544">
                  <c:v>40550.477372685185</c:v>
                </c:pt>
                <c:pt idx="2545">
                  <c:v>40550.477372685185</c:v>
                </c:pt>
                <c:pt idx="2546">
                  <c:v>40550.477372685185</c:v>
                </c:pt>
                <c:pt idx="2547">
                  <c:v>40550.477384259262</c:v>
                </c:pt>
                <c:pt idx="2548">
                  <c:v>40550.477384259262</c:v>
                </c:pt>
                <c:pt idx="2549">
                  <c:v>40550.477384259262</c:v>
                </c:pt>
                <c:pt idx="2550">
                  <c:v>40550.477384259262</c:v>
                </c:pt>
                <c:pt idx="2551">
                  <c:v>40550.477384259262</c:v>
                </c:pt>
                <c:pt idx="2552">
                  <c:v>40550.477384259262</c:v>
                </c:pt>
                <c:pt idx="2553">
                  <c:v>40550.477384259262</c:v>
                </c:pt>
                <c:pt idx="2554">
                  <c:v>40550.477395833332</c:v>
                </c:pt>
                <c:pt idx="2555">
                  <c:v>40550.477395833332</c:v>
                </c:pt>
                <c:pt idx="2556">
                  <c:v>40550.477395833332</c:v>
                </c:pt>
                <c:pt idx="2557">
                  <c:v>40550.477395833332</c:v>
                </c:pt>
                <c:pt idx="2558">
                  <c:v>40550.477395833332</c:v>
                </c:pt>
                <c:pt idx="2559">
                  <c:v>40550.477395833332</c:v>
                </c:pt>
                <c:pt idx="2560">
                  <c:v>40550.477407407408</c:v>
                </c:pt>
                <c:pt idx="2561">
                  <c:v>40550.477407407408</c:v>
                </c:pt>
                <c:pt idx="2562">
                  <c:v>40550.477407407408</c:v>
                </c:pt>
                <c:pt idx="2563">
                  <c:v>40550.477407407408</c:v>
                </c:pt>
                <c:pt idx="2564">
                  <c:v>40550.477407407408</c:v>
                </c:pt>
                <c:pt idx="2565">
                  <c:v>40550.477407407408</c:v>
                </c:pt>
                <c:pt idx="2566">
                  <c:v>40550.477418981478</c:v>
                </c:pt>
                <c:pt idx="2567">
                  <c:v>40550.477418981478</c:v>
                </c:pt>
                <c:pt idx="2568">
                  <c:v>40550.477418981478</c:v>
                </c:pt>
                <c:pt idx="2569">
                  <c:v>40550.477418981478</c:v>
                </c:pt>
                <c:pt idx="2570">
                  <c:v>40550.477418981478</c:v>
                </c:pt>
                <c:pt idx="2571">
                  <c:v>40550.477418981478</c:v>
                </c:pt>
                <c:pt idx="2572">
                  <c:v>40550.477430555555</c:v>
                </c:pt>
                <c:pt idx="2573">
                  <c:v>40550.477430555555</c:v>
                </c:pt>
                <c:pt idx="2574">
                  <c:v>40550.477430555555</c:v>
                </c:pt>
                <c:pt idx="2575">
                  <c:v>40550.477430555555</c:v>
                </c:pt>
                <c:pt idx="2576">
                  <c:v>40550.477430555555</c:v>
                </c:pt>
                <c:pt idx="2577">
                  <c:v>40550.477430555555</c:v>
                </c:pt>
                <c:pt idx="2578">
                  <c:v>40550.477442129632</c:v>
                </c:pt>
                <c:pt idx="2579">
                  <c:v>40550.477442129632</c:v>
                </c:pt>
                <c:pt idx="2580">
                  <c:v>40550.477442129632</c:v>
                </c:pt>
                <c:pt idx="2581">
                  <c:v>40550.477442129632</c:v>
                </c:pt>
                <c:pt idx="2582">
                  <c:v>40550.477442129632</c:v>
                </c:pt>
                <c:pt idx="2583">
                  <c:v>40550.477442129632</c:v>
                </c:pt>
                <c:pt idx="2584">
                  <c:v>40550.477453703701</c:v>
                </c:pt>
                <c:pt idx="2585">
                  <c:v>40550.477453703701</c:v>
                </c:pt>
                <c:pt idx="2586">
                  <c:v>40550.477453703701</c:v>
                </c:pt>
                <c:pt idx="2587">
                  <c:v>40550.477453703701</c:v>
                </c:pt>
                <c:pt idx="2588">
                  <c:v>40550.477453703701</c:v>
                </c:pt>
                <c:pt idx="2589">
                  <c:v>40550.477453703701</c:v>
                </c:pt>
                <c:pt idx="2590">
                  <c:v>40550.477465277778</c:v>
                </c:pt>
                <c:pt idx="2591">
                  <c:v>40550.477465277778</c:v>
                </c:pt>
                <c:pt idx="2592">
                  <c:v>40550.477465277778</c:v>
                </c:pt>
                <c:pt idx="2593">
                  <c:v>40550.477465277778</c:v>
                </c:pt>
                <c:pt idx="2594">
                  <c:v>40550.477465277778</c:v>
                </c:pt>
                <c:pt idx="2595">
                  <c:v>40550.477465277778</c:v>
                </c:pt>
                <c:pt idx="2596">
                  <c:v>40550.477465277778</c:v>
                </c:pt>
                <c:pt idx="2597">
                  <c:v>40550.477476851855</c:v>
                </c:pt>
                <c:pt idx="2598">
                  <c:v>40550.477476851855</c:v>
                </c:pt>
                <c:pt idx="2599">
                  <c:v>40550.477476851855</c:v>
                </c:pt>
                <c:pt idx="2600">
                  <c:v>40550.477476851855</c:v>
                </c:pt>
                <c:pt idx="2601">
                  <c:v>40550.477476851855</c:v>
                </c:pt>
                <c:pt idx="2602">
                  <c:v>40550.477476851855</c:v>
                </c:pt>
                <c:pt idx="2603">
                  <c:v>40550.477488425924</c:v>
                </c:pt>
                <c:pt idx="2604">
                  <c:v>40550.477488425924</c:v>
                </c:pt>
                <c:pt idx="2605">
                  <c:v>40550.477488425924</c:v>
                </c:pt>
                <c:pt idx="2606">
                  <c:v>40550.477488425924</c:v>
                </c:pt>
                <c:pt idx="2607">
                  <c:v>40550.477488425924</c:v>
                </c:pt>
                <c:pt idx="2608">
                  <c:v>40550.477488425924</c:v>
                </c:pt>
                <c:pt idx="2609">
                  <c:v>40550.477500000001</c:v>
                </c:pt>
                <c:pt idx="2610">
                  <c:v>40550.477500000001</c:v>
                </c:pt>
                <c:pt idx="2611">
                  <c:v>40550.477500000001</c:v>
                </c:pt>
                <c:pt idx="2612">
                  <c:v>40550.477500000001</c:v>
                </c:pt>
                <c:pt idx="2613">
                  <c:v>40550.477500000001</c:v>
                </c:pt>
                <c:pt idx="2614">
                  <c:v>40550.477500000001</c:v>
                </c:pt>
                <c:pt idx="2615">
                  <c:v>40550.477511574078</c:v>
                </c:pt>
                <c:pt idx="2616">
                  <c:v>40550.477511574078</c:v>
                </c:pt>
                <c:pt idx="2617">
                  <c:v>40550.477511574078</c:v>
                </c:pt>
                <c:pt idx="2618">
                  <c:v>40550.477511574078</c:v>
                </c:pt>
                <c:pt idx="2619">
                  <c:v>40550.477511574078</c:v>
                </c:pt>
                <c:pt idx="2620">
                  <c:v>40550.477511574078</c:v>
                </c:pt>
                <c:pt idx="2621">
                  <c:v>40550.477523148147</c:v>
                </c:pt>
                <c:pt idx="2622">
                  <c:v>40550.477523148147</c:v>
                </c:pt>
                <c:pt idx="2623">
                  <c:v>40550.477523148147</c:v>
                </c:pt>
                <c:pt idx="2624">
                  <c:v>40550.477523148147</c:v>
                </c:pt>
                <c:pt idx="2625">
                  <c:v>40550.477523148147</c:v>
                </c:pt>
                <c:pt idx="2626">
                  <c:v>40550.477523148147</c:v>
                </c:pt>
                <c:pt idx="2627">
                  <c:v>40550.477534722224</c:v>
                </c:pt>
                <c:pt idx="2628">
                  <c:v>40550.477534722224</c:v>
                </c:pt>
                <c:pt idx="2629">
                  <c:v>40550.477534722224</c:v>
                </c:pt>
                <c:pt idx="2630">
                  <c:v>40550.477534722224</c:v>
                </c:pt>
                <c:pt idx="2631">
                  <c:v>40550.477534722224</c:v>
                </c:pt>
                <c:pt idx="2632">
                  <c:v>40550.477534722224</c:v>
                </c:pt>
                <c:pt idx="2633">
                  <c:v>40550.477534722224</c:v>
                </c:pt>
                <c:pt idx="2634">
                  <c:v>40550.477546296293</c:v>
                </c:pt>
                <c:pt idx="2635">
                  <c:v>40550.477546296293</c:v>
                </c:pt>
                <c:pt idx="2636">
                  <c:v>40550.477546296293</c:v>
                </c:pt>
                <c:pt idx="2637">
                  <c:v>40550.477546296293</c:v>
                </c:pt>
                <c:pt idx="2638">
                  <c:v>40550.477546296293</c:v>
                </c:pt>
                <c:pt idx="2639">
                  <c:v>40550.477546296293</c:v>
                </c:pt>
                <c:pt idx="2640">
                  <c:v>40550.47755787037</c:v>
                </c:pt>
                <c:pt idx="2641">
                  <c:v>40550.47755787037</c:v>
                </c:pt>
                <c:pt idx="2642">
                  <c:v>40550.47755787037</c:v>
                </c:pt>
                <c:pt idx="2643">
                  <c:v>40550.47755787037</c:v>
                </c:pt>
                <c:pt idx="2644">
                  <c:v>40550.47755787037</c:v>
                </c:pt>
                <c:pt idx="2645">
                  <c:v>40550.47755787037</c:v>
                </c:pt>
                <c:pt idx="2646">
                  <c:v>40550.477569444447</c:v>
                </c:pt>
                <c:pt idx="2647">
                  <c:v>40550.477569444447</c:v>
                </c:pt>
                <c:pt idx="2648">
                  <c:v>40550.477569444447</c:v>
                </c:pt>
                <c:pt idx="2649">
                  <c:v>40550.477569444447</c:v>
                </c:pt>
                <c:pt idx="2650">
                  <c:v>40550.477569444447</c:v>
                </c:pt>
                <c:pt idx="2651">
                  <c:v>40550.477569444447</c:v>
                </c:pt>
                <c:pt idx="2652">
                  <c:v>40550.477581018517</c:v>
                </c:pt>
                <c:pt idx="2653">
                  <c:v>40550.477581018517</c:v>
                </c:pt>
                <c:pt idx="2654">
                  <c:v>40550.477581018517</c:v>
                </c:pt>
                <c:pt idx="2655">
                  <c:v>40550.477581018517</c:v>
                </c:pt>
                <c:pt idx="2656">
                  <c:v>40550.477581018517</c:v>
                </c:pt>
                <c:pt idx="2657">
                  <c:v>40550.477581018517</c:v>
                </c:pt>
                <c:pt idx="2658">
                  <c:v>40550.477592592593</c:v>
                </c:pt>
                <c:pt idx="2659">
                  <c:v>40550.477592592593</c:v>
                </c:pt>
                <c:pt idx="2660">
                  <c:v>40550.477592592593</c:v>
                </c:pt>
                <c:pt idx="2661">
                  <c:v>40550.477592592593</c:v>
                </c:pt>
                <c:pt idx="2662">
                  <c:v>40550.477592592593</c:v>
                </c:pt>
                <c:pt idx="2663">
                  <c:v>40550.477592592593</c:v>
                </c:pt>
                <c:pt idx="2664">
                  <c:v>40550.47760416667</c:v>
                </c:pt>
                <c:pt idx="2665">
                  <c:v>40550.47760416667</c:v>
                </c:pt>
                <c:pt idx="2666">
                  <c:v>40550.47760416667</c:v>
                </c:pt>
                <c:pt idx="2667">
                  <c:v>40550.47760416667</c:v>
                </c:pt>
                <c:pt idx="2668">
                  <c:v>40550.47760416667</c:v>
                </c:pt>
                <c:pt idx="2669">
                  <c:v>40550.47760416667</c:v>
                </c:pt>
                <c:pt idx="2670">
                  <c:v>40550.47761574074</c:v>
                </c:pt>
                <c:pt idx="2671">
                  <c:v>40550.47761574074</c:v>
                </c:pt>
                <c:pt idx="2672">
                  <c:v>40550.47761574074</c:v>
                </c:pt>
                <c:pt idx="2673">
                  <c:v>40550.47761574074</c:v>
                </c:pt>
                <c:pt idx="2674">
                  <c:v>40550.47761574074</c:v>
                </c:pt>
                <c:pt idx="2675">
                  <c:v>40550.47761574074</c:v>
                </c:pt>
                <c:pt idx="2676">
                  <c:v>40550.477627314816</c:v>
                </c:pt>
                <c:pt idx="2677">
                  <c:v>40550.477627314816</c:v>
                </c:pt>
                <c:pt idx="2678">
                  <c:v>40550.477627314816</c:v>
                </c:pt>
                <c:pt idx="2679">
                  <c:v>40550.477627314816</c:v>
                </c:pt>
                <c:pt idx="2680">
                  <c:v>40550.477627314816</c:v>
                </c:pt>
                <c:pt idx="2681">
                  <c:v>40550.477627314816</c:v>
                </c:pt>
                <c:pt idx="2682">
                  <c:v>40550.477627314816</c:v>
                </c:pt>
                <c:pt idx="2683">
                  <c:v>40550.477638888886</c:v>
                </c:pt>
                <c:pt idx="2684">
                  <c:v>40550.477638888886</c:v>
                </c:pt>
                <c:pt idx="2685">
                  <c:v>40550.477638888886</c:v>
                </c:pt>
                <c:pt idx="2686">
                  <c:v>40550.477638888886</c:v>
                </c:pt>
                <c:pt idx="2687">
                  <c:v>40550.477638888886</c:v>
                </c:pt>
                <c:pt idx="2688">
                  <c:v>40550.477638888886</c:v>
                </c:pt>
                <c:pt idx="2689">
                  <c:v>40550.477650462963</c:v>
                </c:pt>
                <c:pt idx="2690">
                  <c:v>40550.477650462963</c:v>
                </c:pt>
                <c:pt idx="2691">
                  <c:v>40550.477650462963</c:v>
                </c:pt>
                <c:pt idx="2692">
                  <c:v>40550.477650462963</c:v>
                </c:pt>
                <c:pt idx="2693">
                  <c:v>40550.477650462963</c:v>
                </c:pt>
                <c:pt idx="2694">
                  <c:v>40550.477650462963</c:v>
                </c:pt>
                <c:pt idx="2695">
                  <c:v>40550.477662037039</c:v>
                </c:pt>
                <c:pt idx="2696">
                  <c:v>40550.477662037039</c:v>
                </c:pt>
                <c:pt idx="2697">
                  <c:v>40550.477662037039</c:v>
                </c:pt>
                <c:pt idx="2698">
                  <c:v>40550.477662037039</c:v>
                </c:pt>
                <c:pt idx="2699">
                  <c:v>40550.477662037039</c:v>
                </c:pt>
                <c:pt idx="2700">
                  <c:v>40550.477662037039</c:v>
                </c:pt>
                <c:pt idx="2701">
                  <c:v>40550.477673611109</c:v>
                </c:pt>
                <c:pt idx="2702">
                  <c:v>40550.477673611109</c:v>
                </c:pt>
                <c:pt idx="2703">
                  <c:v>40550.477673611109</c:v>
                </c:pt>
                <c:pt idx="2704">
                  <c:v>40550.477673611109</c:v>
                </c:pt>
                <c:pt idx="2705">
                  <c:v>40550.477673611109</c:v>
                </c:pt>
                <c:pt idx="2706">
                  <c:v>40550.477673611109</c:v>
                </c:pt>
                <c:pt idx="2707">
                  <c:v>40550.477685185186</c:v>
                </c:pt>
                <c:pt idx="2708">
                  <c:v>40550.477685185186</c:v>
                </c:pt>
                <c:pt idx="2709">
                  <c:v>40550.477685185186</c:v>
                </c:pt>
                <c:pt idx="2710">
                  <c:v>40550.477685185186</c:v>
                </c:pt>
                <c:pt idx="2711">
                  <c:v>40550.477685185186</c:v>
                </c:pt>
                <c:pt idx="2712">
                  <c:v>40550.477685185186</c:v>
                </c:pt>
                <c:pt idx="2713">
                  <c:v>40550.477685185186</c:v>
                </c:pt>
                <c:pt idx="2714">
                  <c:v>40550.477696759262</c:v>
                </c:pt>
                <c:pt idx="2715">
                  <c:v>40550.477696759262</c:v>
                </c:pt>
                <c:pt idx="2716">
                  <c:v>40550.477696759262</c:v>
                </c:pt>
                <c:pt idx="2717">
                  <c:v>40550.477696759262</c:v>
                </c:pt>
                <c:pt idx="2718">
                  <c:v>40550.477696759262</c:v>
                </c:pt>
                <c:pt idx="2719">
                  <c:v>40550.477708333332</c:v>
                </c:pt>
                <c:pt idx="2720">
                  <c:v>40550.477708333332</c:v>
                </c:pt>
                <c:pt idx="2721">
                  <c:v>40550.477708333332</c:v>
                </c:pt>
                <c:pt idx="2722">
                  <c:v>40550.477708333332</c:v>
                </c:pt>
                <c:pt idx="2723">
                  <c:v>40550.477708333332</c:v>
                </c:pt>
                <c:pt idx="2724">
                  <c:v>40550.477708333332</c:v>
                </c:pt>
                <c:pt idx="2725">
                  <c:v>40550.477708333332</c:v>
                </c:pt>
                <c:pt idx="2726">
                  <c:v>40550.477719907409</c:v>
                </c:pt>
                <c:pt idx="2727">
                  <c:v>40550.477719907409</c:v>
                </c:pt>
                <c:pt idx="2728">
                  <c:v>40550.477719907409</c:v>
                </c:pt>
                <c:pt idx="2729">
                  <c:v>40550.477719907409</c:v>
                </c:pt>
                <c:pt idx="2730">
                  <c:v>40550.477719907409</c:v>
                </c:pt>
                <c:pt idx="2731">
                  <c:v>40550.477719907409</c:v>
                </c:pt>
                <c:pt idx="2732">
                  <c:v>40550.477731481478</c:v>
                </c:pt>
                <c:pt idx="2733">
                  <c:v>40550.477731481478</c:v>
                </c:pt>
                <c:pt idx="2734">
                  <c:v>40550.477731481478</c:v>
                </c:pt>
                <c:pt idx="2735">
                  <c:v>40550.477731481478</c:v>
                </c:pt>
                <c:pt idx="2736">
                  <c:v>40550.477731481478</c:v>
                </c:pt>
                <c:pt idx="2737">
                  <c:v>40550.477731481478</c:v>
                </c:pt>
                <c:pt idx="2738">
                  <c:v>40550.477743055555</c:v>
                </c:pt>
                <c:pt idx="2739">
                  <c:v>40550.477743055555</c:v>
                </c:pt>
                <c:pt idx="2740">
                  <c:v>40550.477743055555</c:v>
                </c:pt>
                <c:pt idx="2741">
                  <c:v>40550.477743055555</c:v>
                </c:pt>
                <c:pt idx="2742">
                  <c:v>40550.477743055555</c:v>
                </c:pt>
                <c:pt idx="2743">
                  <c:v>40550.477743055555</c:v>
                </c:pt>
                <c:pt idx="2744">
                  <c:v>40550.477754629632</c:v>
                </c:pt>
                <c:pt idx="2745">
                  <c:v>40550.477754629632</c:v>
                </c:pt>
                <c:pt idx="2746">
                  <c:v>40550.477754629632</c:v>
                </c:pt>
                <c:pt idx="2747">
                  <c:v>40550.477754629632</c:v>
                </c:pt>
                <c:pt idx="2748">
                  <c:v>40550.477754629632</c:v>
                </c:pt>
                <c:pt idx="2749">
                  <c:v>40550.477754629632</c:v>
                </c:pt>
                <c:pt idx="2750">
                  <c:v>40550.477766203701</c:v>
                </c:pt>
                <c:pt idx="2751">
                  <c:v>40550.477766203701</c:v>
                </c:pt>
                <c:pt idx="2752">
                  <c:v>40550.477766203701</c:v>
                </c:pt>
                <c:pt idx="2753">
                  <c:v>40550.477766203701</c:v>
                </c:pt>
                <c:pt idx="2754">
                  <c:v>40550.477766203701</c:v>
                </c:pt>
                <c:pt idx="2755">
                  <c:v>40550.477766203701</c:v>
                </c:pt>
                <c:pt idx="2756">
                  <c:v>40550.477766203701</c:v>
                </c:pt>
                <c:pt idx="2757">
                  <c:v>40550.477777777778</c:v>
                </c:pt>
                <c:pt idx="2758">
                  <c:v>40550.477777777778</c:v>
                </c:pt>
                <c:pt idx="2759">
                  <c:v>40550.477777777778</c:v>
                </c:pt>
                <c:pt idx="2760">
                  <c:v>40550.477777777778</c:v>
                </c:pt>
                <c:pt idx="2761">
                  <c:v>40550.477777777778</c:v>
                </c:pt>
                <c:pt idx="2762">
                  <c:v>40550.477777777778</c:v>
                </c:pt>
                <c:pt idx="2763">
                  <c:v>40550.477789351855</c:v>
                </c:pt>
                <c:pt idx="2764">
                  <c:v>40550.477789351855</c:v>
                </c:pt>
                <c:pt idx="2765">
                  <c:v>40550.477789351855</c:v>
                </c:pt>
                <c:pt idx="2766">
                  <c:v>40550.477789351855</c:v>
                </c:pt>
                <c:pt idx="2767">
                  <c:v>40550.477789351855</c:v>
                </c:pt>
                <c:pt idx="2768">
                  <c:v>40550.477789351855</c:v>
                </c:pt>
                <c:pt idx="2769">
                  <c:v>40550.477800925924</c:v>
                </c:pt>
                <c:pt idx="2770">
                  <c:v>40550.477800925924</c:v>
                </c:pt>
                <c:pt idx="2771">
                  <c:v>40550.477800925924</c:v>
                </c:pt>
                <c:pt idx="2772">
                  <c:v>40550.477800925924</c:v>
                </c:pt>
                <c:pt idx="2773">
                  <c:v>40550.477800925924</c:v>
                </c:pt>
                <c:pt idx="2774">
                  <c:v>40550.477800925924</c:v>
                </c:pt>
                <c:pt idx="2775">
                  <c:v>40550.477812500001</c:v>
                </c:pt>
                <c:pt idx="2776">
                  <c:v>40550.477812500001</c:v>
                </c:pt>
                <c:pt idx="2777">
                  <c:v>40550.477812500001</c:v>
                </c:pt>
                <c:pt idx="2778">
                  <c:v>40550.477812500001</c:v>
                </c:pt>
                <c:pt idx="2779">
                  <c:v>40550.477812500001</c:v>
                </c:pt>
                <c:pt idx="2780">
                  <c:v>40550.477812500001</c:v>
                </c:pt>
                <c:pt idx="2781">
                  <c:v>40550.477812500001</c:v>
                </c:pt>
                <c:pt idx="2782">
                  <c:v>40550.477824074071</c:v>
                </c:pt>
                <c:pt idx="2783">
                  <c:v>40550.477824074071</c:v>
                </c:pt>
                <c:pt idx="2784">
                  <c:v>40550.477824074071</c:v>
                </c:pt>
                <c:pt idx="2785">
                  <c:v>40550.477824074071</c:v>
                </c:pt>
                <c:pt idx="2786">
                  <c:v>40550.477824074071</c:v>
                </c:pt>
                <c:pt idx="2787">
                  <c:v>40550.477824074071</c:v>
                </c:pt>
                <c:pt idx="2788">
                  <c:v>40550.477835648147</c:v>
                </c:pt>
                <c:pt idx="2789">
                  <c:v>40550.477835648147</c:v>
                </c:pt>
                <c:pt idx="2790">
                  <c:v>40550.477835648147</c:v>
                </c:pt>
                <c:pt idx="2791">
                  <c:v>40550.477835648147</c:v>
                </c:pt>
                <c:pt idx="2792">
                  <c:v>40550.477835648147</c:v>
                </c:pt>
                <c:pt idx="2793">
                  <c:v>40550.477835648147</c:v>
                </c:pt>
                <c:pt idx="2794">
                  <c:v>40550.477847222224</c:v>
                </c:pt>
                <c:pt idx="2795">
                  <c:v>40550.477847222224</c:v>
                </c:pt>
                <c:pt idx="2796">
                  <c:v>40550.477847222224</c:v>
                </c:pt>
                <c:pt idx="2797">
                  <c:v>40550.477847222224</c:v>
                </c:pt>
                <c:pt idx="2798">
                  <c:v>40550.477847222224</c:v>
                </c:pt>
                <c:pt idx="2799">
                  <c:v>40550.477847222224</c:v>
                </c:pt>
                <c:pt idx="2800">
                  <c:v>40550.477858796294</c:v>
                </c:pt>
                <c:pt idx="2801">
                  <c:v>40550.477858796294</c:v>
                </c:pt>
                <c:pt idx="2802">
                  <c:v>40550.477858796294</c:v>
                </c:pt>
                <c:pt idx="2803">
                  <c:v>40550.477858796294</c:v>
                </c:pt>
                <c:pt idx="2804">
                  <c:v>40550.477858796294</c:v>
                </c:pt>
                <c:pt idx="2805">
                  <c:v>40550.477858796294</c:v>
                </c:pt>
                <c:pt idx="2806">
                  <c:v>40550.477870370371</c:v>
                </c:pt>
                <c:pt idx="2807">
                  <c:v>40550.477870370371</c:v>
                </c:pt>
                <c:pt idx="2808">
                  <c:v>40550.477870370371</c:v>
                </c:pt>
                <c:pt idx="2809">
                  <c:v>40550.477870370371</c:v>
                </c:pt>
                <c:pt idx="2810">
                  <c:v>40550.477870370371</c:v>
                </c:pt>
                <c:pt idx="2811">
                  <c:v>40550.477870370371</c:v>
                </c:pt>
                <c:pt idx="2812">
                  <c:v>40550.477881944447</c:v>
                </c:pt>
                <c:pt idx="2813">
                  <c:v>40550.477881944447</c:v>
                </c:pt>
                <c:pt idx="2814">
                  <c:v>40550.477881944447</c:v>
                </c:pt>
                <c:pt idx="2815">
                  <c:v>40550.477881944447</c:v>
                </c:pt>
                <c:pt idx="2816">
                  <c:v>40550.477881944447</c:v>
                </c:pt>
                <c:pt idx="2817">
                  <c:v>40550.477881944447</c:v>
                </c:pt>
                <c:pt idx="2818">
                  <c:v>40550.477893518517</c:v>
                </c:pt>
                <c:pt idx="2819">
                  <c:v>40550.477893518517</c:v>
                </c:pt>
                <c:pt idx="2820">
                  <c:v>40550.477893518517</c:v>
                </c:pt>
                <c:pt idx="2821">
                  <c:v>40550.477893518517</c:v>
                </c:pt>
                <c:pt idx="2822">
                  <c:v>40550.477893518517</c:v>
                </c:pt>
                <c:pt idx="2823">
                  <c:v>40550.477893518517</c:v>
                </c:pt>
                <c:pt idx="2824">
                  <c:v>40550.477893518517</c:v>
                </c:pt>
                <c:pt idx="2825">
                  <c:v>40550.477905092594</c:v>
                </c:pt>
                <c:pt idx="2826">
                  <c:v>40550.477905092594</c:v>
                </c:pt>
                <c:pt idx="2827">
                  <c:v>40550.477905092594</c:v>
                </c:pt>
                <c:pt idx="2828">
                  <c:v>40550.477905092594</c:v>
                </c:pt>
                <c:pt idx="2829">
                  <c:v>40550.477905092594</c:v>
                </c:pt>
                <c:pt idx="2830">
                  <c:v>40550.477905092594</c:v>
                </c:pt>
                <c:pt idx="2831">
                  <c:v>40550.477916666663</c:v>
                </c:pt>
                <c:pt idx="2832">
                  <c:v>40550.477916666663</c:v>
                </c:pt>
                <c:pt idx="2833">
                  <c:v>40550.477916666663</c:v>
                </c:pt>
                <c:pt idx="2834">
                  <c:v>40550.477916666663</c:v>
                </c:pt>
                <c:pt idx="2835">
                  <c:v>40550.477916666663</c:v>
                </c:pt>
                <c:pt idx="2836">
                  <c:v>40550.477916666663</c:v>
                </c:pt>
                <c:pt idx="2837">
                  <c:v>40550.47792824074</c:v>
                </c:pt>
                <c:pt idx="2838">
                  <c:v>40550.47792824074</c:v>
                </c:pt>
                <c:pt idx="2839">
                  <c:v>40550.47792824074</c:v>
                </c:pt>
                <c:pt idx="2840">
                  <c:v>40550.47792824074</c:v>
                </c:pt>
                <c:pt idx="2841">
                  <c:v>40550.47792824074</c:v>
                </c:pt>
                <c:pt idx="2842">
                  <c:v>40550.47792824074</c:v>
                </c:pt>
                <c:pt idx="2843">
                  <c:v>40550.477939814817</c:v>
                </c:pt>
                <c:pt idx="2844">
                  <c:v>40550.477939814817</c:v>
                </c:pt>
                <c:pt idx="2845">
                  <c:v>40550.477939814817</c:v>
                </c:pt>
                <c:pt idx="2846">
                  <c:v>40550.477939814817</c:v>
                </c:pt>
                <c:pt idx="2847">
                  <c:v>40550.477939814817</c:v>
                </c:pt>
                <c:pt idx="2848">
                  <c:v>40550.477939814817</c:v>
                </c:pt>
                <c:pt idx="2849">
                  <c:v>40550.477951388886</c:v>
                </c:pt>
                <c:pt idx="2850">
                  <c:v>40550.477951388886</c:v>
                </c:pt>
                <c:pt idx="2851">
                  <c:v>40550.477951388886</c:v>
                </c:pt>
                <c:pt idx="2852">
                  <c:v>40550.477951388886</c:v>
                </c:pt>
                <c:pt idx="2853">
                  <c:v>40550.477951388886</c:v>
                </c:pt>
                <c:pt idx="2854">
                  <c:v>40550.477951388886</c:v>
                </c:pt>
                <c:pt idx="2855">
                  <c:v>40550.477962962963</c:v>
                </c:pt>
                <c:pt idx="2856">
                  <c:v>40550.477962962963</c:v>
                </c:pt>
                <c:pt idx="2857">
                  <c:v>40550.477962962963</c:v>
                </c:pt>
                <c:pt idx="2858">
                  <c:v>40550.477962962963</c:v>
                </c:pt>
                <c:pt idx="2859">
                  <c:v>40550.477962962963</c:v>
                </c:pt>
                <c:pt idx="2860">
                  <c:v>40550.477962962963</c:v>
                </c:pt>
                <c:pt idx="2861">
                  <c:v>40550.47797453704</c:v>
                </c:pt>
                <c:pt idx="2862">
                  <c:v>40550.47797453704</c:v>
                </c:pt>
                <c:pt idx="2863">
                  <c:v>40550.47797453704</c:v>
                </c:pt>
                <c:pt idx="2864">
                  <c:v>40550.47797453704</c:v>
                </c:pt>
                <c:pt idx="2865">
                  <c:v>40550.47797453704</c:v>
                </c:pt>
                <c:pt idx="2866">
                  <c:v>40550.47797453704</c:v>
                </c:pt>
                <c:pt idx="2867">
                  <c:v>40550.477986111109</c:v>
                </c:pt>
                <c:pt idx="2868">
                  <c:v>40550.477986111109</c:v>
                </c:pt>
                <c:pt idx="2869">
                  <c:v>40550.477986111109</c:v>
                </c:pt>
                <c:pt idx="2870">
                  <c:v>40550.477986111109</c:v>
                </c:pt>
                <c:pt idx="2871">
                  <c:v>40550.477986111109</c:v>
                </c:pt>
                <c:pt idx="2872">
                  <c:v>40550.477986111109</c:v>
                </c:pt>
                <c:pt idx="2873">
                  <c:v>40550.477986111109</c:v>
                </c:pt>
                <c:pt idx="2874">
                  <c:v>40550.477997685186</c:v>
                </c:pt>
                <c:pt idx="2875">
                  <c:v>40550.477997685186</c:v>
                </c:pt>
                <c:pt idx="2876">
                  <c:v>40550.477997685186</c:v>
                </c:pt>
                <c:pt idx="2877">
                  <c:v>40550.477997685186</c:v>
                </c:pt>
                <c:pt idx="2878">
                  <c:v>40550.477997685186</c:v>
                </c:pt>
                <c:pt idx="2879">
                  <c:v>40550.477997685186</c:v>
                </c:pt>
                <c:pt idx="2880">
                  <c:v>40550.478009259263</c:v>
                </c:pt>
                <c:pt idx="2881">
                  <c:v>40550.478009259263</c:v>
                </c:pt>
                <c:pt idx="2882">
                  <c:v>40550.478009259263</c:v>
                </c:pt>
                <c:pt idx="2883">
                  <c:v>40550.478009259263</c:v>
                </c:pt>
                <c:pt idx="2884">
                  <c:v>40550.478009259263</c:v>
                </c:pt>
                <c:pt idx="2885">
                  <c:v>40550.478009259263</c:v>
                </c:pt>
                <c:pt idx="2886">
                  <c:v>40550.478020833332</c:v>
                </c:pt>
                <c:pt idx="2887">
                  <c:v>40550.478020833332</c:v>
                </c:pt>
                <c:pt idx="2888">
                  <c:v>40550.478020833332</c:v>
                </c:pt>
                <c:pt idx="2889">
                  <c:v>40550.478020833332</c:v>
                </c:pt>
                <c:pt idx="2890">
                  <c:v>40550.478020833332</c:v>
                </c:pt>
                <c:pt idx="2891">
                  <c:v>40550.478020833332</c:v>
                </c:pt>
                <c:pt idx="2892">
                  <c:v>40550.478032407409</c:v>
                </c:pt>
                <c:pt idx="2893">
                  <c:v>40550.478032407409</c:v>
                </c:pt>
                <c:pt idx="2894">
                  <c:v>40550.478032407409</c:v>
                </c:pt>
                <c:pt idx="2895">
                  <c:v>40550.478032407409</c:v>
                </c:pt>
                <c:pt idx="2896">
                  <c:v>40550.478032407409</c:v>
                </c:pt>
                <c:pt idx="2897">
                  <c:v>40550.478032407409</c:v>
                </c:pt>
                <c:pt idx="2898">
                  <c:v>40550.478032407409</c:v>
                </c:pt>
                <c:pt idx="2899">
                  <c:v>40550.478043981479</c:v>
                </c:pt>
                <c:pt idx="2900">
                  <c:v>40550.478043981479</c:v>
                </c:pt>
                <c:pt idx="2901">
                  <c:v>40550.478043981479</c:v>
                </c:pt>
                <c:pt idx="2902">
                  <c:v>40550.478043981479</c:v>
                </c:pt>
                <c:pt idx="2903">
                  <c:v>40550.478043981479</c:v>
                </c:pt>
                <c:pt idx="2904">
                  <c:v>40550.478043981479</c:v>
                </c:pt>
                <c:pt idx="2905">
                  <c:v>40550.478055555555</c:v>
                </c:pt>
                <c:pt idx="2906">
                  <c:v>40550.478055555555</c:v>
                </c:pt>
                <c:pt idx="2907">
                  <c:v>40550.478055555555</c:v>
                </c:pt>
                <c:pt idx="2908">
                  <c:v>40550.478055555555</c:v>
                </c:pt>
                <c:pt idx="2909">
                  <c:v>40550.478055555555</c:v>
                </c:pt>
                <c:pt idx="2910">
                  <c:v>40550.478055555555</c:v>
                </c:pt>
                <c:pt idx="2911">
                  <c:v>40550.478067129632</c:v>
                </c:pt>
                <c:pt idx="2912">
                  <c:v>40550.478067129632</c:v>
                </c:pt>
                <c:pt idx="2913">
                  <c:v>40550.478067129632</c:v>
                </c:pt>
                <c:pt idx="2914">
                  <c:v>40550.478067129632</c:v>
                </c:pt>
                <c:pt idx="2915">
                  <c:v>40550.478067129632</c:v>
                </c:pt>
                <c:pt idx="2916">
                  <c:v>40550.478067129632</c:v>
                </c:pt>
                <c:pt idx="2917">
                  <c:v>40550.478078703702</c:v>
                </c:pt>
                <c:pt idx="2918">
                  <c:v>40550.478078703702</c:v>
                </c:pt>
                <c:pt idx="2919">
                  <c:v>40550.478078703702</c:v>
                </c:pt>
                <c:pt idx="2920">
                  <c:v>40550.478078703702</c:v>
                </c:pt>
                <c:pt idx="2921">
                  <c:v>40550.478078703702</c:v>
                </c:pt>
                <c:pt idx="2922">
                  <c:v>40550.478078703702</c:v>
                </c:pt>
                <c:pt idx="2923">
                  <c:v>40550.478090277778</c:v>
                </c:pt>
                <c:pt idx="2924">
                  <c:v>40550.478090277778</c:v>
                </c:pt>
                <c:pt idx="2925">
                  <c:v>40550.478090277778</c:v>
                </c:pt>
                <c:pt idx="2926">
                  <c:v>40550.478090277778</c:v>
                </c:pt>
                <c:pt idx="2927">
                  <c:v>40550.478090277778</c:v>
                </c:pt>
                <c:pt idx="2928">
                  <c:v>40550.478090277778</c:v>
                </c:pt>
                <c:pt idx="2929">
                  <c:v>40550.478090277778</c:v>
                </c:pt>
                <c:pt idx="2930">
                  <c:v>40550.478101851855</c:v>
                </c:pt>
                <c:pt idx="2931">
                  <c:v>40550.478101851855</c:v>
                </c:pt>
                <c:pt idx="2932">
                  <c:v>40550.478101851855</c:v>
                </c:pt>
                <c:pt idx="2933">
                  <c:v>40550.478101851855</c:v>
                </c:pt>
                <c:pt idx="2934">
                  <c:v>40550.478101851855</c:v>
                </c:pt>
                <c:pt idx="2935">
                  <c:v>40550.478101851855</c:v>
                </c:pt>
                <c:pt idx="2936">
                  <c:v>40550.478113425925</c:v>
                </c:pt>
                <c:pt idx="2937">
                  <c:v>40550.478113425925</c:v>
                </c:pt>
                <c:pt idx="2938">
                  <c:v>40550.478113425925</c:v>
                </c:pt>
                <c:pt idx="2939">
                  <c:v>40550.478113425925</c:v>
                </c:pt>
                <c:pt idx="2940">
                  <c:v>40550.478113425925</c:v>
                </c:pt>
                <c:pt idx="2941">
                  <c:v>40550.478113425925</c:v>
                </c:pt>
                <c:pt idx="2942">
                  <c:v>40550.478125000001</c:v>
                </c:pt>
                <c:pt idx="2943">
                  <c:v>40550.478125000001</c:v>
                </c:pt>
                <c:pt idx="2944">
                  <c:v>40550.478125000001</c:v>
                </c:pt>
                <c:pt idx="2945">
                  <c:v>40550.478125000001</c:v>
                </c:pt>
                <c:pt idx="2946">
                  <c:v>40550.478125000001</c:v>
                </c:pt>
                <c:pt idx="2947">
                  <c:v>40550.478125000001</c:v>
                </c:pt>
                <c:pt idx="2948">
                  <c:v>40550.478136574071</c:v>
                </c:pt>
                <c:pt idx="2949">
                  <c:v>40550.478136574071</c:v>
                </c:pt>
                <c:pt idx="2950">
                  <c:v>40550.478136574071</c:v>
                </c:pt>
                <c:pt idx="2951">
                  <c:v>40550.478136574071</c:v>
                </c:pt>
                <c:pt idx="2952">
                  <c:v>40550.478136574071</c:v>
                </c:pt>
                <c:pt idx="2953">
                  <c:v>40550.478136574071</c:v>
                </c:pt>
                <c:pt idx="2954">
                  <c:v>40550.478136574071</c:v>
                </c:pt>
                <c:pt idx="2955">
                  <c:v>40550.478148148148</c:v>
                </c:pt>
                <c:pt idx="2956">
                  <c:v>40550.478148148148</c:v>
                </c:pt>
                <c:pt idx="2957">
                  <c:v>40550.478148148148</c:v>
                </c:pt>
                <c:pt idx="2958">
                  <c:v>40550.478148148148</c:v>
                </c:pt>
                <c:pt idx="2959">
                  <c:v>40550.478148148148</c:v>
                </c:pt>
                <c:pt idx="2960">
                  <c:v>40550.478148148148</c:v>
                </c:pt>
                <c:pt idx="2961">
                  <c:v>40550.478159722225</c:v>
                </c:pt>
                <c:pt idx="2962">
                  <c:v>40550.478159722225</c:v>
                </c:pt>
                <c:pt idx="2963">
                  <c:v>40550.478159722225</c:v>
                </c:pt>
                <c:pt idx="2964">
                  <c:v>40550.478159722225</c:v>
                </c:pt>
                <c:pt idx="2965">
                  <c:v>40550.478159722225</c:v>
                </c:pt>
                <c:pt idx="2966">
                  <c:v>40550.478159722225</c:v>
                </c:pt>
                <c:pt idx="2967">
                  <c:v>40550.478171296294</c:v>
                </c:pt>
                <c:pt idx="2968">
                  <c:v>40550.478171296294</c:v>
                </c:pt>
                <c:pt idx="2969">
                  <c:v>40550.478171296294</c:v>
                </c:pt>
                <c:pt idx="2970">
                  <c:v>40550.478171296294</c:v>
                </c:pt>
                <c:pt idx="2971">
                  <c:v>40550.478171296294</c:v>
                </c:pt>
                <c:pt idx="2972">
                  <c:v>40550.478171296294</c:v>
                </c:pt>
                <c:pt idx="2973">
                  <c:v>40550.478182870371</c:v>
                </c:pt>
                <c:pt idx="2974">
                  <c:v>40550.478182870371</c:v>
                </c:pt>
                <c:pt idx="2975">
                  <c:v>40550.478182870371</c:v>
                </c:pt>
                <c:pt idx="2976">
                  <c:v>40550.478182870371</c:v>
                </c:pt>
                <c:pt idx="2977">
                  <c:v>40550.478182870371</c:v>
                </c:pt>
                <c:pt idx="2978">
                  <c:v>40550.478182870371</c:v>
                </c:pt>
                <c:pt idx="2979">
                  <c:v>40550.478194444448</c:v>
                </c:pt>
                <c:pt idx="2980">
                  <c:v>40550.478194444448</c:v>
                </c:pt>
                <c:pt idx="2981">
                  <c:v>40550.478194444448</c:v>
                </c:pt>
                <c:pt idx="2982">
                  <c:v>40550.478194444448</c:v>
                </c:pt>
                <c:pt idx="2983">
                  <c:v>40550.478194444448</c:v>
                </c:pt>
                <c:pt idx="2984">
                  <c:v>40550.478194444448</c:v>
                </c:pt>
                <c:pt idx="2985">
                  <c:v>40550.478194444448</c:v>
                </c:pt>
                <c:pt idx="2986">
                  <c:v>40550.478206018517</c:v>
                </c:pt>
                <c:pt idx="2987">
                  <c:v>40550.478206018517</c:v>
                </c:pt>
                <c:pt idx="2988">
                  <c:v>40550.478206018517</c:v>
                </c:pt>
                <c:pt idx="2989">
                  <c:v>40550.478206018517</c:v>
                </c:pt>
                <c:pt idx="2990">
                  <c:v>40550.478206018517</c:v>
                </c:pt>
                <c:pt idx="2991">
                  <c:v>40550.478206018517</c:v>
                </c:pt>
                <c:pt idx="2992">
                  <c:v>40550.478217592594</c:v>
                </c:pt>
                <c:pt idx="2993">
                  <c:v>40550.478217592594</c:v>
                </c:pt>
                <c:pt idx="2994">
                  <c:v>40550.478217592594</c:v>
                </c:pt>
                <c:pt idx="2995">
                  <c:v>40550.478217592594</c:v>
                </c:pt>
                <c:pt idx="2996">
                  <c:v>40550.478217592594</c:v>
                </c:pt>
                <c:pt idx="2997">
                  <c:v>40550.478217592594</c:v>
                </c:pt>
                <c:pt idx="2998">
                  <c:v>40550.478229166663</c:v>
                </c:pt>
                <c:pt idx="2999">
                  <c:v>40550.478229166663</c:v>
                </c:pt>
                <c:pt idx="3000">
                  <c:v>40550.478229166663</c:v>
                </c:pt>
                <c:pt idx="3001">
                  <c:v>40550.478229166663</c:v>
                </c:pt>
                <c:pt idx="3002">
                  <c:v>40550.478229166663</c:v>
                </c:pt>
                <c:pt idx="3003">
                  <c:v>40550.478229166663</c:v>
                </c:pt>
                <c:pt idx="3004">
                  <c:v>40550.47824074074</c:v>
                </c:pt>
                <c:pt idx="3005">
                  <c:v>40550.47824074074</c:v>
                </c:pt>
                <c:pt idx="3006">
                  <c:v>40550.47824074074</c:v>
                </c:pt>
                <c:pt idx="3007">
                  <c:v>40550.47824074074</c:v>
                </c:pt>
                <c:pt idx="3008">
                  <c:v>40550.47824074074</c:v>
                </c:pt>
                <c:pt idx="3009">
                  <c:v>40550.47824074074</c:v>
                </c:pt>
                <c:pt idx="3010">
                  <c:v>40550.478252314817</c:v>
                </c:pt>
                <c:pt idx="3011">
                  <c:v>40550.478252314817</c:v>
                </c:pt>
                <c:pt idx="3012">
                  <c:v>40550.478252314817</c:v>
                </c:pt>
                <c:pt idx="3013">
                  <c:v>40550.478252314817</c:v>
                </c:pt>
                <c:pt idx="3014">
                  <c:v>40550.478252314817</c:v>
                </c:pt>
                <c:pt idx="3015">
                  <c:v>40550.478252314817</c:v>
                </c:pt>
                <c:pt idx="3016">
                  <c:v>40550.478263888886</c:v>
                </c:pt>
                <c:pt idx="3017">
                  <c:v>40550.478263888886</c:v>
                </c:pt>
                <c:pt idx="3018">
                  <c:v>40550.478263888886</c:v>
                </c:pt>
                <c:pt idx="3019">
                  <c:v>40550.478263888886</c:v>
                </c:pt>
                <c:pt idx="3020">
                  <c:v>40550.478263888886</c:v>
                </c:pt>
                <c:pt idx="3021">
                  <c:v>40550.478263888886</c:v>
                </c:pt>
                <c:pt idx="3022">
                  <c:v>40550.478275462963</c:v>
                </c:pt>
                <c:pt idx="3023">
                  <c:v>40550.478275462963</c:v>
                </c:pt>
                <c:pt idx="3024">
                  <c:v>40550.478275462963</c:v>
                </c:pt>
                <c:pt idx="3025">
                  <c:v>40550.478275462963</c:v>
                </c:pt>
                <c:pt idx="3026">
                  <c:v>40550.478275462963</c:v>
                </c:pt>
                <c:pt idx="3027">
                  <c:v>40550.478275462963</c:v>
                </c:pt>
                <c:pt idx="3028">
                  <c:v>40550.478275462963</c:v>
                </c:pt>
                <c:pt idx="3029">
                  <c:v>40550.47828703704</c:v>
                </c:pt>
                <c:pt idx="3030">
                  <c:v>40550.47828703704</c:v>
                </c:pt>
                <c:pt idx="3031">
                  <c:v>40550.47828703704</c:v>
                </c:pt>
                <c:pt idx="3032">
                  <c:v>40550.47828703704</c:v>
                </c:pt>
                <c:pt idx="3033">
                  <c:v>40550.47828703704</c:v>
                </c:pt>
                <c:pt idx="3034">
                  <c:v>40550.47828703704</c:v>
                </c:pt>
                <c:pt idx="3035">
                  <c:v>40550.478298611109</c:v>
                </c:pt>
                <c:pt idx="3036">
                  <c:v>40550.478298611109</c:v>
                </c:pt>
                <c:pt idx="3037">
                  <c:v>40550.478298611109</c:v>
                </c:pt>
                <c:pt idx="3038">
                  <c:v>40550.478298611109</c:v>
                </c:pt>
                <c:pt idx="3039">
                  <c:v>40550.478298611109</c:v>
                </c:pt>
                <c:pt idx="3040">
                  <c:v>40550.478298611109</c:v>
                </c:pt>
                <c:pt idx="3041">
                  <c:v>40550.478310185186</c:v>
                </c:pt>
                <c:pt idx="3042">
                  <c:v>40550.478310185186</c:v>
                </c:pt>
                <c:pt idx="3043">
                  <c:v>40550.478310185186</c:v>
                </c:pt>
                <c:pt idx="3044">
                  <c:v>40550.478310185186</c:v>
                </c:pt>
                <c:pt idx="3045">
                  <c:v>40550.478310185186</c:v>
                </c:pt>
                <c:pt idx="3046">
                  <c:v>40550.478310185186</c:v>
                </c:pt>
                <c:pt idx="3047">
                  <c:v>40550.478321759256</c:v>
                </c:pt>
                <c:pt idx="3048">
                  <c:v>40550.478321759256</c:v>
                </c:pt>
                <c:pt idx="3049">
                  <c:v>40550.478321759256</c:v>
                </c:pt>
                <c:pt idx="3050">
                  <c:v>40550.478321759256</c:v>
                </c:pt>
                <c:pt idx="3051">
                  <c:v>40550.478321759256</c:v>
                </c:pt>
                <c:pt idx="3052">
                  <c:v>40550.478321759256</c:v>
                </c:pt>
                <c:pt idx="3053">
                  <c:v>40550.478321759256</c:v>
                </c:pt>
                <c:pt idx="3054">
                  <c:v>40550.478333333333</c:v>
                </c:pt>
                <c:pt idx="3055">
                  <c:v>40550.478333333333</c:v>
                </c:pt>
                <c:pt idx="3056">
                  <c:v>40550.478333333333</c:v>
                </c:pt>
                <c:pt idx="3057">
                  <c:v>40550.478333333333</c:v>
                </c:pt>
                <c:pt idx="3058">
                  <c:v>40550.478333333333</c:v>
                </c:pt>
                <c:pt idx="3059">
                  <c:v>40550.478333333333</c:v>
                </c:pt>
                <c:pt idx="3060">
                  <c:v>40550.478344907409</c:v>
                </c:pt>
                <c:pt idx="3061">
                  <c:v>40550.478344907409</c:v>
                </c:pt>
                <c:pt idx="3062">
                  <c:v>40550.478344907409</c:v>
                </c:pt>
                <c:pt idx="3063">
                  <c:v>40550.478344907409</c:v>
                </c:pt>
                <c:pt idx="3064">
                  <c:v>40550.478344907409</c:v>
                </c:pt>
                <c:pt idx="3065">
                  <c:v>40550.478344907409</c:v>
                </c:pt>
                <c:pt idx="3066">
                  <c:v>40550.478356481479</c:v>
                </c:pt>
                <c:pt idx="3067">
                  <c:v>40550.478356481479</c:v>
                </c:pt>
                <c:pt idx="3068">
                  <c:v>40550.478356481479</c:v>
                </c:pt>
                <c:pt idx="3069">
                  <c:v>40550.478356481479</c:v>
                </c:pt>
                <c:pt idx="3070">
                  <c:v>40550.478356481479</c:v>
                </c:pt>
                <c:pt idx="3071">
                  <c:v>40550.478356481479</c:v>
                </c:pt>
                <c:pt idx="3072">
                  <c:v>40550.478368055556</c:v>
                </c:pt>
                <c:pt idx="3073">
                  <c:v>40550.478368055556</c:v>
                </c:pt>
                <c:pt idx="3074">
                  <c:v>40550.478368055556</c:v>
                </c:pt>
                <c:pt idx="3075">
                  <c:v>40550.478368055556</c:v>
                </c:pt>
                <c:pt idx="3076">
                  <c:v>40550.478368055556</c:v>
                </c:pt>
                <c:pt idx="3077">
                  <c:v>40550.478368055556</c:v>
                </c:pt>
                <c:pt idx="3078">
                  <c:v>40550.478379629632</c:v>
                </c:pt>
                <c:pt idx="3079">
                  <c:v>40550.478379629632</c:v>
                </c:pt>
                <c:pt idx="3080">
                  <c:v>40550.478379629632</c:v>
                </c:pt>
                <c:pt idx="3081">
                  <c:v>40550.478379629632</c:v>
                </c:pt>
                <c:pt idx="3082">
                  <c:v>40550.478379629632</c:v>
                </c:pt>
                <c:pt idx="3083">
                  <c:v>40550.478379629632</c:v>
                </c:pt>
                <c:pt idx="3084">
                  <c:v>40550.478379629632</c:v>
                </c:pt>
                <c:pt idx="3085">
                  <c:v>40550.478391203702</c:v>
                </c:pt>
                <c:pt idx="3086">
                  <c:v>40550.478391203702</c:v>
                </c:pt>
                <c:pt idx="3087">
                  <c:v>40550.478391203702</c:v>
                </c:pt>
                <c:pt idx="3088">
                  <c:v>40550.478391203702</c:v>
                </c:pt>
                <c:pt idx="3089">
                  <c:v>40550.478391203702</c:v>
                </c:pt>
                <c:pt idx="3090">
                  <c:v>40550.478391203702</c:v>
                </c:pt>
                <c:pt idx="3091">
                  <c:v>40550.478402777779</c:v>
                </c:pt>
                <c:pt idx="3092">
                  <c:v>40550.478402777779</c:v>
                </c:pt>
                <c:pt idx="3093">
                  <c:v>40550.478402777779</c:v>
                </c:pt>
                <c:pt idx="3094">
                  <c:v>40550.478402777779</c:v>
                </c:pt>
                <c:pt idx="3095">
                  <c:v>40550.478402777779</c:v>
                </c:pt>
                <c:pt idx="3096">
                  <c:v>40550.478402777779</c:v>
                </c:pt>
                <c:pt idx="3097">
                  <c:v>40550.478414351855</c:v>
                </c:pt>
                <c:pt idx="3098">
                  <c:v>40550.478414351855</c:v>
                </c:pt>
                <c:pt idx="3099">
                  <c:v>40550.478414351855</c:v>
                </c:pt>
                <c:pt idx="3100">
                  <c:v>40550.478414351855</c:v>
                </c:pt>
                <c:pt idx="3101">
                  <c:v>40550.478414351855</c:v>
                </c:pt>
                <c:pt idx="3102">
                  <c:v>40550.478414351855</c:v>
                </c:pt>
                <c:pt idx="3103">
                  <c:v>40550.478425925925</c:v>
                </c:pt>
                <c:pt idx="3104">
                  <c:v>40550.478425925925</c:v>
                </c:pt>
                <c:pt idx="3105">
                  <c:v>40550.478425925925</c:v>
                </c:pt>
                <c:pt idx="3106">
                  <c:v>40550.478425925925</c:v>
                </c:pt>
                <c:pt idx="3107">
                  <c:v>40550.478425925925</c:v>
                </c:pt>
                <c:pt idx="3108">
                  <c:v>40550.478425925925</c:v>
                </c:pt>
                <c:pt idx="3109">
                  <c:v>40550.478437500002</c:v>
                </c:pt>
                <c:pt idx="3110">
                  <c:v>40550.478437500002</c:v>
                </c:pt>
                <c:pt idx="3111">
                  <c:v>40550.478437500002</c:v>
                </c:pt>
                <c:pt idx="3112">
                  <c:v>40550.478437500002</c:v>
                </c:pt>
                <c:pt idx="3113">
                  <c:v>40550.478437500002</c:v>
                </c:pt>
                <c:pt idx="3114">
                  <c:v>40550.478437500002</c:v>
                </c:pt>
                <c:pt idx="3115">
                  <c:v>40550.478449074071</c:v>
                </c:pt>
                <c:pt idx="3116">
                  <c:v>40550.478449074071</c:v>
                </c:pt>
                <c:pt idx="3117">
                  <c:v>40550.478449074071</c:v>
                </c:pt>
                <c:pt idx="3118">
                  <c:v>40550.478449074071</c:v>
                </c:pt>
                <c:pt idx="3119">
                  <c:v>40550.478449074071</c:v>
                </c:pt>
                <c:pt idx="3120">
                  <c:v>40550.478449074071</c:v>
                </c:pt>
                <c:pt idx="3121">
                  <c:v>40550.478449074071</c:v>
                </c:pt>
                <c:pt idx="3122">
                  <c:v>40550.478460648148</c:v>
                </c:pt>
                <c:pt idx="3123">
                  <c:v>40550.478460648148</c:v>
                </c:pt>
                <c:pt idx="3124">
                  <c:v>40550.478460648148</c:v>
                </c:pt>
                <c:pt idx="3125">
                  <c:v>40550.478460648148</c:v>
                </c:pt>
                <c:pt idx="3126">
                  <c:v>40550.478460648148</c:v>
                </c:pt>
                <c:pt idx="3127">
                  <c:v>40550.478460648148</c:v>
                </c:pt>
                <c:pt idx="3128">
                  <c:v>40550.478472222225</c:v>
                </c:pt>
                <c:pt idx="3129">
                  <c:v>40550.478472222225</c:v>
                </c:pt>
                <c:pt idx="3130">
                  <c:v>40550.478472222225</c:v>
                </c:pt>
                <c:pt idx="3131">
                  <c:v>40550.478472222225</c:v>
                </c:pt>
                <c:pt idx="3132">
                  <c:v>40550.478472222225</c:v>
                </c:pt>
                <c:pt idx="3133">
                  <c:v>40550.478472222225</c:v>
                </c:pt>
                <c:pt idx="3134">
                  <c:v>40550.478483796294</c:v>
                </c:pt>
                <c:pt idx="3135">
                  <c:v>40550.478483796294</c:v>
                </c:pt>
                <c:pt idx="3136">
                  <c:v>40550.478483796294</c:v>
                </c:pt>
                <c:pt idx="3137">
                  <c:v>40550.478483796294</c:v>
                </c:pt>
                <c:pt idx="3138">
                  <c:v>40550.478483796294</c:v>
                </c:pt>
                <c:pt idx="3139">
                  <c:v>40550.478483796294</c:v>
                </c:pt>
                <c:pt idx="3140">
                  <c:v>40550.478495370371</c:v>
                </c:pt>
                <c:pt idx="3141">
                  <c:v>40550.478495370371</c:v>
                </c:pt>
                <c:pt idx="3142">
                  <c:v>40550.478495370371</c:v>
                </c:pt>
                <c:pt idx="3143">
                  <c:v>40550.478495370371</c:v>
                </c:pt>
                <c:pt idx="3144">
                  <c:v>40550.478495370371</c:v>
                </c:pt>
                <c:pt idx="3145">
                  <c:v>40550.478495370371</c:v>
                </c:pt>
                <c:pt idx="3146">
                  <c:v>40550.478495370371</c:v>
                </c:pt>
                <c:pt idx="3147">
                  <c:v>40550.478506944448</c:v>
                </c:pt>
                <c:pt idx="3148">
                  <c:v>40550.478506944448</c:v>
                </c:pt>
                <c:pt idx="3149">
                  <c:v>40550.478506944448</c:v>
                </c:pt>
                <c:pt idx="3150">
                  <c:v>40550.478506944448</c:v>
                </c:pt>
                <c:pt idx="3151">
                  <c:v>40550.478506944448</c:v>
                </c:pt>
                <c:pt idx="3152">
                  <c:v>40550.478506944448</c:v>
                </c:pt>
                <c:pt idx="3153">
                  <c:v>40550.478518518517</c:v>
                </c:pt>
                <c:pt idx="3154">
                  <c:v>40550.478518518517</c:v>
                </c:pt>
                <c:pt idx="3155">
                  <c:v>40550.478518518517</c:v>
                </c:pt>
                <c:pt idx="3156">
                  <c:v>40550.478518518517</c:v>
                </c:pt>
                <c:pt idx="3157">
                  <c:v>40550.478518518517</c:v>
                </c:pt>
                <c:pt idx="3158">
                  <c:v>40550.478518518517</c:v>
                </c:pt>
                <c:pt idx="3159">
                  <c:v>40550.478530092594</c:v>
                </c:pt>
                <c:pt idx="3160">
                  <c:v>40550.478530092594</c:v>
                </c:pt>
                <c:pt idx="3161">
                  <c:v>40550.478530092594</c:v>
                </c:pt>
                <c:pt idx="3162">
                  <c:v>40550.478530092594</c:v>
                </c:pt>
                <c:pt idx="3163">
                  <c:v>40550.478530092594</c:v>
                </c:pt>
                <c:pt idx="3164">
                  <c:v>40550.478530092594</c:v>
                </c:pt>
                <c:pt idx="3165">
                  <c:v>40550.478541666664</c:v>
                </c:pt>
                <c:pt idx="3166">
                  <c:v>40550.478541666664</c:v>
                </c:pt>
                <c:pt idx="3167">
                  <c:v>40550.478541666664</c:v>
                </c:pt>
                <c:pt idx="3168">
                  <c:v>40550.478541666664</c:v>
                </c:pt>
                <c:pt idx="3169">
                  <c:v>40550.478541666664</c:v>
                </c:pt>
                <c:pt idx="3170">
                  <c:v>40550.478541666664</c:v>
                </c:pt>
                <c:pt idx="3171">
                  <c:v>40550.478541666664</c:v>
                </c:pt>
                <c:pt idx="3172">
                  <c:v>40550.47855324074</c:v>
                </c:pt>
                <c:pt idx="3173">
                  <c:v>40550.47855324074</c:v>
                </c:pt>
                <c:pt idx="3174">
                  <c:v>40550.47855324074</c:v>
                </c:pt>
                <c:pt idx="3175">
                  <c:v>40550.47855324074</c:v>
                </c:pt>
                <c:pt idx="3176">
                  <c:v>40550.47855324074</c:v>
                </c:pt>
                <c:pt idx="3177">
                  <c:v>40550.47855324074</c:v>
                </c:pt>
                <c:pt idx="3178">
                  <c:v>40550.478564814817</c:v>
                </c:pt>
                <c:pt idx="3179">
                  <c:v>40550.478564814817</c:v>
                </c:pt>
                <c:pt idx="3180">
                  <c:v>40550.478564814817</c:v>
                </c:pt>
                <c:pt idx="3181">
                  <c:v>40550.478564814817</c:v>
                </c:pt>
                <c:pt idx="3182">
                  <c:v>40550.478564814817</c:v>
                </c:pt>
                <c:pt idx="3183">
                  <c:v>40550.478564814817</c:v>
                </c:pt>
                <c:pt idx="3184">
                  <c:v>40550.478576388887</c:v>
                </c:pt>
                <c:pt idx="3185">
                  <c:v>40550.478576388887</c:v>
                </c:pt>
                <c:pt idx="3186">
                  <c:v>40550.478576388887</c:v>
                </c:pt>
                <c:pt idx="3187">
                  <c:v>40550.478576388887</c:v>
                </c:pt>
                <c:pt idx="3188">
                  <c:v>40550.478576388887</c:v>
                </c:pt>
                <c:pt idx="3189">
                  <c:v>40550.478576388887</c:v>
                </c:pt>
                <c:pt idx="3190">
                  <c:v>40550.478587962964</c:v>
                </c:pt>
                <c:pt idx="3191">
                  <c:v>40550.478587962964</c:v>
                </c:pt>
                <c:pt idx="3192">
                  <c:v>40550.478587962964</c:v>
                </c:pt>
                <c:pt idx="3193">
                  <c:v>40550.478587962964</c:v>
                </c:pt>
                <c:pt idx="3194">
                  <c:v>40550.478587962964</c:v>
                </c:pt>
                <c:pt idx="3195">
                  <c:v>40550.478587962964</c:v>
                </c:pt>
                <c:pt idx="3196">
                  <c:v>40550.47859953704</c:v>
                </c:pt>
                <c:pt idx="3197">
                  <c:v>40550.47859953704</c:v>
                </c:pt>
                <c:pt idx="3198">
                  <c:v>40550.47859953704</c:v>
                </c:pt>
                <c:pt idx="3199">
                  <c:v>40550.47859953704</c:v>
                </c:pt>
                <c:pt idx="3200">
                  <c:v>40550.47859953704</c:v>
                </c:pt>
                <c:pt idx="3201">
                  <c:v>40550.47859953704</c:v>
                </c:pt>
                <c:pt idx="3202">
                  <c:v>40550.47861111111</c:v>
                </c:pt>
                <c:pt idx="3203">
                  <c:v>40550.47861111111</c:v>
                </c:pt>
                <c:pt idx="3204">
                  <c:v>40550.47861111111</c:v>
                </c:pt>
                <c:pt idx="3205">
                  <c:v>40550.47861111111</c:v>
                </c:pt>
                <c:pt idx="3206">
                  <c:v>40550.47861111111</c:v>
                </c:pt>
                <c:pt idx="3207">
                  <c:v>40550.47861111111</c:v>
                </c:pt>
                <c:pt idx="3208">
                  <c:v>40550.47861111111</c:v>
                </c:pt>
                <c:pt idx="3209">
                  <c:v>40550.478622685187</c:v>
                </c:pt>
                <c:pt idx="3210">
                  <c:v>40550.478622685187</c:v>
                </c:pt>
                <c:pt idx="3211">
                  <c:v>40550.478622685187</c:v>
                </c:pt>
                <c:pt idx="3212">
                  <c:v>40550.478622685187</c:v>
                </c:pt>
                <c:pt idx="3213">
                  <c:v>40550.478622685187</c:v>
                </c:pt>
                <c:pt idx="3214">
                  <c:v>40550.478622685187</c:v>
                </c:pt>
                <c:pt idx="3215">
                  <c:v>40550.478634259256</c:v>
                </c:pt>
                <c:pt idx="3216">
                  <c:v>40550.478634259256</c:v>
                </c:pt>
                <c:pt idx="3217">
                  <c:v>40550.478634259256</c:v>
                </c:pt>
                <c:pt idx="3218">
                  <c:v>40550.478634259256</c:v>
                </c:pt>
                <c:pt idx="3219">
                  <c:v>40550.478634259256</c:v>
                </c:pt>
                <c:pt idx="3220">
                  <c:v>40550.478634259256</c:v>
                </c:pt>
                <c:pt idx="3221">
                  <c:v>40550.478645833333</c:v>
                </c:pt>
                <c:pt idx="3222">
                  <c:v>40550.478645833333</c:v>
                </c:pt>
                <c:pt idx="3223">
                  <c:v>40550.478645833333</c:v>
                </c:pt>
                <c:pt idx="3224">
                  <c:v>40550.478645833333</c:v>
                </c:pt>
                <c:pt idx="3225">
                  <c:v>40550.478645833333</c:v>
                </c:pt>
                <c:pt idx="3226">
                  <c:v>40550.478645833333</c:v>
                </c:pt>
                <c:pt idx="3227">
                  <c:v>40550.47865740741</c:v>
                </c:pt>
                <c:pt idx="3228">
                  <c:v>40550.47865740741</c:v>
                </c:pt>
                <c:pt idx="3229">
                  <c:v>40550.47865740741</c:v>
                </c:pt>
                <c:pt idx="3230">
                  <c:v>40550.47865740741</c:v>
                </c:pt>
                <c:pt idx="3231">
                  <c:v>40550.47865740741</c:v>
                </c:pt>
                <c:pt idx="3232">
                  <c:v>40550.47865740741</c:v>
                </c:pt>
                <c:pt idx="3233">
                  <c:v>40550.47865740741</c:v>
                </c:pt>
                <c:pt idx="3234">
                  <c:v>40550.478668981479</c:v>
                </c:pt>
                <c:pt idx="3235">
                  <c:v>40550.478668981479</c:v>
                </c:pt>
                <c:pt idx="3236">
                  <c:v>40550.478668981479</c:v>
                </c:pt>
                <c:pt idx="3237">
                  <c:v>40550.478668981479</c:v>
                </c:pt>
                <c:pt idx="3238">
                  <c:v>40550.478668981479</c:v>
                </c:pt>
                <c:pt idx="3239">
                  <c:v>40550.478668981479</c:v>
                </c:pt>
                <c:pt idx="3240">
                  <c:v>40550.478680555556</c:v>
                </c:pt>
                <c:pt idx="3241">
                  <c:v>40550.478680555556</c:v>
                </c:pt>
                <c:pt idx="3242">
                  <c:v>40550.478680555556</c:v>
                </c:pt>
                <c:pt idx="3243">
                  <c:v>40550.478680555556</c:v>
                </c:pt>
                <c:pt idx="3244">
                  <c:v>40550.478680555556</c:v>
                </c:pt>
                <c:pt idx="3245">
                  <c:v>40550.478680555556</c:v>
                </c:pt>
                <c:pt idx="3246">
                  <c:v>40550.478692129633</c:v>
                </c:pt>
                <c:pt idx="3247">
                  <c:v>40550.478692129633</c:v>
                </c:pt>
                <c:pt idx="3248">
                  <c:v>40550.478692129633</c:v>
                </c:pt>
                <c:pt idx="3249">
                  <c:v>40550.478692129633</c:v>
                </c:pt>
                <c:pt idx="3250">
                  <c:v>40550.478692129633</c:v>
                </c:pt>
                <c:pt idx="3251">
                  <c:v>40550.478692129633</c:v>
                </c:pt>
                <c:pt idx="3252">
                  <c:v>40550.478703703702</c:v>
                </c:pt>
                <c:pt idx="3253">
                  <c:v>40550.478703703702</c:v>
                </c:pt>
                <c:pt idx="3254">
                  <c:v>40550.478703703702</c:v>
                </c:pt>
                <c:pt idx="3255">
                  <c:v>40550.478703703702</c:v>
                </c:pt>
                <c:pt idx="3256">
                  <c:v>40550.478703703702</c:v>
                </c:pt>
                <c:pt idx="3257">
                  <c:v>40550.478703703702</c:v>
                </c:pt>
                <c:pt idx="3258">
                  <c:v>40550.478715277779</c:v>
                </c:pt>
                <c:pt idx="3259">
                  <c:v>40550.478715277779</c:v>
                </c:pt>
                <c:pt idx="3260">
                  <c:v>40550.478715277779</c:v>
                </c:pt>
                <c:pt idx="3261">
                  <c:v>40550.478715277779</c:v>
                </c:pt>
                <c:pt idx="3262">
                  <c:v>40550.478715277779</c:v>
                </c:pt>
                <c:pt idx="3263">
                  <c:v>40550.478715277779</c:v>
                </c:pt>
                <c:pt idx="3264">
                  <c:v>40550.478726851848</c:v>
                </c:pt>
                <c:pt idx="3265">
                  <c:v>40550.478726851848</c:v>
                </c:pt>
                <c:pt idx="3266">
                  <c:v>40550.478726851848</c:v>
                </c:pt>
                <c:pt idx="3267">
                  <c:v>40550.478726851848</c:v>
                </c:pt>
                <c:pt idx="3268">
                  <c:v>40550.478726851848</c:v>
                </c:pt>
                <c:pt idx="3269">
                  <c:v>40550.478726851848</c:v>
                </c:pt>
                <c:pt idx="3270">
                  <c:v>40550.478738425925</c:v>
                </c:pt>
                <c:pt idx="3271">
                  <c:v>40550.478738425925</c:v>
                </c:pt>
                <c:pt idx="3272">
                  <c:v>40550.478738425925</c:v>
                </c:pt>
                <c:pt idx="3273">
                  <c:v>40550.478738425925</c:v>
                </c:pt>
                <c:pt idx="3274">
                  <c:v>40550.478738425925</c:v>
                </c:pt>
                <c:pt idx="3275">
                  <c:v>40550.478738425925</c:v>
                </c:pt>
                <c:pt idx="3276">
                  <c:v>40550.478750000002</c:v>
                </c:pt>
                <c:pt idx="3277">
                  <c:v>40550.478750000002</c:v>
                </c:pt>
                <c:pt idx="3278">
                  <c:v>40550.478750000002</c:v>
                </c:pt>
                <c:pt idx="3279">
                  <c:v>40550.478750000002</c:v>
                </c:pt>
                <c:pt idx="3280">
                  <c:v>40550.478750000002</c:v>
                </c:pt>
                <c:pt idx="3281">
                  <c:v>40550.478750000002</c:v>
                </c:pt>
                <c:pt idx="3282">
                  <c:v>40550.478750000002</c:v>
                </c:pt>
                <c:pt idx="3283">
                  <c:v>40550.478761574072</c:v>
                </c:pt>
                <c:pt idx="3284">
                  <c:v>40550.478761574072</c:v>
                </c:pt>
                <c:pt idx="3285">
                  <c:v>40550.478761574072</c:v>
                </c:pt>
                <c:pt idx="3286">
                  <c:v>40550.478761574072</c:v>
                </c:pt>
                <c:pt idx="3287">
                  <c:v>40550.478761574072</c:v>
                </c:pt>
                <c:pt idx="3288">
                  <c:v>40550.478761574072</c:v>
                </c:pt>
                <c:pt idx="3289">
                  <c:v>40550.478773148148</c:v>
                </c:pt>
                <c:pt idx="3290">
                  <c:v>40550.478773148148</c:v>
                </c:pt>
                <c:pt idx="3291">
                  <c:v>40550.478773148148</c:v>
                </c:pt>
                <c:pt idx="3292">
                  <c:v>40550.478773148148</c:v>
                </c:pt>
                <c:pt idx="3293">
                  <c:v>40550.478773148148</c:v>
                </c:pt>
                <c:pt idx="3294">
                  <c:v>40550.478773148148</c:v>
                </c:pt>
                <c:pt idx="3295">
                  <c:v>40550.478784722225</c:v>
                </c:pt>
                <c:pt idx="3296">
                  <c:v>40550.478784722225</c:v>
                </c:pt>
                <c:pt idx="3297">
                  <c:v>40550.478784722225</c:v>
                </c:pt>
                <c:pt idx="3298">
                  <c:v>40550.478784722225</c:v>
                </c:pt>
                <c:pt idx="3299">
                  <c:v>40550.478784722225</c:v>
                </c:pt>
                <c:pt idx="3300">
                  <c:v>40550.478784722225</c:v>
                </c:pt>
                <c:pt idx="3301">
                  <c:v>40550.478796296295</c:v>
                </c:pt>
                <c:pt idx="3302">
                  <c:v>40550.478796296295</c:v>
                </c:pt>
                <c:pt idx="3303">
                  <c:v>40550.478796296295</c:v>
                </c:pt>
                <c:pt idx="3304">
                  <c:v>40550.478796296295</c:v>
                </c:pt>
                <c:pt idx="3305">
                  <c:v>40550.478796296295</c:v>
                </c:pt>
                <c:pt idx="3306">
                  <c:v>40550.478796296295</c:v>
                </c:pt>
                <c:pt idx="3307">
                  <c:v>40550.478807870371</c:v>
                </c:pt>
                <c:pt idx="3308">
                  <c:v>40550.478807870371</c:v>
                </c:pt>
                <c:pt idx="3309">
                  <c:v>40550.478807870371</c:v>
                </c:pt>
                <c:pt idx="3310">
                  <c:v>40550.478807870371</c:v>
                </c:pt>
                <c:pt idx="3311">
                  <c:v>40550.478807870371</c:v>
                </c:pt>
                <c:pt idx="3312">
                  <c:v>40550.478807870371</c:v>
                </c:pt>
                <c:pt idx="3313">
                  <c:v>40550.478807870371</c:v>
                </c:pt>
                <c:pt idx="3314">
                  <c:v>40550.478819444441</c:v>
                </c:pt>
                <c:pt idx="3315">
                  <c:v>40550.478819444441</c:v>
                </c:pt>
                <c:pt idx="3316">
                  <c:v>40550.478819444441</c:v>
                </c:pt>
                <c:pt idx="3317">
                  <c:v>40550.478819444441</c:v>
                </c:pt>
                <c:pt idx="3318">
                  <c:v>40550.478819444441</c:v>
                </c:pt>
                <c:pt idx="3319">
                  <c:v>40550.478819444441</c:v>
                </c:pt>
                <c:pt idx="3320">
                  <c:v>40550.478831018518</c:v>
                </c:pt>
                <c:pt idx="3321">
                  <c:v>40550.478831018518</c:v>
                </c:pt>
                <c:pt idx="3322">
                  <c:v>40550.478831018518</c:v>
                </c:pt>
                <c:pt idx="3323">
                  <c:v>40550.478831018518</c:v>
                </c:pt>
                <c:pt idx="3324">
                  <c:v>40550.478831018518</c:v>
                </c:pt>
                <c:pt idx="3325">
                  <c:v>40550.478831018518</c:v>
                </c:pt>
                <c:pt idx="3326">
                  <c:v>40550.478842592594</c:v>
                </c:pt>
                <c:pt idx="3327">
                  <c:v>40550.478842592594</c:v>
                </c:pt>
                <c:pt idx="3328">
                  <c:v>40550.478842592594</c:v>
                </c:pt>
                <c:pt idx="3329">
                  <c:v>40550.478842592594</c:v>
                </c:pt>
                <c:pt idx="3330">
                  <c:v>40550.478842592594</c:v>
                </c:pt>
                <c:pt idx="3331">
                  <c:v>40550.478842592594</c:v>
                </c:pt>
                <c:pt idx="3332">
                  <c:v>40550.478854166664</c:v>
                </c:pt>
                <c:pt idx="3333">
                  <c:v>40550.478854166664</c:v>
                </c:pt>
                <c:pt idx="3334">
                  <c:v>40550.478854166664</c:v>
                </c:pt>
                <c:pt idx="3335">
                  <c:v>40550.478854166664</c:v>
                </c:pt>
                <c:pt idx="3336">
                  <c:v>40550.478854166664</c:v>
                </c:pt>
                <c:pt idx="3337">
                  <c:v>40550.478854166664</c:v>
                </c:pt>
                <c:pt idx="3338">
                  <c:v>40550.478865740741</c:v>
                </c:pt>
                <c:pt idx="3339">
                  <c:v>40550.478865740741</c:v>
                </c:pt>
                <c:pt idx="3340">
                  <c:v>40550.478865740741</c:v>
                </c:pt>
                <c:pt idx="3341">
                  <c:v>40550.478865740741</c:v>
                </c:pt>
                <c:pt idx="3342">
                  <c:v>40550.478865740741</c:v>
                </c:pt>
                <c:pt idx="3343">
                  <c:v>40550.478865740741</c:v>
                </c:pt>
                <c:pt idx="3344">
                  <c:v>40550.478865740741</c:v>
                </c:pt>
                <c:pt idx="3345">
                  <c:v>40550.478877314818</c:v>
                </c:pt>
                <c:pt idx="3346">
                  <c:v>40550.478877314818</c:v>
                </c:pt>
                <c:pt idx="3347">
                  <c:v>40550.478877314818</c:v>
                </c:pt>
                <c:pt idx="3348">
                  <c:v>40550.478877314818</c:v>
                </c:pt>
                <c:pt idx="3349">
                  <c:v>40550.478877314818</c:v>
                </c:pt>
                <c:pt idx="3350">
                  <c:v>40550.478877314818</c:v>
                </c:pt>
                <c:pt idx="3351">
                  <c:v>40550.478888888887</c:v>
                </c:pt>
                <c:pt idx="3352">
                  <c:v>40550.478888888887</c:v>
                </c:pt>
                <c:pt idx="3353">
                  <c:v>40550.478888888887</c:v>
                </c:pt>
                <c:pt idx="3354">
                  <c:v>40550.478888888887</c:v>
                </c:pt>
                <c:pt idx="3355">
                  <c:v>40550.478888888887</c:v>
                </c:pt>
                <c:pt idx="3356">
                  <c:v>40550.478888888887</c:v>
                </c:pt>
                <c:pt idx="3357">
                  <c:v>40550.478900462964</c:v>
                </c:pt>
                <c:pt idx="3358">
                  <c:v>40550.478900462964</c:v>
                </c:pt>
                <c:pt idx="3359">
                  <c:v>40550.478900462964</c:v>
                </c:pt>
                <c:pt idx="3360">
                  <c:v>40550.478900462964</c:v>
                </c:pt>
                <c:pt idx="3361">
                  <c:v>40550.478900462964</c:v>
                </c:pt>
                <c:pt idx="3362">
                  <c:v>40550.478900462964</c:v>
                </c:pt>
                <c:pt idx="3363">
                  <c:v>40550.478912037041</c:v>
                </c:pt>
                <c:pt idx="3364">
                  <c:v>40550.478912037041</c:v>
                </c:pt>
                <c:pt idx="3365">
                  <c:v>40550.478912037041</c:v>
                </c:pt>
                <c:pt idx="3366">
                  <c:v>40550.478912037041</c:v>
                </c:pt>
                <c:pt idx="3367">
                  <c:v>40550.478912037041</c:v>
                </c:pt>
                <c:pt idx="3368">
                  <c:v>40550.478912037041</c:v>
                </c:pt>
                <c:pt idx="3369">
                  <c:v>40550.47892361111</c:v>
                </c:pt>
                <c:pt idx="3370">
                  <c:v>40550.47892361111</c:v>
                </c:pt>
                <c:pt idx="3371">
                  <c:v>40550.47892361111</c:v>
                </c:pt>
                <c:pt idx="3372">
                  <c:v>40550.47892361111</c:v>
                </c:pt>
                <c:pt idx="3373">
                  <c:v>40550.47892361111</c:v>
                </c:pt>
                <c:pt idx="3374">
                  <c:v>40550.47892361111</c:v>
                </c:pt>
                <c:pt idx="3375">
                  <c:v>40550.478935185187</c:v>
                </c:pt>
                <c:pt idx="3376">
                  <c:v>40550.478935185187</c:v>
                </c:pt>
                <c:pt idx="3377">
                  <c:v>40550.478935185187</c:v>
                </c:pt>
                <c:pt idx="3378">
                  <c:v>40550.478935185187</c:v>
                </c:pt>
                <c:pt idx="3379">
                  <c:v>40550.478935185187</c:v>
                </c:pt>
                <c:pt idx="3380">
                  <c:v>40550.478935185187</c:v>
                </c:pt>
                <c:pt idx="3381">
                  <c:v>40550.478935185187</c:v>
                </c:pt>
                <c:pt idx="3382">
                  <c:v>40550.478946759256</c:v>
                </c:pt>
                <c:pt idx="3383">
                  <c:v>40550.478946759256</c:v>
                </c:pt>
                <c:pt idx="3384">
                  <c:v>40550.478946759256</c:v>
                </c:pt>
                <c:pt idx="3385">
                  <c:v>40550.478946759256</c:v>
                </c:pt>
                <c:pt idx="3386">
                  <c:v>40550.478946759256</c:v>
                </c:pt>
                <c:pt idx="3387">
                  <c:v>40550.478946759256</c:v>
                </c:pt>
                <c:pt idx="3388">
                  <c:v>40550.478958333333</c:v>
                </c:pt>
                <c:pt idx="3389">
                  <c:v>40550.478958333333</c:v>
                </c:pt>
                <c:pt idx="3390">
                  <c:v>40550.478958333333</c:v>
                </c:pt>
                <c:pt idx="3391">
                  <c:v>40550.478958333333</c:v>
                </c:pt>
                <c:pt idx="3392">
                  <c:v>40550.478958333333</c:v>
                </c:pt>
                <c:pt idx="3393">
                  <c:v>40550.478958333333</c:v>
                </c:pt>
                <c:pt idx="3394">
                  <c:v>40550.47896990741</c:v>
                </c:pt>
                <c:pt idx="3395">
                  <c:v>40550.47896990741</c:v>
                </c:pt>
                <c:pt idx="3396">
                  <c:v>40550.47896990741</c:v>
                </c:pt>
                <c:pt idx="3397">
                  <c:v>40550.47896990741</c:v>
                </c:pt>
                <c:pt idx="3398">
                  <c:v>40550.47896990741</c:v>
                </c:pt>
                <c:pt idx="3399">
                  <c:v>40550.47896990741</c:v>
                </c:pt>
                <c:pt idx="3400">
                  <c:v>40550.478981481479</c:v>
                </c:pt>
                <c:pt idx="3401">
                  <c:v>40550.478981481479</c:v>
                </c:pt>
                <c:pt idx="3402">
                  <c:v>40550.478981481479</c:v>
                </c:pt>
                <c:pt idx="3403">
                  <c:v>40550.478981481479</c:v>
                </c:pt>
                <c:pt idx="3404">
                  <c:v>40550.478981481479</c:v>
                </c:pt>
                <c:pt idx="3405">
                  <c:v>40550.478981481479</c:v>
                </c:pt>
                <c:pt idx="3406">
                  <c:v>40550.478993055556</c:v>
                </c:pt>
                <c:pt idx="3407">
                  <c:v>40550.478993055556</c:v>
                </c:pt>
                <c:pt idx="3408">
                  <c:v>40550.478993055556</c:v>
                </c:pt>
                <c:pt idx="3409">
                  <c:v>40550.478993055556</c:v>
                </c:pt>
                <c:pt idx="3410">
                  <c:v>40550.478993055556</c:v>
                </c:pt>
                <c:pt idx="3411">
                  <c:v>40550.478993055556</c:v>
                </c:pt>
                <c:pt idx="3412">
                  <c:v>40550.478993055556</c:v>
                </c:pt>
                <c:pt idx="3413">
                  <c:v>40550.479004629633</c:v>
                </c:pt>
                <c:pt idx="3414">
                  <c:v>40550.479004629633</c:v>
                </c:pt>
                <c:pt idx="3415">
                  <c:v>40550.479004629633</c:v>
                </c:pt>
                <c:pt idx="3416">
                  <c:v>40550.479004629633</c:v>
                </c:pt>
                <c:pt idx="3417">
                  <c:v>40550.479004629633</c:v>
                </c:pt>
                <c:pt idx="3418">
                  <c:v>40550.479004629633</c:v>
                </c:pt>
                <c:pt idx="3419">
                  <c:v>40550.479016203702</c:v>
                </c:pt>
                <c:pt idx="3420">
                  <c:v>40550.479016203702</c:v>
                </c:pt>
                <c:pt idx="3421">
                  <c:v>40550.479016203702</c:v>
                </c:pt>
                <c:pt idx="3422">
                  <c:v>40550.479016203702</c:v>
                </c:pt>
                <c:pt idx="3423">
                  <c:v>40550.479016203702</c:v>
                </c:pt>
                <c:pt idx="3424">
                  <c:v>40550.479016203702</c:v>
                </c:pt>
                <c:pt idx="3425">
                  <c:v>40550.479027777779</c:v>
                </c:pt>
                <c:pt idx="3426">
                  <c:v>40550.479027777779</c:v>
                </c:pt>
                <c:pt idx="3427">
                  <c:v>40550.479027777779</c:v>
                </c:pt>
                <c:pt idx="3428">
                  <c:v>40550.479027777779</c:v>
                </c:pt>
                <c:pt idx="3429">
                  <c:v>40550.479027777779</c:v>
                </c:pt>
                <c:pt idx="3430">
                  <c:v>40550.479027777779</c:v>
                </c:pt>
                <c:pt idx="3431">
                  <c:v>40550.479039351849</c:v>
                </c:pt>
                <c:pt idx="3432">
                  <c:v>40550.479039351849</c:v>
                </c:pt>
                <c:pt idx="3433">
                  <c:v>40550.479039351849</c:v>
                </c:pt>
                <c:pt idx="3434">
                  <c:v>40550.479039351849</c:v>
                </c:pt>
                <c:pt idx="3435">
                  <c:v>40550.479039351849</c:v>
                </c:pt>
                <c:pt idx="3436">
                  <c:v>40550.479039351849</c:v>
                </c:pt>
                <c:pt idx="3437">
                  <c:v>40550.479050925926</c:v>
                </c:pt>
                <c:pt idx="3438">
                  <c:v>40550.479050925926</c:v>
                </c:pt>
                <c:pt idx="3439">
                  <c:v>40550.479050925926</c:v>
                </c:pt>
                <c:pt idx="3440">
                  <c:v>40550.479050925926</c:v>
                </c:pt>
                <c:pt idx="3441">
                  <c:v>40550.479050925926</c:v>
                </c:pt>
                <c:pt idx="3442">
                  <c:v>40550.479050925926</c:v>
                </c:pt>
                <c:pt idx="3443">
                  <c:v>40550.479050925926</c:v>
                </c:pt>
                <c:pt idx="3444">
                  <c:v>40550.479062500002</c:v>
                </c:pt>
                <c:pt idx="3445">
                  <c:v>40550.479062500002</c:v>
                </c:pt>
                <c:pt idx="3446">
                  <c:v>40550.479062500002</c:v>
                </c:pt>
                <c:pt idx="3447">
                  <c:v>40550.479062500002</c:v>
                </c:pt>
                <c:pt idx="3448">
                  <c:v>40550.479062500002</c:v>
                </c:pt>
                <c:pt idx="3449">
                  <c:v>40550.479062500002</c:v>
                </c:pt>
                <c:pt idx="3450">
                  <c:v>40550.479074074072</c:v>
                </c:pt>
                <c:pt idx="3451">
                  <c:v>40550.479074074072</c:v>
                </c:pt>
                <c:pt idx="3452">
                  <c:v>40550.479074074072</c:v>
                </c:pt>
                <c:pt idx="3453">
                  <c:v>40550.479074074072</c:v>
                </c:pt>
                <c:pt idx="3454">
                  <c:v>40550.479074074072</c:v>
                </c:pt>
                <c:pt idx="3455">
                  <c:v>40550.479074074072</c:v>
                </c:pt>
                <c:pt idx="3456">
                  <c:v>40550.479085648149</c:v>
                </c:pt>
                <c:pt idx="3457">
                  <c:v>40550.479085648149</c:v>
                </c:pt>
                <c:pt idx="3458">
                  <c:v>40550.479085648149</c:v>
                </c:pt>
                <c:pt idx="3459">
                  <c:v>40550.479085648149</c:v>
                </c:pt>
                <c:pt idx="3460">
                  <c:v>40550.479085648149</c:v>
                </c:pt>
                <c:pt idx="3461">
                  <c:v>40550.479085648149</c:v>
                </c:pt>
                <c:pt idx="3462">
                  <c:v>40550.479097222225</c:v>
                </c:pt>
                <c:pt idx="3463">
                  <c:v>40550.479097222225</c:v>
                </c:pt>
                <c:pt idx="3464">
                  <c:v>40550.479097222225</c:v>
                </c:pt>
                <c:pt idx="3465">
                  <c:v>40550.479097222225</c:v>
                </c:pt>
                <c:pt idx="3466">
                  <c:v>40550.479097222225</c:v>
                </c:pt>
                <c:pt idx="3467">
                  <c:v>40550.479097222225</c:v>
                </c:pt>
                <c:pt idx="3468">
                  <c:v>40550.479108796295</c:v>
                </c:pt>
                <c:pt idx="3469">
                  <c:v>40550.479108796295</c:v>
                </c:pt>
                <c:pt idx="3470">
                  <c:v>40550.479108796295</c:v>
                </c:pt>
                <c:pt idx="3471">
                  <c:v>40550.479108796295</c:v>
                </c:pt>
                <c:pt idx="3472">
                  <c:v>40550.479108796295</c:v>
                </c:pt>
                <c:pt idx="3473">
                  <c:v>40550.479108796295</c:v>
                </c:pt>
                <c:pt idx="3474">
                  <c:v>40550.479108796295</c:v>
                </c:pt>
                <c:pt idx="3475">
                  <c:v>40550.479120370372</c:v>
                </c:pt>
                <c:pt idx="3476">
                  <c:v>40550.479120370372</c:v>
                </c:pt>
                <c:pt idx="3477">
                  <c:v>40550.479120370372</c:v>
                </c:pt>
                <c:pt idx="3478">
                  <c:v>40550.479120370372</c:v>
                </c:pt>
                <c:pt idx="3479">
                  <c:v>40550.479120370372</c:v>
                </c:pt>
                <c:pt idx="3480">
                  <c:v>40550.479120370372</c:v>
                </c:pt>
                <c:pt idx="3481">
                  <c:v>40550.479131944441</c:v>
                </c:pt>
                <c:pt idx="3482">
                  <c:v>40550.479131944441</c:v>
                </c:pt>
                <c:pt idx="3483">
                  <c:v>40550.479131944441</c:v>
                </c:pt>
                <c:pt idx="3484">
                  <c:v>40550.479131944441</c:v>
                </c:pt>
                <c:pt idx="3485">
                  <c:v>40550.479131944441</c:v>
                </c:pt>
                <c:pt idx="3486">
                  <c:v>40550.479131944441</c:v>
                </c:pt>
                <c:pt idx="3487">
                  <c:v>40550.479143518518</c:v>
                </c:pt>
                <c:pt idx="3488">
                  <c:v>40550.479143518518</c:v>
                </c:pt>
                <c:pt idx="3489">
                  <c:v>40550.479143518518</c:v>
                </c:pt>
                <c:pt idx="3490">
                  <c:v>40550.479143518518</c:v>
                </c:pt>
                <c:pt idx="3491">
                  <c:v>40550.479143518518</c:v>
                </c:pt>
                <c:pt idx="3492">
                  <c:v>40550.479143518518</c:v>
                </c:pt>
                <c:pt idx="3493">
                  <c:v>40550.479155092595</c:v>
                </c:pt>
                <c:pt idx="3494">
                  <c:v>40550.479155092595</c:v>
                </c:pt>
                <c:pt idx="3495">
                  <c:v>40550.479155092595</c:v>
                </c:pt>
                <c:pt idx="3496">
                  <c:v>40550.479155092595</c:v>
                </c:pt>
                <c:pt idx="3497">
                  <c:v>40550.479155092595</c:v>
                </c:pt>
                <c:pt idx="3498">
                  <c:v>40550.479155092595</c:v>
                </c:pt>
                <c:pt idx="3499">
                  <c:v>40550.479166666664</c:v>
                </c:pt>
                <c:pt idx="3500">
                  <c:v>40550.479166666664</c:v>
                </c:pt>
                <c:pt idx="3501">
                  <c:v>40550.479166666664</c:v>
                </c:pt>
                <c:pt idx="3502">
                  <c:v>40550.479166666664</c:v>
                </c:pt>
                <c:pt idx="3503">
                  <c:v>40550.479166666664</c:v>
                </c:pt>
                <c:pt idx="3504">
                  <c:v>40550.479166666664</c:v>
                </c:pt>
                <c:pt idx="3505">
                  <c:v>40550.479178240741</c:v>
                </c:pt>
                <c:pt idx="3506">
                  <c:v>40550.479178240741</c:v>
                </c:pt>
                <c:pt idx="3507">
                  <c:v>40550.479178240741</c:v>
                </c:pt>
                <c:pt idx="3508">
                  <c:v>40550.479178240741</c:v>
                </c:pt>
                <c:pt idx="3509">
                  <c:v>40550.479178240741</c:v>
                </c:pt>
                <c:pt idx="3510">
                  <c:v>40550.479178240741</c:v>
                </c:pt>
                <c:pt idx="3511">
                  <c:v>40550.479189814818</c:v>
                </c:pt>
                <c:pt idx="3512">
                  <c:v>40550.479189814818</c:v>
                </c:pt>
                <c:pt idx="3513">
                  <c:v>40550.479189814818</c:v>
                </c:pt>
                <c:pt idx="3514">
                  <c:v>40550.479189814818</c:v>
                </c:pt>
                <c:pt idx="3515">
                  <c:v>40550.479189814818</c:v>
                </c:pt>
                <c:pt idx="3516">
                  <c:v>40550.479189814818</c:v>
                </c:pt>
                <c:pt idx="3517">
                  <c:v>40550.479201388887</c:v>
                </c:pt>
                <c:pt idx="3518">
                  <c:v>40550.479201388887</c:v>
                </c:pt>
                <c:pt idx="3519">
                  <c:v>40550.479201388887</c:v>
                </c:pt>
                <c:pt idx="3520">
                  <c:v>40550.479201388887</c:v>
                </c:pt>
                <c:pt idx="3521">
                  <c:v>40550.479201388887</c:v>
                </c:pt>
                <c:pt idx="3522">
                  <c:v>40550.479201388887</c:v>
                </c:pt>
                <c:pt idx="3523">
                  <c:v>40550.479212962964</c:v>
                </c:pt>
                <c:pt idx="3524">
                  <c:v>40550.479212962964</c:v>
                </c:pt>
                <c:pt idx="3525">
                  <c:v>40550.479212962964</c:v>
                </c:pt>
                <c:pt idx="3526">
                  <c:v>40550.479212962964</c:v>
                </c:pt>
                <c:pt idx="3527">
                  <c:v>40550.479212962964</c:v>
                </c:pt>
                <c:pt idx="3528">
                  <c:v>40550.479212962964</c:v>
                </c:pt>
                <c:pt idx="3529">
                  <c:v>40550.479212962964</c:v>
                </c:pt>
                <c:pt idx="3530">
                  <c:v>40550.479224537034</c:v>
                </c:pt>
                <c:pt idx="3531">
                  <c:v>40550.479224537034</c:v>
                </c:pt>
                <c:pt idx="3532">
                  <c:v>40550.479224537034</c:v>
                </c:pt>
                <c:pt idx="3533">
                  <c:v>40550.479224537034</c:v>
                </c:pt>
                <c:pt idx="3534">
                  <c:v>40550.479224537034</c:v>
                </c:pt>
                <c:pt idx="3535">
                  <c:v>40550.479224537034</c:v>
                </c:pt>
                <c:pt idx="3536">
                  <c:v>40550.47923611111</c:v>
                </c:pt>
                <c:pt idx="3537">
                  <c:v>40550.47923611111</c:v>
                </c:pt>
                <c:pt idx="3538">
                  <c:v>40550.47923611111</c:v>
                </c:pt>
                <c:pt idx="3539">
                  <c:v>40550.47923611111</c:v>
                </c:pt>
                <c:pt idx="3540">
                  <c:v>40550.47923611111</c:v>
                </c:pt>
                <c:pt idx="3541">
                  <c:v>40550.47923611111</c:v>
                </c:pt>
                <c:pt idx="3542">
                  <c:v>40550.479247685187</c:v>
                </c:pt>
                <c:pt idx="3543">
                  <c:v>40550.479247685187</c:v>
                </c:pt>
                <c:pt idx="3544">
                  <c:v>40550.479247685187</c:v>
                </c:pt>
                <c:pt idx="3545">
                  <c:v>40550.479247685187</c:v>
                </c:pt>
                <c:pt idx="3546">
                  <c:v>40550.479247685187</c:v>
                </c:pt>
                <c:pt idx="3547">
                  <c:v>40550.479247685187</c:v>
                </c:pt>
                <c:pt idx="3548">
                  <c:v>40550.479247685187</c:v>
                </c:pt>
                <c:pt idx="3549">
                  <c:v>40550.479259259257</c:v>
                </c:pt>
                <c:pt idx="3550">
                  <c:v>40550.479259259257</c:v>
                </c:pt>
                <c:pt idx="3551">
                  <c:v>40550.479259259257</c:v>
                </c:pt>
                <c:pt idx="3552">
                  <c:v>40550.479259259257</c:v>
                </c:pt>
                <c:pt idx="3553">
                  <c:v>40550.479259259257</c:v>
                </c:pt>
                <c:pt idx="3554">
                  <c:v>40550.479259259257</c:v>
                </c:pt>
                <c:pt idx="3555">
                  <c:v>40550.479270833333</c:v>
                </c:pt>
                <c:pt idx="3556">
                  <c:v>40550.479270833333</c:v>
                </c:pt>
                <c:pt idx="3557">
                  <c:v>40550.479270833333</c:v>
                </c:pt>
                <c:pt idx="3558">
                  <c:v>40550.479270833333</c:v>
                </c:pt>
                <c:pt idx="3559">
                  <c:v>40550.479270833333</c:v>
                </c:pt>
                <c:pt idx="3560">
                  <c:v>40550.479270833333</c:v>
                </c:pt>
                <c:pt idx="3561">
                  <c:v>40550.47928240741</c:v>
                </c:pt>
                <c:pt idx="3562">
                  <c:v>40550.47928240741</c:v>
                </c:pt>
                <c:pt idx="3563">
                  <c:v>40550.47928240741</c:v>
                </c:pt>
                <c:pt idx="3564">
                  <c:v>40550.47928240741</c:v>
                </c:pt>
                <c:pt idx="3565">
                  <c:v>40550.47928240741</c:v>
                </c:pt>
                <c:pt idx="3566">
                  <c:v>40550.47928240741</c:v>
                </c:pt>
                <c:pt idx="3567">
                  <c:v>40550.47929398148</c:v>
                </c:pt>
                <c:pt idx="3568">
                  <c:v>40550.47929398148</c:v>
                </c:pt>
                <c:pt idx="3569">
                  <c:v>40550.47929398148</c:v>
                </c:pt>
                <c:pt idx="3570">
                  <c:v>40550.47929398148</c:v>
                </c:pt>
                <c:pt idx="3571">
                  <c:v>40550.47929398148</c:v>
                </c:pt>
                <c:pt idx="3572">
                  <c:v>40550.47929398148</c:v>
                </c:pt>
                <c:pt idx="3573">
                  <c:v>40550.479305555556</c:v>
                </c:pt>
                <c:pt idx="3574">
                  <c:v>40550.479305555556</c:v>
                </c:pt>
                <c:pt idx="3575">
                  <c:v>40550.479305555556</c:v>
                </c:pt>
                <c:pt idx="3576">
                  <c:v>40550.479305555556</c:v>
                </c:pt>
                <c:pt idx="3577">
                  <c:v>40550.479305555556</c:v>
                </c:pt>
                <c:pt idx="3578">
                  <c:v>40550.479305555556</c:v>
                </c:pt>
                <c:pt idx="3579">
                  <c:v>40550.479317129626</c:v>
                </c:pt>
                <c:pt idx="3580">
                  <c:v>40550.479317129626</c:v>
                </c:pt>
                <c:pt idx="3581">
                  <c:v>40550.479317129626</c:v>
                </c:pt>
                <c:pt idx="3582">
                  <c:v>40550.479317129626</c:v>
                </c:pt>
                <c:pt idx="3583">
                  <c:v>40550.479317129626</c:v>
                </c:pt>
                <c:pt idx="3584">
                  <c:v>40550.479317129626</c:v>
                </c:pt>
                <c:pt idx="3585">
                  <c:v>40550.479317129626</c:v>
                </c:pt>
                <c:pt idx="3586">
                  <c:v>40550.479328703703</c:v>
                </c:pt>
                <c:pt idx="3587">
                  <c:v>40550.479328703703</c:v>
                </c:pt>
                <c:pt idx="3588">
                  <c:v>40550.479328703703</c:v>
                </c:pt>
                <c:pt idx="3589">
                  <c:v>40550.479328703703</c:v>
                </c:pt>
                <c:pt idx="3590">
                  <c:v>40550.479328703703</c:v>
                </c:pt>
                <c:pt idx="3591">
                  <c:v>40550.479328703703</c:v>
                </c:pt>
                <c:pt idx="3592">
                  <c:v>40550.47934027778</c:v>
                </c:pt>
                <c:pt idx="3593">
                  <c:v>40550.47934027778</c:v>
                </c:pt>
                <c:pt idx="3594">
                  <c:v>40550.47934027778</c:v>
                </c:pt>
                <c:pt idx="3595">
                  <c:v>40550.47934027778</c:v>
                </c:pt>
                <c:pt idx="3596">
                  <c:v>40550.47934027778</c:v>
                </c:pt>
                <c:pt idx="3597">
                  <c:v>40550.47934027778</c:v>
                </c:pt>
                <c:pt idx="3598">
                  <c:v>40550.479351851849</c:v>
                </c:pt>
                <c:pt idx="3599">
                  <c:v>40550.479351851849</c:v>
                </c:pt>
                <c:pt idx="3600">
                  <c:v>40550.479351851849</c:v>
                </c:pt>
                <c:pt idx="3601">
                  <c:v>40550.479351851849</c:v>
                </c:pt>
                <c:pt idx="3602">
                  <c:v>40550.479351851849</c:v>
                </c:pt>
                <c:pt idx="3603">
                  <c:v>40550.479351851849</c:v>
                </c:pt>
                <c:pt idx="3604">
                  <c:v>40550.479363425926</c:v>
                </c:pt>
                <c:pt idx="3605">
                  <c:v>40550.479363425926</c:v>
                </c:pt>
                <c:pt idx="3606">
                  <c:v>40550.479363425926</c:v>
                </c:pt>
                <c:pt idx="3607">
                  <c:v>40550.479363425926</c:v>
                </c:pt>
                <c:pt idx="3608">
                  <c:v>40550.479363425926</c:v>
                </c:pt>
                <c:pt idx="3609">
                  <c:v>40550.479363425926</c:v>
                </c:pt>
                <c:pt idx="3610">
                  <c:v>40550.479375000003</c:v>
                </c:pt>
                <c:pt idx="3611">
                  <c:v>40550.479375000003</c:v>
                </c:pt>
                <c:pt idx="3612">
                  <c:v>40550.479375000003</c:v>
                </c:pt>
                <c:pt idx="3613">
                  <c:v>40550.479375000003</c:v>
                </c:pt>
                <c:pt idx="3614">
                  <c:v>40550.479375000003</c:v>
                </c:pt>
                <c:pt idx="3615">
                  <c:v>40550.479375000003</c:v>
                </c:pt>
                <c:pt idx="3616">
                  <c:v>40550.479386574072</c:v>
                </c:pt>
                <c:pt idx="3617">
                  <c:v>40550.479386574072</c:v>
                </c:pt>
                <c:pt idx="3618">
                  <c:v>40550.479386574072</c:v>
                </c:pt>
                <c:pt idx="3619">
                  <c:v>40550.479386574072</c:v>
                </c:pt>
                <c:pt idx="3620">
                  <c:v>40550.479386574072</c:v>
                </c:pt>
                <c:pt idx="3621">
                  <c:v>40550.479386574072</c:v>
                </c:pt>
                <c:pt idx="3622">
                  <c:v>40550.479398148149</c:v>
                </c:pt>
                <c:pt idx="3623">
                  <c:v>40550.479398148149</c:v>
                </c:pt>
                <c:pt idx="3624">
                  <c:v>40550.479398148149</c:v>
                </c:pt>
                <c:pt idx="3625">
                  <c:v>40550.479398148149</c:v>
                </c:pt>
                <c:pt idx="3626">
                  <c:v>40550.479398148149</c:v>
                </c:pt>
                <c:pt idx="3627">
                  <c:v>40550.479398148149</c:v>
                </c:pt>
                <c:pt idx="3628">
                  <c:v>40550.479409722226</c:v>
                </c:pt>
                <c:pt idx="3629">
                  <c:v>40550.479409722226</c:v>
                </c:pt>
                <c:pt idx="3630">
                  <c:v>40550.479409722226</c:v>
                </c:pt>
                <c:pt idx="3631">
                  <c:v>40550.479409722226</c:v>
                </c:pt>
                <c:pt idx="3632">
                  <c:v>40550.479409722226</c:v>
                </c:pt>
                <c:pt idx="3633">
                  <c:v>40550.479409722226</c:v>
                </c:pt>
                <c:pt idx="3634">
                  <c:v>40550.479421296295</c:v>
                </c:pt>
                <c:pt idx="3635">
                  <c:v>40550.479421296295</c:v>
                </c:pt>
                <c:pt idx="3636">
                  <c:v>40550.479421296295</c:v>
                </c:pt>
                <c:pt idx="3637">
                  <c:v>40550.479421296295</c:v>
                </c:pt>
                <c:pt idx="3638">
                  <c:v>40550.479421296295</c:v>
                </c:pt>
                <c:pt idx="3639">
                  <c:v>40550.479421296295</c:v>
                </c:pt>
                <c:pt idx="3640">
                  <c:v>40550.479432870372</c:v>
                </c:pt>
                <c:pt idx="3641">
                  <c:v>40550.479432870372</c:v>
                </c:pt>
                <c:pt idx="3642">
                  <c:v>40550.479432870372</c:v>
                </c:pt>
                <c:pt idx="3643">
                  <c:v>40550.479432870372</c:v>
                </c:pt>
                <c:pt idx="3644">
                  <c:v>40550.479432870372</c:v>
                </c:pt>
                <c:pt idx="3645">
                  <c:v>40550.479432870372</c:v>
                </c:pt>
                <c:pt idx="3646">
                  <c:v>40550.479444444441</c:v>
                </c:pt>
                <c:pt idx="3647">
                  <c:v>40550.479444444441</c:v>
                </c:pt>
                <c:pt idx="3648">
                  <c:v>40550.479444444441</c:v>
                </c:pt>
                <c:pt idx="3649">
                  <c:v>40550.479444444441</c:v>
                </c:pt>
                <c:pt idx="3650">
                  <c:v>40550.479444444441</c:v>
                </c:pt>
                <c:pt idx="3651">
                  <c:v>40550.479444444441</c:v>
                </c:pt>
                <c:pt idx="3652">
                  <c:v>40550.479456018518</c:v>
                </c:pt>
                <c:pt idx="3653">
                  <c:v>40550.479456018518</c:v>
                </c:pt>
                <c:pt idx="3654">
                  <c:v>40550.479456018518</c:v>
                </c:pt>
                <c:pt idx="3655">
                  <c:v>40550.479456018518</c:v>
                </c:pt>
                <c:pt idx="3656">
                  <c:v>40550.479456018518</c:v>
                </c:pt>
                <c:pt idx="3657">
                  <c:v>40550.479456018518</c:v>
                </c:pt>
                <c:pt idx="3658">
                  <c:v>40550.479456018518</c:v>
                </c:pt>
                <c:pt idx="3659">
                  <c:v>40550.479467592595</c:v>
                </c:pt>
                <c:pt idx="3660">
                  <c:v>40550.479467592595</c:v>
                </c:pt>
                <c:pt idx="3661">
                  <c:v>40550.479467592595</c:v>
                </c:pt>
                <c:pt idx="3662">
                  <c:v>40550.479467592595</c:v>
                </c:pt>
                <c:pt idx="3663">
                  <c:v>40550.479467592595</c:v>
                </c:pt>
                <c:pt idx="3664">
                  <c:v>40550.479467592595</c:v>
                </c:pt>
                <c:pt idx="3665">
                  <c:v>40550.479479166665</c:v>
                </c:pt>
                <c:pt idx="3666">
                  <c:v>40550.479479166665</c:v>
                </c:pt>
                <c:pt idx="3667">
                  <c:v>40550.479479166665</c:v>
                </c:pt>
                <c:pt idx="3668">
                  <c:v>40550.479479166665</c:v>
                </c:pt>
                <c:pt idx="3669">
                  <c:v>40550.479479166665</c:v>
                </c:pt>
                <c:pt idx="3670">
                  <c:v>40550.479479166665</c:v>
                </c:pt>
                <c:pt idx="3671">
                  <c:v>40550.479490740741</c:v>
                </c:pt>
                <c:pt idx="3672">
                  <c:v>40550.479490740741</c:v>
                </c:pt>
                <c:pt idx="3673">
                  <c:v>40550.479490740741</c:v>
                </c:pt>
                <c:pt idx="3674">
                  <c:v>40550.479490740741</c:v>
                </c:pt>
                <c:pt idx="3675">
                  <c:v>40550.479490740741</c:v>
                </c:pt>
                <c:pt idx="3676">
                  <c:v>40550.479490740741</c:v>
                </c:pt>
                <c:pt idx="3677">
                  <c:v>40550.479502314818</c:v>
                </c:pt>
                <c:pt idx="3678">
                  <c:v>40550.479502314818</c:v>
                </c:pt>
                <c:pt idx="3679">
                  <c:v>40550.479502314818</c:v>
                </c:pt>
                <c:pt idx="3680">
                  <c:v>40550.479502314818</c:v>
                </c:pt>
                <c:pt idx="3681">
                  <c:v>40550.479502314818</c:v>
                </c:pt>
                <c:pt idx="3682">
                  <c:v>40550.479502314818</c:v>
                </c:pt>
                <c:pt idx="3683">
                  <c:v>40550.479513888888</c:v>
                </c:pt>
                <c:pt idx="3684">
                  <c:v>40550.479513888888</c:v>
                </c:pt>
                <c:pt idx="3685">
                  <c:v>40550.479513888888</c:v>
                </c:pt>
                <c:pt idx="3686">
                  <c:v>40550.479513888888</c:v>
                </c:pt>
                <c:pt idx="3687">
                  <c:v>40550.479513888888</c:v>
                </c:pt>
                <c:pt idx="3688">
                  <c:v>40550.479513888888</c:v>
                </c:pt>
                <c:pt idx="3689">
                  <c:v>40550.479525462964</c:v>
                </c:pt>
                <c:pt idx="3690">
                  <c:v>40550.479525462964</c:v>
                </c:pt>
                <c:pt idx="3691">
                  <c:v>40550.479525462964</c:v>
                </c:pt>
                <c:pt idx="3692">
                  <c:v>40550.479525462964</c:v>
                </c:pt>
                <c:pt idx="3693">
                  <c:v>40550.479525462964</c:v>
                </c:pt>
                <c:pt idx="3694">
                  <c:v>40550.479525462964</c:v>
                </c:pt>
                <c:pt idx="3695">
                  <c:v>40550.479537037034</c:v>
                </c:pt>
                <c:pt idx="3696">
                  <c:v>40550.479537037034</c:v>
                </c:pt>
                <c:pt idx="3697">
                  <c:v>40550.479537037034</c:v>
                </c:pt>
                <c:pt idx="3698">
                  <c:v>40550.479537037034</c:v>
                </c:pt>
                <c:pt idx="3699">
                  <c:v>40550.479537037034</c:v>
                </c:pt>
                <c:pt idx="3700">
                  <c:v>40550.479537037034</c:v>
                </c:pt>
                <c:pt idx="3701">
                  <c:v>40550.479548611111</c:v>
                </c:pt>
                <c:pt idx="3702">
                  <c:v>40550.479548611111</c:v>
                </c:pt>
                <c:pt idx="3703">
                  <c:v>40550.479548611111</c:v>
                </c:pt>
                <c:pt idx="3704">
                  <c:v>40550.479548611111</c:v>
                </c:pt>
                <c:pt idx="3705">
                  <c:v>40550.479548611111</c:v>
                </c:pt>
                <c:pt idx="3706">
                  <c:v>40550.479548611111</c:v>
                </c:pt>
                <c:pt idx="3707">
                  <c:v>40550.479560185187</c:v>
                </c:pt>
                <c:pt idx="3708">
                  <c:v>40550.479560185187</c:v>
                </c:pt>
                <c:pt idx="3709">
                  <c:v>40550.479560185187</c:v>
                </c:pt>
                <c:pt idx="3710">
                  <c:v>40550.479560185187</c:v>
                </c:pt>
                <c:pt idx="3711">
                  <c:v>40550.479560185187</c:v>
                </c:pt>
                <c:pt idx="3712">
                  <c:v>40550.479560185187</c:v>
                </c:pt>
                <c:pt idx="3713">
                  <c:v>40550.479571759257</c:v>
                </c:pt>
                <c:pt idx="3714">
                  <c:v>40550.479571759257</c:v>
                </c:pt>
                <c:pt idx="3715">
                  <c:v>40550.479571759257</c:v>
                </c:pt>
                <c:pt idx="3716">
                  <c:v>40550.479571759257</c:v>
                </c:pt>
                <c:pt idx="3717">
                  <c:v>40550.479571759257</c:v>
                </c:pt>
                <c:pt idx="3718">
                  <c:v>40550.479571759257</c:v>
                </c:pt>
                <c:pt idx="3719">
                  <c:v>40550.479571759257</c:v>
                </c:pt>
                <c:pt idx="3720">
                  <c:v>40550.479583333334</c:v>
                </c:pt>
                <c:pt idx="3721">
                  <c:v>40550.479583333334</c:v>
                </c:pt>
                <c:pt idx="3722">
                  <c:v>40550.479583333334</c:v>
                </c:pt>
                <c:pt idx="3723">
                  <c:v>40550.479583333334</c:v>
                </c:pt>
                <c:pt idx="3724">
                  <c:v>40550.479583333334</c:v>
                </c:pt>
                <c:pt idx="3725">
                  <c:v>40550.479583333334</c:v>
                </c:pt>
                <c:pt idx="3726">
                  <c:v>40550.479594907411</c:v>
                </c:pt>
                <c:pt idx="3727">
                  <c:v>40550.479594907411</c:v>
                </c:pt>
                <c:pt idx="3728">
                  <c:v>40550.479594907411</c:v>
                </c:pt>
                <c:pt idx="3729">
                  <c:v>40550.479594907411</c:v>
                </c:pt>
                <c:pt idx="3730">
                  <c:v>40550.479594907411</c:v>
                </c:pt>
                <c:pt idx="3731">
                  <c:v>40550.479594907411</c:v>
                </c:pt>
                <c:pt idx="3732">
                  <c:v>40550.47960648148</c:v>
                </c:pt>
                <c:pt idx="3733">
                  <c:v>40550.47960648148</c:v>
                </c:pt>
                <c:pt idx="3734">
                  <c:v>40550.47960648148</c:v>
                </c:pt>
                <c:pt idx="3735">
                  <c:v>40550.47960648148</c:v>
                </c:pt>
                <c:pt idx="3736">
                  <c:v>40550.47960648148</c:v>
                </c:pt>
                <c:pt idx="3737">
                  <c:v>40550.47960648148</c:v>
                </c:pt>
                <c:pt idx="3738">
                  <c:v>40550.479618055557</c:v>
                </c:pt>
                <c:pt idx="3739">
                  <c:v>40550.479618055557</c:v>
                </c:pt>
                <c:pt idx="3740">
                  <c:v>40550.479618055557</c:v>
                </c:pt>
                <c:pt idx="3741">
                  <c:v>40550.479618055557</c:v>
                </c:pt>
                <c:pt idx="3742">
                  <c:v>40550.479618055557</c:v>
                </c:pt>
                <c:pt idx="3743">
                  <c:v>40550.479618055557</c:v>
                </c:pt>
                <c:pt idx="3744">
                  <c:v>40550.479629629626</c:v>
                </c:pt>
                <c:pt idx="3745">
                  <c:v>40550.479629629626</c:v>
                </c:pt>
                <c:pt idx="3746">
                  <c:v>40550.479629629626</c:v>
                </c:pt>
                <c:pt idx="3747">
                  <c:v>40550.479629629626</c:v>
                </c:pt>
                <c:pt idx="3748">
                  <c:v>40550.479629629626</c:v>
                </c:pt>
                <c:pt idx="3749">
                  <c:v>40550.479629629626</c:v>
                </c:pt>
                <c:pt idx="3750">
                  <c:v>40550.479641203703</c:v>
                </c:pt>
                <c:pt idx="3751">
                  <c:v>40550.479641203703</c:v>
                </c:pt>
                <c:pt idx="3752">
                  <c:v>40550.479641203703</c:v>
                </c:pt>
                <c:pt idx="3753">
                  <c:v>40550.479641203703</c:v>
                </c:pt>
                <c:pt idx="3754">
                  <c:v>40550.479641203703</c:v>
                </c:pt>
                <c:pt idx="3755">
                  <c:v>40550.479641203703</c:v>
                </c:pt>
                <c:pt idx="3756">
                  <c:v>40550.47965277778</c:v>
                </c:pt>
                <c:pt idx="3757">
                  <c:v>40550.47965277778</c:v>
                </c:pt>
                <c:pt idx="3758">
                  <c:v>40550.47965277778</c:v>
                </c:pt>
                <c:pt idx="3759">
                  <c:v>40550.47965277778</c:v>
                </c:pt>
                <c:pt idx="3760">
                  <c:v>40550.47965277778</c:v>
                </c:pt>
                <c:pt idx="3761">
                  <c:v>40550.47965277778</c:v>
                </c:pt>
                <c:pt idx="3762">
                  <c:v>40550.479664351849</c:v>
                </c:pt>
                <c:pt idx="3763">
                  <c:v>40550.479664351849</c:v>
                </c:pt>
                <c:pt idx="3764">
                  <c:v>40550.479664351849</c:v>
                </c:pt>
                <c:pt idx="3765">
                  <c:v>40550.479664351849</c:v>
                </c:pt>
                <c:pt idx="3766">
                  <c:v>40550.479664351849</c:v>
                </c:pt>
                <c:pt idx="3767">
                  <c:v>40550.479664351849</c:v>
                </c:pt>
                <c:pt idx="3768">
                  <c:v>40550.479675925926</c:v>
                </c:pt>
                <c:pt idx="3769">
                  <c:v>40550.479675925926</c:v>
                </c:pt>
                <c:pt idx="3770">
                  <c:v>40550.479675925926</c:v>
                </c:pt>
                <c:pt idx="3771">
                  <c:v>40550.479675925926</c:v>
                </c:pt>
                <c:pt idx="3772">
                  <c:v>40550.479675925926</c:v>
                </c:pt>
                <c:pt idx="3773">
                  <c:v>40550.479675925926</c:v>
                </c:pt>
                <c:pt idx="3774">
                  <c:v>40550.479687500003</c:v>
                </c:pt>
                <c:pt idx="3775">
                  <c:v>40550.479687500003</c:v>
                </c:pt>
                <c:pt idx="3776">
                  <c:v>40550.479687500003</c:v>
                </c:pt>
                <c:pt idx="3777">
                  <c:v>40550.479687500003</c:v>
                </c:pt>
                <c:pt idx="3778">
                  <c:v>40550.479687500003</c:v>
                </c:pt>
                <c:pt idx="3779">
                  <c:v>40550.479687500003</c:v>
                </c:pt>
                <c:pt idx="3780">
                  <c:v>40550.479699074072</c:v>
                </c:pt>
                <c:pt idx="3781">
                  <c:v>40550.479699074072</c:v>
                </c:pt>
                <c:pt idx="3782">
                  <c:v>40550.479699074072</c:v>
                </c:pt>
                <c:pt idx="3783">
                  <c:v>40550.479699074072</c:v>
                </c:pt>
                <c:pt idx="3784">
                  <c:v>40550.479699074072</c:v>
                </c:pt>
                <c:pt idx="3785">
                  <c:v>40550.479699074072</c:v>
                </c:pt>
                <c:pt idx="3786">
                  <c:v>40550.479699074072</c:v>
                </c:pt>
                <c:pt idx="3787">
                  <c:v>40550.479710648149</c:v>
                </c:pt>
                <c:pt idx="3788">
                  <c:v>40550.479710648149</c:v>
                </c:pt>
                <c:pt idx="3789">
                  <c:v>40550.479710648149</c:v>
                </c:pt>
                <c:pt idx="3790">
                  <c:v>40550.479710648149</c:v>
                </c:pt>
                <c:pt idx="3791">
                  <c:v>40550.479710648149</c:v>
                </c:pt>
                <c:pt idx="3792">
                  <c:v>40550.479710648149</c:v>
                </c:pt>
                <c:pt idx="3793">
                  <c:v>40550.479722222219</c:v>
                </c:pt>
                <c:pt idx="3794">
                  <c:v>40550.479722222219</c:v>
                </c:pt>
                <c:pt idx="3795">
                  <c:v>40550.479722222219</c:v>
                </c:pt>
                <c:pt idx="3796">
                  <c:v>40550.479722222219</c:v>
                </c:pt>
                <c:pt idx="3797">
                  <c:v>40550.479722222219</c:v>
                </c:pt>
                <c:pt idx="3798">
                  <c:v>40550.479722222219</c:v>
                </c:pt>
                <c:pt idx="3799">
                  <c:v>40550.479733796295</c:v>
                </c:pt>
                <c:pt idx="3800">
                  <c:v>40550.479733796295</c:v>
                </c:pt>
                <c:pt idx="3801">
                  <c:v>40550.479733796295</c:v>
                </c:pt>
                <c:pt idx="3802">
                  <c:v>40550.479733796295</c:v>
                </c:pt>
                <c:pt idx="3803">
                  <c:v>40550.479733796295</c:v>
                </c:pt>
                <c:pt idx="3804">
                  <c:v>40550.479733796295</c:v>
                </c:pt>
                <c:pt idx="3805">
                  <c:v>40550.479745370372</c:v>
                </c:pt>
                <c:pt idx="3806">
                  <c:v>40550.479745370372</c:v>
                </c:pt>
                <c:pt idx="3807">
                  <c:v>40550.479745370372</c:v>
                </c:pt>
                <c:pt idx="3808">
                  <c:v>40550.479745370372</c:v>
                </c:pt>
                <c:pt idx="3809">
                  <c:v>40550.479745370372</c:v>
                </c:pt>
                <c:pt idx="3810">
                  <c:v>40550.479745370372</c:v>
                </c:pt>
                <c:pt idx="3811">
                  <c:v>40550.479756944442</c:v>
                </c:pt>
                <c:pt idx="3812">
                  <c:v>40550.479756944442</c:v>
                </c:pt>
                <c:pt idx="3813">
                  <c:v>40550.479756944442</c:v>
                </c:pt>
                <c:pt idx="3814">
                  <c:v>40550.479756944442</c:v>
                </c:pt>
                <c:pt idx="3815">
                  <c:v>40550.479756944442</c:v>
                </c:pt>
                <c:pt idx="3816">
                  <c:v>40550.479756944442</c:v>
                </c:pt>
                <c:pt idx="3817">
                  <c:v>40550.479756944442</c:v>
                </c:pt>
                <c:pt idx="3818">
                  <c:v>40550.479768518519</c:v>
                </c:pt>
                <c:pt idx="3819">
                  <c:v>40550.479768518519</c:v>
                </c:pt>
                <c:pt idx="3820">
                  <c:v>40550.479768518519</c:v>
                </c:pt>
                <c:pt idx="3821">
                  <c:v>40550.479768518519</c:v>
                </c:pt>
                <c:pt idx="3822">
                  <c:v>40550.479768518519</c:v>
                </c:pt>
                <c:pt idx="3823">
                  <c:v>40550.479768518519</c:v>
                </c:pt>
                <c:pt idx="3824">
                  <c:v>40550.479780092595</c:v>
                </c:pt>
                <c:pt idx="3825">
                  <c:v>40550.479780092595</c:v>
                </c:pt>
                <c:pt idx="3826">
                  <c:v>40550.479780092595</c:v>
                </c:pt>
                <c:pt idx="3827">
                  <c:v>40550.479780092595</c:v>
                </c:pt>
                <c:pt idx="3828">
                  <c:v>40550.479780092595</c:v>
                </c:pt>
                <c:pt idx="3829">
                  <c:v>40550.479780092595</c:v>
                </c:pt>
                <c:pt idx="3830">
                  <c:v>40550.479791666665</c:v>
                </c:pt>
                <c:pt idx="3831">
                  <c:v>40550.479791666665</c:v>
                </c:pt>
                <c:pt idx="3832">
                  <c:v>40550.479791666665</c:v>
                </c:pt>
                <c:pt idx="3833">
                  <c:v>40550.479791666665</c:v>
                </c:pt>
                <c:pt idx="3834">
                  <c:v>40550.479791666665</c:v>
                </c:pt>
                <c:pt idx="3835">
                  <c:v>40550.479791666665</c:v>
                </c:pt>
                <c:pt idx="3836">
                  <c:v>40550.479803240742</c:v>
                </c:pt>
                <c:pt idx="3837">
                  <c:v>40550.479803240742</c:v>
                </c:pt>
                <c:pt idx="3838">
                  <c:v>40550.479803240742</c:v>
                </c:pt>
                <c:pt idx="3839">
                  <c:v>40550.479803240742</c:v>
                </c:pt>
                <c:pt idx="3840">
                  <c:v>40550.479803240742</c:v>
                </c:pt>
                <c:pt idx="3841">
                  <c:v>40550.479803240742</c:v>
                </c:pt>
                <c:pt idx="3842">
                  <c:v>40550.479814814818</c:v>
                </c:pt>
                <c:pt idx="3843">
                  <c:v>40550.479814814818</c:v>
                </c:pt>
                <c:pt idx="3844">
                  <c:v>40550.479814814818</c:v>
                </c:pt>
                <c:pt idx="3845">
                  <c:v>40550.479814814818</c:v>
                </c:pt>
                <c:pt idx="3846">
                  <c:v>40550.479814814818</c:v>
                </c:pt>
                <c:pt idx="3847">
                  <c:v>40550.479814814818</c:v>
                </c:pt>
                <c:pt idx="3848">
                  <c:v>40550.479826388888</c:v>
                </c:pt>
                <c:pt idx="3849">
                  <c:v>40550.479826388888</c:v>
                </c:pt>
                <c:pt idx="3850">
                  <c:v>40550.479826388888</c:v>
                </c:pt>
                <c:pt idx="3851">
                  <c:v>40550.479826388888</c:v>
                </c:pt>
                <c:pt idx="3852">
                  <c:v>40550.479826388888</c:v>
                </c:pt>
                <c:pt idx="3853">
                  <c:v>40550.479826388888</c:v>
                </c:pt>
                <c:pt idx="3854">
                  <c:v>40550.479837962965</c:v>
                </c:pt>
                <c:pt idx="3855">
                  <c:v>40550.479837962965</c:v>
                </c:pt>
                <c:pt idx="3856">
                  <c:v>40550.479837962965</c:v>
                </c:pt>
                <c:pt idx="3857">
                  <c:v>40550.479837962965</c:v>
                </c:pt>
                <c:pt idx="3858">
                  <c:v>40550.479837962965</c:v>
                </c:pt>
                <c:pt idx="3859">
                  <c:v>40550.479837962965</c:v>
                </c:pt>
                <c:pt idx="3860">
                  <c:v>40550.479849537034</c:v>
                </c:pt>
                <c:pt idx="3861">
                  <c:v>40550.479849537034</c:v>
                </c:pt>
                <c:pt idx="3862">
                  <c:v>40550.479849537034</c:v>
                </c:pt>
                <c:pt idx="3863">
                  <c:v>40550.479849537034</c:v>
                </c:pt>
                <c:pt idx="3864">
                  <c:v>40550.479849537034</c:v>
                </c:pt>
                <c:pt idx="3865">
                  <c:v>40550.479849537034</c:v>
                </c:pt>
                <c:pt idx="3866">
                  <c:v>40550.479849537034</c:v>
                </c:pt>
                <c:pt idx="3867">
                  <c:v>40550.479861111111</c:v>
                </c:pt>
                <c:pt idx="3868">
                  <c:v>40550.479861111111</c:v>
                </c:pt>
                <c:pt idx="3869">
                  <c:v>40550.479861111111</c:v>
                </c:pt>
                <c:pt idx="3870">
                  <c:v>40550.479861111111</c:v>
                </c:pt>
                <c:pt idx="3871">
                  <c:v>40550.479861111111</c:v>
                </c:pt>
                <c:pt idx="3872">
                  <c:v>40550.479861111111</c:v>
                </c:pt>
                <c:pt idx="3873">
                  <c:v>40550.479872685188</c:v>
                </c:pt>
                <c:pt idx="3874">
                  <c:v>40550.479872685188</c:v>
                </c:pt>
                <c:pt idx="3875">
                  <c:v>40550.479872685188</c:v>
                </c:pt>
                <c:pt idx="3876">
                  <c:v>40550.479872685188</c:v>
                </c:pt>
                <c:pt idx="3877">
                  <c:v>40550.479872685188</c:v>
                </c:pt>
                <c:pt idx="3878">
                  <c:v>40550.479872685188</c:v>
                </c:pt>
                <c:pt idx="3879">
                  <c:v>40550.479884259257</c:v>
                </c:pt>
                <c:pt idx="3880">
                  <c:v>40550.479884259257</c:v>
                </c:pt>
                <c:pt idx="3881">
                  <c:v>40550.479884259257</c:v>
                </c:pt>
                <c:pt idx="3882">
                  <c:v>40550.479884259257</c:v>
                </c:pt>
                <c:pt idx="3883">
                  <c:v>40550.479884259257</c:v>
                </c:pt>
                <c:pt idx="3884">
                  <c:v>40550.479884259257</c:v>
                </c:pt>
                <c:pt idx="3885">
                  <c:v>40550.479895833334</c:v>
                </c:pt>
                <c:pt idx="3886">
                  <c:v>40550.479895833334</c:v>
                </c:pt>
                <c:pt idx="3887">
                  <c:v>40550.479895833334</c:v>
                </c:pt>
                <c:pt idx="3888">
                  <c:v>40550.479895833334</c:v>
                </c:pt>
                <c:pt idx="3889">
                  <c:v>40550.479895833334</c:v>
                </c:pt>
                <c:pt idx="3890">
                  <c:v>40550.479895833334</c:v>
                </c:pt>
                <c:pt idx="3891">
                  <c:v>40550.480173611111</c:v>
                </c:pt>
                <c:pt idx="3892">
                  <c:v>40550.480185185188</c:v>
                </c:pt>
                <c:pt idx="3893">
                  <c:v>40550.480196759258</c:v>
                </c:pt>
                <c:pt idx="3894">
                  <c:v>40550.480208333334</c:v>
                </c:pt>
                <c:pt idx="3895">
                  <c:v>40550.480208333334</c:v>
                </c:pt>
                <c:pt idx="3896">
                  <c:v>40550.480219907404</c:v>
                </c:pt>
                <c:pt idx="3897">
                  <c:v>40550.480231481481</c:v>
                </c:pt>
                <c:pt idx="3898">
                  <c:v>40550.480243055557</c:v>
                </c:pt>
                <c:pt idx="3899">
                  <c:v>40550.480254629627</c:v>
                </c:pt>
                <c:pt idx="3900">
                  <c:v>40550.480254629627</c:v>
                </c:pt>
                <c:pt idx="3901">
                  <c:v>40550.480266203704</c:v>
                </c:pt>
                <c:pt idx="3902">
                  <c:v>40550.48027777778</c:v>
                </c:pt>
                <c:pt idx="3903">
                  <c:v>40550.48028935185</c:v>
                </c:pt>
                <c:pt idx="3904">
                  <c:v>40550.480300925927</c:v>
                </c:pt>
                <c:pt idx="3905">
                  <c:v>40550.480300925927</c:v>
                </c:pt>
                <c:pt idx="3906">
                  <c:v>40550.480312500003</c:v>
                </c:pt>
                <c:pt idx="3907">
                  <c:v>40550.480324074073</c:v>
                </c:pt>
                <c:pt idx="3908">
                  <c:v>40550.48033564815</c:v>
                </c:pt>
                <c:pt idx="3909">
                  <c:v>40550.480347222219</c:v>
                </c:pt>
                <c:pt idx="3910">
                  <c:v>40550.480358796296</c:v>
                </c:pt>
                <c:pt idx="3911">
                  <c:v>40550.480358796296</c:v>
                </c:pt>
                <c:pt idx="3912">
                  <c:v>40550.480370370373</c:v>
                </c:pt>
                <c:pt idx="3913">
                  <c:v>40550.480381944442</c:v>
                </c:pt>
                <c:pt idx="3914">
                  <c:v>40550.480393518519</c:v>
                </c:pt>
                <c:pt idx="3915">
                  <c:v>40550.480405092596</c:v>
                </c:pt>
                <c:pt idx="3916">
                  <c:v>40550.480405092596</c:v>
                </c:pt>
                <c:pt idx="3917">
                  <c:v>40550.480416666665</c:v>
                </c:pt>
                <c:pt idx="3918">
                  <c:v>40550.480428240742</c:v>
                </c:pt>
                <c:pt idx="3919">
                  <c:v>40550.480439814812</c:v>
                </c:pt>
                <c:pt idx="3920">
                  <c:v>40550.480451388888</c:v>
                </c:pt>
                <c:pt idx="3921">
                  <c:v>40550.480451388888</c:v>
                </c:pt>
                <c:pt idx="3922">
                  <c:v>40550.480462962965</c:v>
                </c:pt>
                <c:pt idx="3923">
                  <c:v>40550.480474537035</c:v>
                </c:pt>
                <c:pt idx="3924">
                  <c:v>40550.480486111112</c:v>
                </c:pt>
                <c:pt idx="3925">
                  <c:v>40550.480497685188</c:v>
                </c:pt>
                <c:pt idx="3926">
                  <c:v>40550.480497685188</c:v>
                </c:pt>
                <c:pt idx="3927">
                  <c:v>40550.480509259258</c:v>
                </c:pt>
                <c:pt idx="3928">
                  <c:v>40550.480520833335</c:v>
                </c:pt>
                <c:pt idx="3929">
                  <c:v>40550.480532407404</c:v>
                </c:pt>
                <c:pt idx="3930">
                  <c:v>40550.480543981481</c:v>
                </c:pt>
                <c:pt idx="3931">
                  <c:v>40550.480543981481</c:v>
                </c:pt>
                <c:pt idx="3932">
                  <c:v>40550.480555555558</c:v>
                </c:pt>
                <c:pt idx="3933">
                  <c:v>40550.480567129627</c:v>
                </c:pt>
                <c:pt idx="3934">
                  <c:v>40550.480578703704</c:v>
                </c:pt>
                <c:pt idx="3935">
                  <c:v>40550.480590277781</c:v>
                </c:pt>
                <c:pt idx="3936">
                  <c:v>40550.480590277781</c:v>
                </c:pt>
                <c:pt idx="3937">
                  <c:v>40550.48060185185</c:v>
                </c:pt>
                <c:pt idx="3938">
                  <c:v>40550.480613425927</c:v>
                </c:pt>
                <c:pt idx="3939">
                  <c:v>40550.480624999997</c:v>
                </c:pt>
                <c:pt idx="3940">
                  <c:v>40550.480636574073</c:v>
                </c:pt>
                <c:pt idx="3941">
                  <c:v>40550.48064814815</c:v>
                </c:pt>
                <c:pt idx="3942">
                  <c:v>40550.48064814815</c:v>
                </c:pt>
                <c:pt idx="3943">
                  <c:v>40550.48065972222</c:v>
                </c:pt>
                <c:pt idx="3944">
                  <c:v>40550.480671296296</c:v>
                </c:pt>
                <c:pt idx="3945">
                  <c:v>40550.480682870373</c:v>
                </c:pt>
                <c:pt idx="3946">
                  <c:v>40550.480694444443</c:v>
                </c:pt>
                <c:pt idx="3947">
                  <c:v>40550.480694444443</c:v>
                </c:pt>
                <c:pt idx="3948">
                  <c:v>40550.480706018519</c:v>
                </c:pt>
                <c:pt idx="3949">
                  <c:v>40550.480717592596</c:v>
                </c:pt>
                <c:pt idx="3950">
                  <c:v>40550.480729166666</c:v>
                </c:pt>
                <c:pt idx="3951">
                  <c:v>40550.480740740742</c:v>
                </c:pt>
                <c:pt idx="3952">
                  <c:v>40550.480740740742</c:v>
                </c:pt>
                <c:pt idx="3953">
                  <c:v>40550.480752314812</c:v>
                </c:pt>
                <c:pt idx="3954">
                  <c:v>40550.480763888889</c:v>
                </c:pt>
                <c:pt idx="3955">
                  <c:v>40550.480775462966</c:v>
                </c:pt>
                <c:pt idx="3956">
                  <c:v>40550.480787037035</c:v>
                </c:pt>
                <c:pt idx="3957">
                  <c:v>40550.480787037035</c:v>
                </c:pt>
                <c:pt idx="3958">
                  <c:v>40550.480798611112</c:v>
                </c:pt>
                <c:pt idx="3959">
                  <c:v>40550.480810185189</c:v>
                </c:pt>
                <c:pt idx="3960">
                  <c:v>40550.480821759258</c:v>
                </c:pt>
                <c:pt idx="3961">
                  <c:v>40550.480833333335</c:v>
                </c:pt>
                <c:pt idx="3962">
                  <c:v>40550.480844907404</c:v>
                </c:pt>
                <c:pt idx="3963">
                  <c:v>40550.480844907404</c:v>
                </c:pt>
                <c:pt idx="3964">
                  <c:v>40550.480856481481</c:v>
                </c:pt>
                <c:pt idx="3965">
                  <c:v>40550.480868055558</c:v>
                </c:pt>
                <c:pt idx="3966">
                  <c:v>40550.480879629627</c:v>
                </c:pt>
                <c:pt idx="3967">
                  <c:v>40550.480891203704</c:v>
                </c:pt>
                <c:pt idx="3968">
                  <c:v>40550.480891203704</c:v>
                </c:pt>
                <c:pt idx="3969">
                  <c:v>40550.480902777781</c:v>
                </c:pt>
                <c:pt idx="3970">
                  <c:v>40550.480914351851</c:v>
                </c:pt>
                <c:pt idx="3971">
                  <c:v>40550.480925925927</c:v>
                </c:pt>
                <c:pt idx="3972">
                  <c:v>40550.480937499997</c:v>
                </c:pt>
                <c:pt idx="3973">
                  <c:v>40550.480937499997</c:v>
                </c:pt>
                <c:pt idx="3974">
                  <c:v>40550.480949074074</c:v>
                </c:pt>
                <c:pt idx="3975">
                  <c:v>40550.48096064815</c:v>
                </c:pt>
                <c:pt idx="3976">
                  <c:v>40550.48097222222</c:v>
                </c:pt>
                <c:pt idx="3977">
                  <c:v>40550.480983796297</c:v>
                </c:pt>
                <c:pt idx="3978">
                  <c:v>40550.480983796297</c:v>
                </c:pt>
                <c:pt idx="3979">
                  <c:v>40550.480995370373</c:v>
                </c:pt>
                <c:pt idx="3980">
                  <c:v>40550.481006944443</c:v>
                </c:pt>
                <c:pt idx="3981">
                  <c:v>40550.48101851852</c:v>
                </c:pt>
                <c:pt idx="3982">
                  <c:v>40550.481030092589</c:v>
                </c:pt>
                <c:pt idx="3983">
                  <c:v>40550.481030092589</c:v>
                </c:pt>
                <c:pt idx="3984">
                  <c:v>40550.481041666666</c:v>
                </c:pt>
                <c:pt idx="3985">
                  <c:v>40550.481053240743</c:v>
                </c:pt>
                <c:pt idx="3986">
                  <c:v>40550.481064814812</c:v>
                </c:pt>
                <c:pt idx="3987">
                  <c:v>40550.481076388889</c:v>
                </c:pt>
                <c:pt idx="3988">
                  <c:v>40550.481087962966</c:v>
                </c:pt>
                <c:pt idx="3989">
                  <c:v>40550.481087962966</c:v>
                </c:pt>
                <c:pt idx="3990">
                  <c:v>40550.481099537035</c:v>
                </c:pt>
                <c:pt idx="3991">
                  <c:v>40550.481111111112</c:v>
                </c:pt>
                <c:pt idx="3992">
                  <c:v>40550.481122685182</c:v>
                </c:pt>
                <c:pt idx="3993">
                  <c:v>40550.481134259258</c:v>
                </c:pt>
                <c:pt idx="3994">
                  <c:v>40550.481134259258</c:v>
                </c:pt>
                <c:pt idx="3995">
                  <c:v>40550.481145833335</c:v>
                </c:pt>
                <c:pt idx="3996">
                  <c:v>40550.481157407405</c:v>
                </c:pt>
                <c:pt idx="3997">
                  <c:v>40550.481168981481</c:v>
                </c:pt>
                <c:pt idx="3998">
                  <c:v>40550.481180555558</c:v>
                </c:pt>
                <c:pt idx="3999">
                  <c:v>40550.481180555558</c:v>
                </c:pt>
                <c:pt idx="4000">
                  <c:v>40550.481192129628</c:v>
                </c:pt>
                <c:pt idx="4001">
                  <c:v>40550.481203703705</c:v>
                </c:pt>
                <c:pt idx="4002">
                  <c:v>40550.481215277781</c:v>
                </c:pt>
                <c:pt idx="4003">
                  <c:v>40550.481226851851</c:v>
                </c:pt>
                <c:pt idx="4004">
                  <c:v>40550.481226851851</c:v>
                </c:pt>
                <c:pt idx="4005">
                  <c:v>40550.481238425928</c:v>
                </c:pt>
                <c:pt idx="4006">
                  <c:v>40550.481249999997</c:v>
                </c:pt>
                <c:pt idx="4007">
                  <c:v>40550.481261574074</c:v>
                </c:pt>
                <c:pt idx="4008">
                  <c:v>40550.481273148151</c:v>
                </c:pt>
                <c:pt idx="4009">
                  <c:v>40550.481273148151</c:v>
                </c:pt>
                <c:pt idx="4010">
                  <c:v>40550.48128472222</c:v>
                </c:pt>
                <c:pt idx="4011">
                  <c:v>40550.481296296297</c:v>
                </c:pt>
                <c:pt idx="4012">
                  <c:v>40550.481307870374</c:v>
                </c:pt>
                <c:pt idx="4013">
                  <c:v>40550.481319444443</c:v>
                </c:pt>
                <c:pt idx="4014">
                  <c:v>40550.48133101852</c:v>
                </c:pt>
                <c:pt idx="4015">
                  <c:v>40550.48133101852</c:v>
                </c:pt>
                <c:pt idx="4016">
                  <c:v>40550.481342592589</c:v>
                </c:pt>
                <c:pt idx="4017">
                  <c:v>40550.481354166666</c:v>
                </c:pt>
                <c:pt idx="4018">
                  <c:v>40550.481365740743</c:v>
                </c:pt>
                <c:pt idx="4019">
                  <c:v>40550.481377314813</c:v>
                </c:pt>
                <c:pt idx="4020">
                  <c:v>40550.481377314813</c:v>
                </c:pt>
                <c:pt idx="4021">
                  <c:v>40550.481388888889</c:v>
                </c:pt>
                <c:pt idx="4022">
                  <c:v>40550.481400462966</c:v>
                </c:pt>
                <c:pt idx="4023">
                  <c:v>40550.481412037036</c:v>
                </c:pt>
                <c:pt idx="4024">
                  <c:v>40550.481423611112</c:v>
                </c:pt>
                <c:pt idx="4025">
                  <c:v>40550.481423611112</c:v>
                </c:pt>
                <c:pt idx="4026">
                  <c:v>40550.481435185182</c:v>
                </c:pt>
                <c:pt idx="4027">
                  <c:v>40550.481446759259</c:v>
                </c:pt>
                <c:pt idx="4028">
                  <c:v>40550.481458333335</c:v>
                </c:pt>
                <c:pt idx="4029">
                  <c:v>40550.481469907405</c:v>
                </c:pt>
                <c:pt idx="4030">
                  <c:v>40550.481481481482</c:v>
                </c:pt>
                <c:pt idx="4031">
                  <c:v>40550.481481481482</c:v>
                </c:pt>
                <c:pt idx="4032">
                  <c:v>40550.481493055559</c:v>
                </c:pt>
                <c:pt idx="4033">
                  <c:v>40550.481504629628</c:v>
                </c:pt>
                <c:pt idx="4034">
                  <c:v>40550.481516203705</c:v>
                </c:pt>
                <c:pt idx="4035">
                  <c:v>40550.481527777774</c:v>
                </c:pt>
                <c:pt idx="4036">
                  <c:v>40550.481527777774</c:v>
                </c:pt>
                <c:pt idx="4037">
                  <c:v>40550.481539351851</c:v>
                </c:pt>
                <c:pt idx="4038">
                  <c:v>40550.481550925928</c:v>
                </c:pt>
                <c:pt idx="4039">
                  <c:v>40550.481562499997</c:v>
                </c:pt>
                <c:pt idx="4040">
                  <c:v>40550.481574074074</c:v>
                </c:pt>
                <c:pt idx="4041">
                  <c:v>40550.481574074074</c:v>
                </c:pt>
                <c:pt idx="4042">
                  <c:v>40550.481585648151</c:v>
                </c:pt>
                <c:pt idx="4043">
                  <c:v>40550.48159722222</c:v>
                </c:pt>
                <c:pt idx="4044">
                  <c:v>40550.481608796297</c:v>
                </c:pt>
                <c:pt idx="4045">
                  <c:v>40550.481620370374</c:v>
                </c:pt>
                <c:pt idx="4046">
                  <c:v>40550.481620370374</c:v>
                </c:pt>
                <c:pt idx="4047">
                  <c:v>40550.481631944444</c:v>
                </c:pt>
                <c:pt idx="4048">
                  <c:v>40550.48164351852</c:v>
                </c:pt>
                <c:pt idx="4049">
                  <c:v>40550.48165509259</c:v>
                </c:pt>
                <c:pt idx="4050">
                  <c:v>40550.481666666667</c:v>
                </c:pt>
                <c:pt idx="4051">
                  <c:v>40550.481666666667</c:v>
                </c:pt>
                <c:pt idx="4052">
                  <c:v>40550.481678240743</c:v>
                </c:pt>
                <c:pt idx="4053">
                  <c:v>40550.481689814813</c:v>
                </c:pt>
                <c:pt idx="4054">
                  <c:v>40550.48170138889</c:v>
                </c:pt>
                <c:pt idx="4055">
                  <c:v>40550.481712962966</c:v>
                </c:pt>
                <c:pt idx="4056">
                  <c:v>40550.481712962966</c:v>
                </c:pt>
                <c:pt idx="4057">
                  <c:v>40550.481724537036</c:v>
                </c:pt>
                <c:pt idx="4058">
                  <c:v>40550.481736111113</c:v>
                </c:pt>
                <c:pt idx="4059">
                  <c:v>40550.481747685182</c:v>
                </c:pt>
                <c:pt idx="4060">
                  <c:v>40550.481759259259</c:v>
                </c:pt>
                <c:pt idx="4061">
                  <c:v>40550.481770833336</c:v>
                </c:pt>
                <c:pt idx="4062">
                  <c:v>40550.481770833336</c:v>
                </c:pt>
                <c:pt idx="4063">
                  <c:v>40550.481782407405</c:v>
                </c:pt>
                <c:pt idx="4064">
                  <c:v>40550.481793981482</c:v>
                </c:pt>
                <c:pt idx="4065">
                  <c:v>40550.481805555559</c:v>
                </c:pt>
                <c:pt idx="4066">
                  <c:v>40550.481817129628</c:v>
                </c:pt>
                <c:pt idx="4067">
                  <c:v>40550.481817129628</c:v>
                </c:pt>
                <c:pt idx="4068">
                  <c:v>40550.481828703705</c:v>
                </c:pt>
                <c:pt idx="4069">
                  <c:v>40550.481840277775</c:v>
                </c:pt>
                <c:pt idx="4070">
                  <c:v>40550.481851851851</c:v>
                </c:pt>
                <c:pt idx="4071">
                  <c:v>40550.481863425928</c:v>
                </c:pt>
                <c:pt idx="4072">
                  <c:v>40550.481863425928</c:v>
                </c:pt>
                <c:pt idx="4073">
                  <c:v>40550.481874999998</c:v>
                </c:pt>
                <c:pt idx="4074">
                  <c:v>40550.481886574074</c:v>
                </c:pt>
                <c:pt idx="4075">
                  <c:v>40550.481898148151</c:v>
                </c:pt>
                <c:pt idx="4076">
                  <c:v>40550.481909722221</c:v>
                </c:pt>
                <c:pt idx="4077">
                  <c:v>40550.481909722221</c:v>
                </c:pt>
                <c:pt idx="4078">
                  <c:v>40550.481921296298</c:v>
                </c:pt>
                <c:pt idx="4079">
                  <c:v>40550.481932870367</c:v>
                </c:pt>
                <c:pt idx="4080">
                  <c:v>40550.481944444444</c:v>
                </c:pt>
                <c:pt idx="4081">
                  <c:v>40550.481956018521</c:v>
                </c:pt>
                <c:pt idx="4082">
                  <c:v>40550.481956018521</c:v>
                </c:pt>
                <c:pt idx="4083">
                  <c:v>40550.48196759259</c:v>
                </c:pt>
                <c:pt idx="4084">
                  <c:v>40550.481979166667</c:v>
                </c:pt>
                <c:pt idx="4085">
                  <c:v>40550.481990740744</c:v>
                </c:pt>
                <c:pt idx="4086">
                  <c:v>40550.482002314813</c:v>
                </c:pt>
                <c:pt idx="4087">
                  <c:v>40550.48201388889</c:v>
                </c:pt>
                <c:pt idx="4088">
                  <c:v>40550.48201388889</c:v>
                </c:pt>
                <c:pt idx="4089">
                  <c:v>40550.482025462959</c:v>
                </c:pt>
                <c:pt idx="4090">
                  <c:v>40550.482037037036</c:v>
                </c:pt>
                <c:pt idx="4091">
                  <c:v>40550.482048611113</c:v>
                </c:pt>
                <c:pt idx="4092">
                  <c:v>40550.482060185182</c:v>
                </c:pt>
                <c:pt idx="4093">
                  <c:v>40550.482060185182</c:v>
                </c:pt>
                <c:pt idx="4094">
                  <c:v>40550.482071759259</c:v>
                </c:pt>
                <c:pt idx="4095">
                  <c:v>40550.482083333336</c:v>
                </c:pt>
                <c:pt idx="4096">
                  <c:v>40550.482094907406</c:v>
                </c:pt>
                <c:pt idx="4097">
                  <c:v>40550.482106481482</c:v>
                </c:pt>
                <c:pt idx="4098">
                  <c:v>40550.482106481482</c:v>
                </c:pt>
                <c:pt idx="4099">
                  <c:v>40550.482118055559</c:v>
                </c:pt>
                <c:pt idx="4100">
                  <c:v>40550.482129629629</c:v>
                </c:pt>
                <c:pt idx="4101">
                  <c:v>40550.482141203705</c:v>
                </c:pt>
                <c:pt idx="4102">
                  <c:v>40550.482152777775</c:v>
                </c:pt>
                <c:pt idx="4103">
                  <c:v>40550.482152777775</c:v>
                </c:pt>
                <c:pt idx="4104">
                  <c:v>40550.482164351852</c:v>
                </c:pt>
                <c:pt idx="4105">
                  <c:v>40550.482175925928</c:v>
                </c:pt>
                <c:pt idx="4106">
                  <c:v>40550.482187499998</c:v>
                </c:pt>
                <c:pt idx="4107">
                  <c:v>40550.482199074075</c:v>
                </c:pt>
                <c:pt idx="4108">
                  <c:v>40550.482210648152</c:v>
                </c:pt>
                <c:pt idx="4109">
                  <c:v>40550.482210648152</c:v>
                </c:pt>
                <c:pt idx="4110">
                  <c:v>40550.482222222221</c:v>
                </c:pt>
                <c:pt idx="4111">
                  <c:v>40550.482233796298</c:v>
                </c:pt>
                <c:pt idx="4112">
                  <c:v>40550.482245370367</c:v>
                </c:pt>
                <c:pt idx="4113">
                  <c:v>40550.482256944444</c:v>
                </c:pt>
                <c:pt idx="4114">
                  <c:v>40550.482256944444</c:v>
                </c:pt>
                <c:pt idx="4115">
                  <c:v>40550.482268518521</c:v>
                </c:pt>
                <c:pt idx="4116">
                  <c:v>40550.48228009259</c:v>
                </c:pt>
                <c:pt idx="4117">
                  <c:v>40550.482291666667</c:v>
                </c:pt>
                <c:pt idx="4118">
                  <c:v>40550.482303240744</c:v>
                </c:pt>
                <c:pt idx="4119">
                  <c:v>40550.482303240744</c:v>
                </c:pt>
                <c:pt idx="4120">
                  <c:v>40550.482314814813</c:v>
                </c:pt>
                <c:pt idx="4121">
                  <c:v>40550.48232638889</c:v>
                </c:pt>
                <c:pt idx="4122">
                  <c:v>40550.48233796296</c:v>
                </c:pt>
                <c:pt idx="4123">
                  <c:v>40550.482349537036</c:v>
                </c:pt>
                <c:pt idx="4124">
                  <c:v>40550.482349537036</c:v>
                </c:pt>
                <c:pt idx="4125">
                  <c:v>40550.482361111113</c:v>
                </c:pt>
                <c:pt idx="4126">
                  <c:v>40550.482372685183</c:v>
                </c:pt>
                <c:pt idx="4127">
                  <c:v>40550.48238425926</c:v>
                </c:pt>
                <c:pt idx="4128">
                  <c:v>40550.482395833336</c:v>
                </c:pt>
                <c:pt idx="4129">
                  <c:v>40550.482407407406</c:v>
                </c:pt>
                <c:pt idx="4130">
                  <c:v>40550.482407407406</c:v>
                </c:pt>
                <c:pt idx="4131">
                  <c:v>40550.482418981483</c:v>
                </c:pt>
                <c:pt idx="4132">
                  <c:v>40550.482430555552</c:v>
                </c:pt>
                <c:pt idx="4133">
                  <c:v>40550.482442129629</c:v>
                </c:pt>
                <c:pt idx="4134">
                  <c:v>40550.482453703706</c:v>
                </c:pt>
                <c:pt idx="4135">
                  <c:v>40550.482453703706</c:v>
                </c:pt>
                <c:pt idx="4136">
                  <c:v>40550.482465277775</c:v>
                </c:pt>
                <c:pt idx="4137">
                  <c:v>40550.482476851852</c:v>
                </c:pt>
                <c:pt idx="4138">
                  <c:v>40550.482488425929</c:v>
                </c:pt>
                <c:pt idx="4139">
                  <c:v>40550.482499999998</c:v>
                </c:pt>
                <c:pt idx="4140">
                  <c:v>40550.482499999998</c:v>
                </c:pt>
                <c:pt idx="4141">
                  <c:v>40550.482511574075</c:v>
                </c:pt>
                <c:pt idx="4142">
                  <c:v>40550.482523148145</c:v>
                </c:pt>
                <c:pt idx="4143">
                  <c:v>40550.482534722221</c:v>
                </c:pt>
                <c:pt idx="4144">
                  <c:v>40550.482546296298</c:v>
                </c:pt>
                <c:pt idx="4145">
                  <c:v>40550.482546296298</c:v>
                </c:pt>
                <c:pt idx="4146">
                  <c:v>40550.482557870368</c:v>
                </c:pt>
                <c:pt idx="4147">
                  <c:v>40550.482569444444</c:v>
                </c:pt>
                <c:pt idx="4148">
                  <c:v>40550.482581018521</c:v>
                </c:pt>
                <c:pt idx="4149">
                  <c:v>40550.482592592591</c:v>
                </c:pt>
                <c:pt idx="4150">
                  <c:v>40550.482592592591</c:v>
                </c:pt>
                <c:pt idx="4151">
                  <c:v>40550.482604166667</c:v>
                </c:pt>
                <c:pt idx="4152">
                  <c:v>40550.482615740744</c:v>
                </c:pt>
                <c:pt idx="4153">
                  <c:v>40550.482627314814</c:v>
                </c:pt>
                <c:pt idx="4154">
                  <c:v>40550.482638888891</c:v>
                </c:pt>
                <c:pt idx="4155">
                  <c:v>40550.482638888891</c:v>
                </c:pt>
                <c:pt idx="4156">
                  <c:v>40550.48265046296</c:v>
                </c:pt>
                <c:pt idx="4157">
                  <c:v>40550.482662037037</c:v>
                </c:pt>
                <c:pt idx="4158">
                  <c:v>40550.482673611114</c:v>
                </c:pt>
                <c:pt idx="4159">
                  <c:v>40550.482685185183</c:v>
                </c:pt>
                <c:pt idx="4160">
                  <c:v>40550.48269675926</c:v>
                </c:pt>
                <c:pt idx="4161">
                  <c:v>40550.48269675926</c:v>
                </c:pt>
                <c:pt idx="4162">
                  <c:v>40550.482708333337</c:v>
                </c:pt>
                <c:pt idx="4163">
                  <c:v>40550.482719907406</c:v>
                </c:pt>
                <c:pt idx="4164">
                  <c:v>40550.482731481483</c:v>
                </c:pt>
                <c:pt idx="4165">
                  <c:v>40550.482743055552</c:v>
                </c:pt>
                <c:pt idx="4166">
                  <c:v>40550.482743055552</c:v>
                </c:pt>
                <c:pt idx="4167">
                  <c:v>40550.482754629629</c:v>
                </c:pt>
                <c:pt idx="4168">
                  <c:v>40550.482766203706</c:v>
                </c:pt>
                <c:pt idx="4169">
                  <c:v>40550.482777777775</c:v>
                </c:pt>
                <c:pt idx="4170">
                  <c:v>40550.482789351852</c:v>
                </c:pt>
                <c:pt idx="4171">
                  <c:v>40550.482789351852</c:v>
                </c:pt>
                <c:pt idx="4172">
                  <c:v>40550.482800925929</c:v>
                </c:pt>
                <c:pt idx="4173">
                  <c:v>40550.482812499999</c:v>
                </c:pt>
                <c:pt idx="4174">
                  <c:v>40550.482824074075</c:v>
                </c:pt>
                <c:pt idx="4175">
                  <c:v>40550.482835648145</c:v>
                </c:pt>
                <c:pt idx="4176">
                  <c:v>40550.482835648145</c:v>
                </c:pt>
                <c:pt idx="4177">
                  <c:v>40550.482847222222</c:v>
                </c:pt>
                <c:pt idx="4178">
                  <c:v>40550.482858796298</c:v>
                </c:pt>
                <c:pt idx="4179">
                  <c:v>40550.482870370368</c:v>
                </c:pt>
                <c:pt idx="4180">
                  <c:v>40550.482881944445</c:v>
                </c:pt>
                <c:pt idx="4181">
                  <c:v>40550.482893518521</c:v>
                </c:pt>
                <c:pt idx="4182">
                  <c:v>40550.482893518521</c:v>
                </c:pt>
                <c:pt idx="4183">
                  <c:v>40550.482905092591</c:v>
                </c:pt>
                <c:pt idx="4184">
                  <c:v>40550.482916666668</c:v>
                </c:pt>
                <c:pt idx="4185">
                  <c:v>40550.482928240737</c:v>
                </c:pt>
                <c:pt idx="4186">
                  <c:v>40550.482939814814</c:v>
                </c:pt>
                <c:pt idx="4187">
                  <c:v>40550.482939814814</c:v>
                </c:pt>
                <c:pt idx="4188">
                  <c:v>40550.482951388891</c:v>
                </c:pt>
                <c:pt idx="4189">
                  <c:v>40550.48296296296</c:v>
                </c:pt>
                <c:pt idx="4190">
                  <c:v>40550.482974537037</c:v>
                </c:pt>
                <c:pt idx="4191">
                  <c:v>40550.482986111114</c:v>
                </c:pt>
                <c:pt idx="4192">
                  <c:v>40550.482986111114</c:v>
                </c:pt>
                <c:pt idx="4193">
                  <c:v>40550.482997685183</c:v>
                </c:pt>
                <c:pt idx="4194">
                  <c:v>40550.48300925926</c:v>
                </c:pt>
                <c:pt idx="4195">
                  <c:v>40550.483020833337</c:v>
                </c:pt>
                <c:pt idx="4196">
                  <c:v>40550.483032407406</c:v>
                </c:pt>
                <c:pt idx="4197">
                  <c:v>40550.483032407406</c:v>
                </c:pt>
                <c:pt idx="4198">
                  <c:v>40550.483043981483</c:v>
                </c:pt>
                <c:pt idx="4199">
                  <c:v>40550.483055555553</c:v>
                </c:pt>
                <c:pt idx="4200">
                  <c:v>40550.483067129629</c:v>
                </c:pt>
                <c:pt idx="4201">
                  <c:v>40550.483078703706</c:v>
                </c:pt>
                <c:pt idx="4202">
                  <c:v>40550.483078703706</c:v>
                </c:pt>
                <c:pt idx="4203">
                  <c:v>40550.483090277776</c:v>
                </c:pt>
                <c:pt idx="4204">
                  <c:v>40550.483101851853</c:v>
                </c:pt>
                <c:pt idx="4205">
                  <c:v>40550.483113425929</c:v>
                </c:pt>
                <c:pt idx="4206">
                  <c:v>40550.483124999999</c:v>
                </c:pt>
                <c:pt idx="4207">
                  <c:v>40550.483136574076</c:v>
                </c:pt>
                <c:pt idx="4208">
                  <c:v>40550.483136574076</c:v>
                </c:pt>
                <c:pt idx="4209">
                  <c:v>40550.483148148145</c:v>
                </c:pt>
                <c:pt idx="4210">
                  <c:v>40550.483159722222</c:v>
                </c:pt>
                <c:pt idx="4211">
                  <c:v>40550.483171296299</c:v>
                </c:pt>
                <c:pt idx="4212">
                  <c:v>40550.483182870368</c:v>
                </c:pt>
                <c:pt idx="4213">
                  <c:v>40550.483182870368</c:v>
                </c:pt>
                <c:pt idx="4214">
                  <c:v>40550.483194444445</c:v>
                </c:pt>
                <c:pt idx="4215">
                  <c:v>40550.483206018522</c:v>
                </c:pt>
                <c:pt idx="4216">
                  <c:v>40550.483217592591</c:v>
                </c:pt>
                <c:pt idx="4217">
                  <c:v>40550.483229166668</c:v>
                </c:pt>
                <c:pt idx="4218">
                  <c:v>40550.483229166668</c:v>
                </c:pt>
                <c:pt idx="4219">
                  <c:v>40550.483240740738</c:v>
                </c:pt>
                <c:pt idx="4220">
                  <c:v>40550.483252314814</c:v>
                </c:pt>
              </c:numCache>
            </c:numRef>
          </c:xVal>
          <c:yVal>
            <c:numRef>
              <c:f>All!$F$4:$F$4224</c:f>
              <c:numCache>
                <c:formatCode>General</c:formatCode>
                <c:ptCount val="4221"/>
                <c:pt idx="0">
                  <c:v>0</c:v>
                </c:pt>
                <c:pt idx="1">
                  <c:v>0</c:v>
                </c:pt>
                <c:pt idx="2">
                  <c:v>-9.9999999999999995E-7</c:v>
                </c:pt>
                <c:pt idx="3">
                  <c:v>-3.0000000000000001E-6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-9.9999999999999995E-7</c:v>
                </c:pt>
                <c:pt idx="8">
                  <c:v>-3.0000000000000001E-6</c:v>
                </c:pt>
                <c:pt idx="9">
                  <c:v>-1.9999999999999999E-6</c:v>
                </c:pt>
                <c:pt idx="10">
                  <c:v>-1.9999999999999999E-6</c:v>
                </c:pt>
                <c:pt idx="11">
                  <c:v>-3.0000000000000001E-6</c:v>
                </c:pt>
                <c:pt idx="12">
                  <c:v>-9.9999999999999995E-7</c:v>
                </c:pt>
                <c:pt idx="13">
                  <c:v>-1.9999999999999999E-6</c:v>
                </c:pt>
                <c:pt idx="14">
                  <c:v>0</c:v>
                </c:pt>
                <c:pt idx="15">
                  <c:v>-1.9999999999999999E-6</c:v>
                </c:pt>
                <c:pt idx="16">
                  <c:v>9.9999999999999995E-7</c:v>
                </c:pt>
                <c:pt idx="17">
                  <c:v>0</c:v>
                </c:pt>
                <c:pt idx="18">
                  <c:v>0</c:v>
                </c:pt>
                <c:pt idx="19">
                  <c:v>-9.9999999999999995E-7</c:v>
                </c:pt>
                <c:pt idx="20">
                  <c:v>-3.0000000000000001E-6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1.9999999999999999E-6</c:v>
                </c:pt>
                <c:pt idx="26">
                  <c:v>1.9999999999999999E-6</c:v>
                </c:pt>
                <c:pt idx="27">
                  <c:v>-1.9999999999999999E-6</c:v>
                </c:pt>
                <c:pt idx="28">
                  <c:v>0</c:v>
                </c:pt>
                <c:pt idx="29">
                  <c:v>-5.0000000000000004E-6</c:v>
                </c:pt>
                <c:pt idx="30">
                  <c:v>-9.9999999999999995E-7</c:v>
                </c:pt>
                <c:pt idx="31">
                  <c:v>9.9999999999999995E-7</c:v>
                </c:pt>
                <c:pt idx="32">
                  <c:v>-9.9999999999999995E-7</c:v>
                </c:pt>
                <c:pt idx="33">
                  <c:v>-9.9999999999999995E-7</c:v>
                </c:pt>
                <c:pt idx="34">
                  <c:v>-1.9999999999999999E-6</c:v>
                </c:pt>
                <c:pt idx="35">
                  <c:v>9.9999999999999995E-7</c:v>
                </c:pt>
                <c:pt idx="36">
                  <c:v>0</c:v>
                </c:pt>
                <c:pt idx="37">
                  <c:v>0</c:v>
                </c:pt>
                <c:pt idx="38">
                  <c:v>-3.9999999999999998E-6</c:v>
                </c:pt>
                <c:pt idx="39">
                  <c:v>-5.0000000000000004E-6</c:v>
                </c:pt>
                <c:pt idx="40">
                  <c:v>0</c:v>
                </c:pt>
                <c:pt idx="41">
                  <c:v>-9.9999999999999995E-7</c:v>
                </c:pt>
                <c:pt idx="42">
                  <c:v>-1.9999999999999999E-6</c:v>
                </c:pt>
                <c:pt idx="43">
                  <c:v>-9.9999999999999995E-7</c:v>
                </c:pt>
                <c:pt idx="44">
                  <c:v>0</c:v>
                </c:pt>
                <c:pt idx="45">
                  <c:v>-1.9999999999999999E-6</c:v>
                </c:pt>
                <c:pt idx="46">
                  <c:v>-3.9999999999999998E-6</c:v>
                </c:pt>
                <c:pt idx="47">
                  <c:v>0</c:v>
                </c:pt>
                <c:pt idx="48">
                  <c:v>0</c:v>
                </c:pt>
                <c:pt idx="49">
                  <c:v>-9.9999999999999995E-7</c:v>
                </c:pt>
                <c:pt idx="50">
                  <c:v>-9.9999999999999995E-7</c:v>
                </c:pt>
                <c:pt idx="51">
                  <c:v>0</c:v>
                </c:pt>
                <c:pt idx="52">
                  <c:v>0</c:v>
                </c:pt>
                <c:pt idx="53">
                  <c:v>-9.9999999999999995E-7</c:v>
                </c:pt>
                <c:pt idx="54">
                  <c:v>0</c:v>
                </c:pt>
                <c:pt idx="55">
                  <c:v>3.9999999999999998E-6</c:v>
                </c:pt>
                <c:pt idx="56">
                  <c:v>-3.0000000000000001E-6</c:v>
                </c:pt>
                <c:pt idx="57">
                  <c:v>0</c:v>
                </c:pt>
                <c:pt idx="58">
                  <c:v>-1.9999999999999999E-6</c:v>
                </c:pt>
                <c:pt idx="59">
                  <c:v>0</c:v>
                </c:pt>
                <c:pt idx="60">
                  <c:v>0</c:v>
                </c:pt>
                <c:pt idx="61">
                  <c:v>-1.9999999999999999E-6</c:v>
                </c:pt>
                <c:pt idx="62">
                  <c:v>0</c:v>
                </c:pt>
                <c:pt idx="63">
                  <c:v>-1.9999999999999999E-6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-1.9999999999999999E-6</c:v>
                </c:pt>
                <c:pt idx="71">
                  <c:v>-3.0000000000000001E-6</c:v>
                </c:pt>
                <c:pt idx="72">
                  <c:v>-1.9999999999999999E-6</c:v>
                </c:pt>
                <c:pt idx="73">
                  <c:v>-9.9999999999999995E-7</c:v>
                </c:pt>
                <c:pt idx="74">
                  <c:v>-3.0000000000000001E-6</c:v>
                </c:pt>
                <c:pt idx="75">
                  <c:v>-1.9999999999999999E-6</c:v>
                </c:pt>
                <c:pt idx="76">
                  <c:v>-9.9999999999999995E-7</c:v>
                </c:pt>
                <c:pt idx="77">
                  <c:v>-3.0000000000000001E-6</c:v>
                </c:pt>
                <c:pt idx="78">
                  <c:v>-1.9999999999999999E-6</c:v>
                </c:pt>
                <c:pt idx="79">
                  <c:v>-3.0000000000000001E-6</c:v>
                </c:pt>
                <c:pt idx="80">
                  <c:v>-3.0000000000000001E-6</c:v>
                </c:pt>
                <c:pt idx="81">
                  <c:v>-9.9999999999999995E-7</c:v>
                </c:pt>
                <c:pt idx="82">
                  <c:v>-9.9999999999999995E-7</c:v>
                </c:pt>
                <c:pt idx="83">
                  <c:v>0</c:v>
                </c:pt>
                <c:pt idx="84">
                  <c:v>0</c:v>
                </c:pt>
                <c:pt idx="85">
                  <c:v>-1.9999999999999999E-6</c:v>
                </c:pt>
                <c:pt idx="86">
                  <c:v>0</c:v>
                </c:pt>
                <c:pt idx="87">
                  <c:v>-1.9999999999999999E-6</c:v>
                </c:pt>
                <c:pt idx="88">
                  <c:v>1.9999999999999999E-6</c:v>
                </c:pt>
                <c:pt idx="89">
                  <c:v>0</c:v>
                </c:pt>
                <c:pt idx="90">
                  <c:v>-1.9999999999999999E-6</c:v>
                </c:pt>
                <c:pt idx="91">
                  <c:v>1.9999999999999999E-6</c:v>
                </c:pt>
                <c:pt idx="92">
                  <c:v>-9.9999999999999995E-7</c:v>
                </c:pt>
                <c:pt idx="93">
                  <c:v>9.9999999999999995E-7</c:v>
                </c:pt>
                <c:pt idx="94">
                  <c:v>9.9999999999999995E-7</c:v>
                </c:pt>
                <c:pt idx="95">
                  <c:v>0</c:v>
                </c:pt>
                <c:pt idx="96">
                  <c:v>-9.9999999999999995E-7</c:v>
                </c:pt>
                <c:pt idx="97">
                  <c:v>-5.0000000000000004E-6</c:v>
                </c:pt>
                <c:pt idx="98">
                  <c:v>0</c:v>
                </c:pt>
                <c:pt idx="99">
                  <c:v>-3.9999999999999998E-6</c:v>
                </c:pt>
                <c:pt idx="100">
                  <c:v>-9.9999999999999995E-7</c:v>
                </c:pt>
                <c:pt idx="101">
                  <c:v>-5.0000000000000004E-6</c:v>
                </c:pt>
                <c:pt idx="102">
                  <c:v>-3.0000000000000001E-6</c:v>
                </c:pt>
                <c:pt idx="103">
                  <c:v>1.9999999999999999E-6</c:v>
                </c:pt>
                <c:pt idx="104">
                  <c:v>9.9999999999999995E-7</c:v>
                </c:pt>
                <c:pt idx="105">
                  <c:v>-9.9999999999999995E-7</c:v>
                </c:pt>
                <c:pt idx="106">
                  <c:v>0</c:v>
                </c:pt>
                <c:pt idx="107">
                  <c:v>-9.9999999999999995E-7</c:v>
                </c:pt>
                <c:pt idx="108">
                  <c:v>1.9999999999999999E-6</c:v>
                </c:pt>
                <c:pt idx="109">
                  <c:v>-9.9999999999999995E-7</c:v>
                </c:pt>
                <c:pt idx="110">
                  <c:v>0</c:v>
                </c:pt>
                <c:pt idx="111">
                  <c:v>-9.9999999999999995E-7</c:v>
                </c:pt>
                <c:pt idx="112">
                  <c:v>-1.9999999999999999E-6</c:v>
                </c:pt>
                <c:pt idx="113">
                  <c:v>9.9999999999999995E-7</c:v>
                </c:pt>
                <c:pt idx="114">
                  <c:v>-3.0000000000000001E-6</c:v>
                </c:pt>
                <c:pt idx="115">
                  <c:v>-9.9999999999999995E-7</c:v>
                </c:pt>
                <c:pt idx="116">
                  <c:v>-9.9999999999999995E-7</c:v>
                </c:pt>
                <c:pt idx="117">
                  <c:v>1.9999999999999999E-6</c:v>
                </c:pt>
                <c:pt idx="118">
                  <c:v>0</c:v>
                </c:pt>
                <c:pt idx="119">
                  <c:v>0</c:v>
                </c:pt>
                <c:pt idx="120">
                  <c:v>-1.9999999999999999E-6</c:v>
                </c:pt>
                <c:pt idx="121">
                  <c:v>-3.9999999999999998E-6</c:v>
                </c:pt>
                <c:pt idx="122">
                  <c:v>-9.9999999999999995E-7</c:v>
                </c:pt>
                <c:pt idx="123">
                  <c:v>-9.9999999999999995E-7</c:v>
                </c:pt>
                <c:pt idx="124">
                  <c:v>-9.9999999999999995E-7</c:v>
                </c:pt>
                <c:pt idx="125">
                  <c:v>9.9999999999999995E-7</c:v>
                </c:pt>
                <c:pt idx="126">
                  <c:v>-3.0000000000000001E-6</c:v>
                </c:pt>
                <c:pt idx="127">
                  <c:v>-9.9999999999999995E-7</c:v>
                </c:pt>
                <c:pt idx="128">
                  <c:v>1.9999999999999999E-6</c:v>
                </c:pt>
                <c:pt idx="129">
                  <c:v>-1.9999999999999999E-6</c:v>
                </c:pt>
                <c:pt idx="130">
                  <c:v>0</c:v>
                </c:pt>
                <c:pt idx="131">
                  <c:v>-9.9999999999999995E-7</c:v>
                </c:pt>
                <c:pt idx="132">
                  <c:v>0</c:v>
                </c:pt>
                <c:pt idx="133">
                  <c:v>-3.0000000000000001E-6</c:v>
                </c:pt>
                <c:pt idx="134">
                  <c:v>0</c:v>
                </c:pt>
                <c:pt idx="135">
                  <c:v>-3.0000000000000001E-6</c:v>
                </c:pt>
                <c:pt idx="136">
                  <c:v>-1.9999999999999999E-6</c:v>
                </c:pt>
                <c:pt idx="137">
                  <c:v>0</c:v>
                </c:pt>
                <c:pt idx="138">
                  <c:v>0</c:v>
                </c:pt>
                <c:pt idx="139">
                  <c:v>-9.9999999999999995E-7</c:v>
                </c:pt>
                <c:pt idx="140">
                  <c:v>-1.9999999999999999E-6</c:v>
                </c:pt>
                <c:pt idx="141">
                  <c:v>-1.9999999999999999E-6</c:v>
                </c:pt>
                <c:pt idx="142">
                  <c:v>0</c:v>
                </c:pt>
                <c:pt idx="143">
                  <c:v>-3.9999999999999998E-6</c:v>
                </c:pt>
                <c:pt idx="144">
                  <c:v>-9.9999999999999995E-7</c:v>
                </c:pt>
                <c:pt idx="145">
                  <c:v>-3.9999999999999998E-6</c:v>
                </c:pt>
                <c:pt idx="146">
                  <c:v>-1.9999999999999999E-6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-3.0000000000000001E-6</c:v>
                </c:pt>
                <c:pt idx="151">
                  <c:v>0</c:v>
                </c:pt>
                <c:pt idx="152">
                  <c:v>9.9999999999999995E-7</c:v>
                </c:pt>
                <c:pt idx="153">
                  <c:v>-3.9999999999999998E-6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1.9999999999999999E-6</c:v>
                </c:pt>
                <c:pt idx="158">
                  <c:v>-3.0000000000000001E-6</c:v>
                </c:pt>
                <c:pt idx="159">
                  <c:v>0</c:v>
                </c:pt>
                <c:pt idx="160">
                  <c:v>-9.9999999999999995E-7</c:v>
                </c:pt>
                <c:pt idx="161">
                  <c:v>0</c:v>
                </c:pt>
                <c:pt idx="162">
                  <c:v>-3.0000000000000001E-6</c:v>
                </c:pt>
                <c:pt idx="163">
                  <c:v>-1.9999999999999999E-6</c:v>
                </c:pt>
                <c:pt idx="164">
                  <c:v>0</c:v>
                </c:pt>
                <c:pt idx="165">
                  <c:v>-5.0000000000000004E-6</c:v>
                </c:pt>
                <c:pt idx="166">
                  <c:v>0</c:v>
                </c:pt>
                <c:pt idx="167">
                  <c:v>9.9999999999999995E-7</c:v>
                </c:pt>
                <c:pt idx="168">
                  <c:v>-5.0000000000000004E-6</c:v>
                </c:pt>
                <c:pt idx="169">
                  <c:v>0</c:v>
                </c:pt>
                <c:pt idx="170">
                  <c:v>-9.9999999999999995E-7</c:v>
                </c:pt>
                <c:pt idx="171">
                  <c:v>0</c:v>
                </c:pt>
                <c:pt idx="172">
                  <c:v>0</c:v>
                </c:pt>
                <c:pt idx="173">
                  <c:v>-3.0000000000000001E-6</c:v>
                </c:pt>
                <c:pt idx="174">
                  <c:v>-1.9999999999999999E-6</c:v>
                </c:pt>
                <c:pt idx="175">
                  <c:v>-3.9999999999999998E-6</c:v>
                </c:pt>
                <c:pt idx="176">
                  <c:v>0</c:v>
                </c:pt>
                <c:pt idx="177">
                  <c:v>9.9999999999999995E-7</c:v>
                </c:pt>
                <c:pt idx="178">
                  <c:v>-5.0000000000000004E-6</c:v>
                </c:pt>
                <c:pt idx="179">
                  <c:v>-3.0000000000000001E-6</c:v>
                </c:pt>
                <c:pt idx="180">
                  <c:v>-1.9999999999999999E-6</c:v>
                </c:pt>
                <c:pt idx="181">
                  <c:v>0</c:v>
                </c:pt>
                <c:pt idx="182">
                  <c:v>-3.0000000000000001E-6</c:v>
                </c:pt>
                <c:pt idx="183">
                  <c:v>-3.0000000000000001E-6</c:v>
                </c:pt>
                <c:pt idx="184">
                  <c:v>-5.0000000000000004E-6</c:v>
                </c:pt>
                <c:pt idx="185">
                  <c:v>-3.9999999999999998E-6</c:v>
                </c:pt>
                <c:pt idx="186">
                  <c:v>-9.9999999999999995E-7</c:v>
                </c:pt>
                <c:pt idx="187">
                  <c:v>-1.9999999999999999E-6</c:v>
                </c:pt>
                <c:pt idx="188">
                  <c:v>0</c:v>
                </c:pt>
                <c:pt idx="189">
                  <c:v>-9.9999999999999995E-7</c:v>
                </c:pt>
                <c:pt idx="190">
                  <c:v>-5.0000000000000004E-6</c:v>
                </c:pt>
                <c:pt idx="191">
                  <c:v>9.9999999999999995E-7</c:v>
                </c:pt>
                <c:pt idx="192">
                  <c:v>-9.9999999999999995E-7</c:v>
                </c:pt>
                <c:pt idx="193">
                  <c:v>-9.9999999999999995E-7</c:v>
                </c:pt>
                <c:pt idx="194">
                  <c:v>-5.0000000000000004E-6</c:v>
                </c:pt>
                <c:pt idx="195">
                  <c:v>-3.0000000000000001E-6</c:v>
                </c:pt>
                <c:pt idx="196">
                  <c:v>0</c:v>
                </c:pt>
                <c:pt idx="197">
                  <c:v>-1.9999999999999999E-6</c:v>
                </c:pt>
                <c:pt idx="198">
                  <c:v>-1.9999999999999999E-6</c:v>
                </c:pt>
                <c:pt idx="199">
                  <c:v>-3.0000000000000001E-6</c:v>
                </c:pt>
                <c:pt idx="200">
                  <c:v>-3.9999999999999998E-6</c:v>
                </c:pt>
                <c:pt idx="201">
                  <c:v>0</c:v>
                </c:pt>
                <c:pt idx="202">
                  <c:v>-9.9999999999999995E-7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9.9999999999999995E-7</c:v>
                </c:pt>
                <c:pt idx="207">
                  <c:v>-9.9999999999999995E-7</c:v>
                </c:pt>
                <c:pt idx="208">
                  <c:v>0</c:v>
                </c:pt>
                <c:pt idx="209">
                  <c:v>0</c:v>
                </c:pt>
                <c:pt idx="210">
                  <c:v>1.9999999999999999E-6</c:v>
                </c:pt>
                <c:pt idx="211">
                  <c:v>0</c:v>
                </c:pt>
                <c:pt idx="212">
                  <c:v>-3.0000000000000001E-6</c:v>
                </c:pt>
                <c:pt idx="213">
                  <c:v>0</c:v>
                </c:pt>
                <c:pt idx="214">
                  <c:v>-9.9999999999999995E-7</c:v>
                </c:pt>
                <c:pt idx="215">
                  <c:v>0</c:v>
                </c:pt>
                <c:pt idx="216">
                  <c:v>0</c:v>
                </c:pt>
                <c:pt idx="217">
                  <c:v>-3.0000000000000001E-6</c:v>
                </c:pt>
                <c:pt idx="218">
                  <c:v>0</c:v>
                </c:pt>
                <c:pt idx="219">
                  <c:v>-9.9999999999999995E-7</c:v>
                </c:pt>
                <c:pt idx="220">
                  <c:v>9.9999999999999995E-7</c:v>
                </c:pt>
                <c:pt idx="221">
                  <c:v>1.9999999999999999E-6</c:v>
                </c:pt>
                <c:pt idx="222">
                  <c:v>-5.0000000000000004E-6</c:v>
                </c:pt>
                <c:pt idx="223">
                  <c:v>-5.0000000000000004E-6</c:v>
                </c:pt>
                <c:pt idx="224">
                  <c:v>-5.0000000000000004E-6</c:v>
                </c:pt>
                <c:pt idx="225">
                  <c:v>0</c:v>
                </c:pt>
                <c:pt idx="226">
                  <c:v>0</c:v>
                </c:pt>
                <c:pt idx="227">
                  <c:v>-5.0000000000000004E-6</c:v>
                </c:pt>
                <c:pt idx="228">
                  <c:v>-5.0000000000000004E-6</c:v>
                </c:pt>
                <c:pt idx="229">
                  <c:v>9.9999999999999995E-7</c:v>
                </c:pt>
                <c:pt idx="230">
                  <c:v>-9.9999999999999995E-7</c:v>
                </c:pt>
                <c:pt idx="231">
                  <c:v>-1.9999999999999999E-6</c:v>
                </c:pt>
                <c:pt idx="232">
                  <c:v>0</c:v>
                </c:pt>
                <c:pt idx="233">
                  <c:v>-1.9999999999999999E-6</c:v>
                </c:pt>
                <c:pt idx="234">
                  <c:v>-1.9999999999999999E-6</c:v>
                </c:pt>
                <c:pt idx="235">
                  <c:v>1.9999999999999999E-6</c:v>
                </c:pt>
                <c:pt idx="236">
                  <c:v>0</c:v>
                </c:pt>
                <c:pt idx="237">
                  <c:v>0</c:v>
                </c:pt>
                <c:pt idx="238">
                  <c:v>-9.9999999999999995E-7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-3.0000000000000001E-6</c:v>
                </c:pt>
                <c:pt idx="243">
                  <c:v>-5.0000000000000004E-6</c:v>
                </c:pt>
                <c:pt idx="244">
                  <c:v>0</c:v>
                </c:pt>
                <c:pt idx="245">
                  <c:v>-5.0000000000000004E-6</c:v>
                </c:pt>
                <c:pt idx="246">
                  <c:v>-3.0000000000000001E-6</c:v>
                </c:pt>
                <c:pt idx="247">
                  <c:v>-3.0000000000000001E-6</c:v>
                </c:pt>
                <c:pt idx="248">
                  <c:v>-3.0000000000000001E-6</c:v>
                </c:pt>
                <c:pt idx="249">
                  <c:v>0</c:v>
                </c:pt>
                <c:pt idx="250">
                  <c:v>-1.9999999999999999E-6</c:v>
                </c:pt>
                <c:pt idx="251">
                  <c:v>0</c:v>
                </c:pt>
                <c:pt idx="252">
                  <c:v>-3.0000000000000001E-6</c:v>
                </c:pt>
                <c:pt idx="253">
                  <c:v>-1.9999999999999999E-6</c:v>
                </c:pt>
                <c:pt idx="254">
                  <c:v>-1.9999999999999999E-6</c:v>
                </c:pt>
                <c:pt idx="255">
                  <c:v>-3.0000000000000001E-6</c:v>
                </c:pt>
                <c:pt idx="256">
                  <c:v>0</c:v>
                </c:pt>
                <c:pt idx="257">
                  <c:v>-3.9999999999999998E-6</c:v>
                </c:pt>
                <c:pt idx="258">
                  <c:v>-9.9999999999999995E-7</c:v>
                </c:pt>
                <c:pt idx="259">
                  <c:v>0</c:v>
                </c:pt>
                <c:pt idx="260">
                  <c:v>0</c:v>
                </c:pt>
                <c:pt idx="261">
                  <c:v>-1.9999999999999999E-6</c:v>
                </c:pt>
                <c:pt idx="262">
                  <c:v>0</c:v>
                </c:pt>
                <c:pt idx="263">
                  <c:v>0</c:v>
                </c:pt>
                <c:pt idx="264">
                  <c:v>9.9999999999999995E-7</c:v>
                </c:pt>
                <c:pt idx="265">
                  <c:v>-1.9999999999999999E-6</c:v>
                </c:pt>
                <c:pt idx="266">
                  <c:v>-1.9999999999999999E-6</c:v>
                </c:pt>
                <c:pt idx="267">
                  <c:v>-1.9999999999999999E-6</c:v>
                </c:pt>
                <c:pt idx="268">
                  <c:v>0</c:v>
                </c:pt>
                <c:pt idx="269">
                  <c:v>0</c:v>
                </c:pt>
                <c:pt idx="270">
                  <c:v>-3.0000000000000001E-6</c:v>
                </c:pt>
                <c:pt idx="271">
                  <c:v>0</c:v>
                </c:pt>
                <c:pt idx="272">
                  <c:v>-6.0000000000000002E-6</c:v>
                </c:pt>
                <c:pt idx="273">
                  <c:v>0</c:v>
                </c:pt>
                <c:pt idx="274">
                  <c:v>-5.0000000000000004E-6</c:v>
                </c:pt>
                <c:pt idx="275">
                  <c:v>-3.0000000000000001E-6</c:v>
                </c:pt>
                <c:pt idx="276">
                  <c:v>-3.0000000000000001E-6</c:v>
                </c:pt>
                <c:pt idx="277">
                  <c:v>-9.9999999999999995E-7</c:v>
                </c:pt>
                <c:pt idx="278">
                  <c:v>0</c:v>
                </c:pt>
                <c:pt idx="279">
                  <c:v>-1.9999999999999999E-6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-1.9999999999999999E-6</c:v>
                </c:pt>
                <c:pt idx="288">
                  <c:v>9.9999999999999995E-7</c:v>
                </c:pt>
                <c:pt idx="289">
                  <c:v>-3.0000000000000001E-6</c:v>
                </c:pt>
                <c:pt idx="290">
                  <c:v>0</c:v>
                </c:pt>
                <c:pt idx="291">
                  <c:v>0</c:v>
                </c:pt>
                <c:pt idx="292">
                  <c:v>1.9999999999999999E-6</c:v>
                </c:pt>
                <c:pt idx="293">
                  <c:v>9.9999999999999995E-7</c:v>
                </c:pt>
                <c:pt idx="294">
                  <c:v>-3.0000000000000001E-6</c:v>
                </c:pt>
                <c:pt idx="295">
                  <c:v>-9.9999999999999995E-7</c:v>
                </c:pt>
                <c:pt idx="296">
                  <c:v>-3.0000000000000001E-6</c:v>
                </c:pt>
                <c:pt idx="297">
                  <c:v>1.9999999999999999E-6</c:v>
                </c:pt>
                <c:pt idx="298">
                  <c:v>0</c:v>
                </c:pt>
                <c:pt idx="299">
                  <c:v>-3.0000000000000001E-6</c:v>
                </c:pt>
                <c:pt idx="300">
                  <c:v>-9.9999999999999995E-7</c:v>
                </c:pt>
                <c:pt idx="301">
                  <c:v>-5.0000000000000004E-6</c:v>
                </c:pt>
                <c:pt idx="302">
                  <c:v>9.9999999999999995E-7</c:v>
                </c:pt>
                <c:pt idx="303">
                  <c:v>0</c:v>
                </c:pt>
                <c:pt idx="304">
                  <c:v>0</c:v>
                </c:pt>
                <c:pt idx="305">
                  <c:v>-3.0000000000000001E-6</c:v>
                </c:pt>
                <c:pt idx="306">
                  <c:v>-1.9999999999999999E-6</c:v>
                </c:pt>
                <c:pt idx="307">
                  <c:v>-3.0000000000000001E-6</c:v>
                </c:pt>
                <c:pt idx="308">
                  <c:v>-3.0000000000000001E-6</c:v>
                </c:pt>
                <c:pt idx="309">
                  <c:v>-1.9999999999999999E-6</c:v>
                </c:pt>
                <c:pt idx="310">
                  <c:v>0</c:v>
                </c:pt>
                <c:pt idx="311">
                  <c:v>0</c:v>
                </c:pt>
                <c:pt idx="312">
                  <c:v>-1.9999999999999999E-6</c:v>
                </c:pt>
                <c:pt idx="313">
                  <c:v>-5.0000000000000004E-6</c:v>
                </c:pt>
                <c:pt idx="314">
                  <c:v>0</c:v>
                </c:pt>
                <c:pt idx="315">
                  <c:v>-1.9999999999999999E-6</c:v>
                </c:pt>
                <c:pt idx="316">
                  <c:v>-3.9999999999999998E-6</c:v>
                </c:pt>
                <c:pt idx="317">
                  <c:v>-9.9999999999999995E-7</c:v>
                </c:pt>
                <c:pt idx="318">
                  <c:v>-3.0000000000000001E-6</c:v>
                </c:pt>
                <c:pt idx="319">
                  <c:v>9.9999999999999995E-7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-3.9999999999999998E-6</c:v>
                </c:pt>
                <c:pt idx="324">
                  <c:v>-1.9999999999999999E-6</c:v>
                </c:pt>
                <c:pt idx="325">
                  <c:v>-9.9999999999999995E-7</c:v>
                </c:pt>
                <c:pt idx="326">
                  <c:v>0</c:v>
                </c:pt>
                <c:pt idx="327">
                  <c:v>-1.9999999999999999E-6</c:v>
                </c:pt>
                <c:pt idx="328">
                  <c:v>0</c:v>
                </c:pt>
                <c:pt idx="329">
                  <c:v>0</c:v>
                </c:pt>
                <c:pt idx="330">
                  <c:v>-3.9999999999999998E-6</c:v>
                </c:pt>
                <c:pt idx="331">
                  <c:v>0</c:v>
                </c:pt>
                <c:pt idx="332">
                  <c:v>0</c:v>
                </c:pt>
                <c:pt idx="333">
                  <c:v>-1.9999999999999999E-6</c:v>
                </c:pt>
                <c:pt idx="334">
                  <c:v>0</c:v>
                </c:pt>
                <c:pt idx="335">
                  <c:v>-9.9999999999999995E-7</c:v>
                </c:pt>
                <c:pt idx="336">
                  <c:v>0</c:v>
                </c:pt>
                <c:pt idx="337">
                  <c:v>0</c:v>
                </c:pt>
                <c:pt idx="338">
                  <c:v>-3.9999999999999998E-6</c:v>
                </c:pt>
                <c:pt idx="339">
                  <c:v>-3.0000000000000001E-6</c:v>
                </c:pt>
                <c:pt idx="340">
                  <c:v>0</c:v>
                </c:pt>
                <c:pt idx="341">
                  <c:v>-3.0000000000000001E-6</c:v>
                </c:pt>
                <c:pt idx="342">
                  <c:v>-9.9999999999999995E-7</c:v>
                </c:pt>
                <c:pt idx="343">
                  <c:v>-9.9999999999999995E-7</c:v>
                </c:pt>
                <c:pt idx="344">
                  <c:v>-5.0000000000000004E-6</c:v>
                </c:pt>
                <c:pt idx="345">
                  <c:v>-9.9999999999999995E-7</c:v>
                </c:pt>
                <c:pt idx="346">
                  <c:v>0</c:v>
                </c:pt>
                <c:pt idx="347">
                  <c:v>-9.9999999999999995E-7</c:v>
                </c:pt>
                <c:pt idx="348">
                  <c:v>0</c:v>
                </c:pt>
                <c:pt idx="349">
                  <c:v>-1.9999999999999999E-6</c:v>
                </c:pt>
                <c:pt idx="350">
                  <c:v>0</c:v>
                </c:pt>
                <c:pt idx="351">
                  <c:v>0</c:v>
                </c:pt>
                <c:pt idx="352">
                  <c:v>-1.9999999999999999E-6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-3.0000000000000001E-6</c:v>
                </c:pt>
                <c:pt idx="358">
                  <c:v>0</c:v>
                </c:pt>
                <c:pt idx="359">
                  <c:v>-1.9999999999999999E-6</c:v>
                </c:pt>
                <c:pt idx="360">
                  <c:v>0</c:v>
                </c:pt>
                <c:pt idx="361">
                  <c:v>3.0000000000000001E-6</c:v>
                </c:pt>
                <c:pt idx="362">
                  <c:v>-3.9999999999999998E-6</c:v>
                </c:pt>
                <c:pt idx="363">
                  <c:v>0</c:v>
                </c:pt>
                <c:pt idx="364">
                  <c:v>-9.9999999999999995E-7</c:v>
                </c:pt>
                <c:pt idx="365">
                  <c:v>0</c:v>
                </c:pt>
                <c:pt idx="366">
                  <c:v>0</c:v>
                </c:pt>
                <c:pt idx="367">
                  <c:v>-5.0000000000000004E-6</c:v>
                </c:pt>
                <c:pt idx="368">
                  <c:v>9.9999999999999995E-7</c:v>
                </c:pt>
                <c:pt idx="369">
                  <c:v>-3.9999999999999998E-6</c:v>
                </c:pt>
                <c:pt idx="370">
                  <c:v>0</c:v>
                </c:pt>
                <c:pt idx="371">
                  <c:v>0</c:v>
                </c:pt>
                <c:pt idx="372">
                  <c:v>-3.0000000000000001E-6</c:v>
                </c:pt>
                <c:pt idx="373">
                  <c:v>-1.9999999999999999E-6</c:v>
                </c:pt>
                <c:pt idx="374">
                  <c:v>-9.9999999999999995E-7</c:v>
                </c:pt>
                <c:pt idx="375">
                  <c:v>0</c:v>
                </c:pt>
                <c:pt idx="376">
                  <c:v>-1.9999999999999999E-6</c:v>
                </c:pt>
                <c:pt idx="377">
                  <c:v>0</c:v>
                </c:pt>
                <c:pt idx="378">
                  <c:v>1.9999999999999999E-6</c:v>
                </c:pt>
                <c:pt idx="379">
                  <c:v>0</c:v>
                </c:pt>
                <c:pt idx="380">
                  <c:v>0</c:v>
                </c:pt>
                <c:pt idx="381">
                  <c:v>-1.9999999999999999E-6</c:v>
                </c:pt>
                <c:pt idx="382">
                  <c:v>0</c:v>
                </c:pt>
                <c:pt idx="383">
                  <c:v>-3.9999999999999998E-6</c:v>
                </c:pt>
                <c:pt idx="384">
                  <c:v>-3.0000000000000001E-6</c:v>
                </c:pt>
                <c:pt idx="385">
                  <c:v>3.0000000000000001E-6</c:v>
                </c:pt>
                <c:pt idx="386">
                  <c:v>-1.9999999999999999E-6</c:v>
                </c:pt>
                <c:pt idx="387">
                  <c:v>-9.9999999999999995E-7</c:v>
                </c:pt>
                <c:pt idx="388">
                  <c:v>-9.9999999999999995E-7</c:v>
                </c:pt>
                <c:pt idx="389">
                  <c:v>0</c:v>
                </c:pt>
                <c:pt idx="390">
                  <c:v>-9.9999999999999995E-7</c:v>
                </c:pt>
                <c:pt idx="391">
                  <c:v>-3.0000000000000001E-6</c:v>
                </c:pt>
                <c:pt idx="392">
                  <c:v>9.9999999999999995E-7</c:v>
                </c:pt>
                <c:pt idx="393">
                  <c:v>-1.9999999999999999E-6</c:v>
                </c:pt>
                <c:pt idx="394">
                  <c:v>-1.9999999999999999E-6</c:v>
                </c:pt>
                <c:pt idx="395">
                  <c:v>0</c:v>
                </c:pt>
                <c:pt idx="396">
                  <c:v>-1.9999999999999999E-6</c:v>
                </c:pt>
                <c:pt idx="397">
                  <c:v>0</c:v>
                </c:pt>
                <c:pt idx="398">
                  <c:v>-9.9999999999999995E-7</c:v>
                </c:pt>
                <c:pt idx="399">
                  <c:v>0</c:v>
                </c:pt>
                <c:pt idx="400">
                  <c:v>0</c:v>
                </c:pt>
                <c:pt idx="401">
                  <c:v>-3.0000000000000001E-6</c:v>
                </c:pt>
                <c:pt idx="402">
                  <c:v>0</c:v>
                </c:pt>
                <c:pt idx="403">
                  <c:v>-9.9999999999999995E-7</c:v>
                </c:pt>
                <c:pt idx="404">
                  <c:v>0</c:v>
                </c:pt>
                <c:pt idx="405">
                  <c:v>1.9999999999999999E-6</c:v>
                </c:pt>
                <c:pt idx="406">
                  <c:v>-9.9999999999999995E-7</c:v>
                </c:pt>
                <c:pt idx="407">
                  <c:v>-3.0000000000000001E-6</c:v>
                </c:pt>
                <c:pt idx="408">
                  <c:v>0</c:v>
                </c:pt>
                <c:pt idx="409">
                  <c:v>9.9999999999999995E-7</c:v>
                </c:pt>
                <c:pt idx="410">
                  <c:v>0</c:v>
                </c:pt>
                <c:pt idx="411">
                  <c:v>-9.9999999999999995E-7</c:v>
                </c:pt>
                <c:pt idx="412">
                  <c:v>-9.9999999999999995E-7</c:v>
                </c:pt>
                <c:pt idx="413">
                  <c:v>-3.0000000000000001E-6</c:v>
                </c:pt>
                <c:pt idx="414">
                  <c:v>0</c:v>
                </c:pt>
                <c:pt idx="415">
                  <c:v>-3.9999999999999998E-6</c:v>
                </c:pt>
                <c:pt idx="416">
                  <c:v>-9.9999999999999995E-7</c:v>
                </c:pt>
                <c:pt idx="417">
                  <c:v>-3.0000000000000001E-6</c:v>
                </c:pt>
                <c:pt idx="418">
                  <c:v>-3.9999999999999998E-6</c:v>
                </c:pt>
                <c:pt idx="419">
                  <c:v>-9.9999999999999995E-7</c:v>
                </c:pt>
                <c:pt idx="420">
                  <c:v>-1.9999999999999999E-6</c:v>
                </c:pt>
                <c:pt idx="421">
                  <c:v>0</c:v>
                </c:pt>
                <c:pt idx="422">
                  <c:v>-3.9999999999999998E-6</c:v>
                </c:pt>
                <c:pt idx="423">
                  <c:v>-1.9999999999999999E-6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-1.9999999999999999E-6</c:v>
                </c:pt>
                <c:pt idx="430">
                  <c:v>-3.0000000000000001E-6</c:v>
                </c:pt>
                <c:pt idx="431">
                  <c:v>0</c:v>
                </c:pt>
                <c:pt idx="432">
                  <c:v>-9.9999999999999995E-7</c:v>
                </c:pt>
                <c:pt idx="433">
                  <c:v>0</c:v>
                </c:pt>
                <c:pt idx="434">
                  <c:v>0</c:v>
                </c:pt>
                <c:pt idx="435">
                  <c:v>-1.9999999999999999E-6</c:v>
                </c:pt>
                <c:pt idx="436">
                  <c:v>0</c:v>
                </c:pt>
                <c:pt idx="437">
                  <c:v>-5.0000000000000004E-6</c:v>
                </c:pt>
                <c:pt idx="438">
                  <c:v>0</c:v>
                </c:pt>
                <c:pt idx="439">
                  <c:v>0</c:v>
                </c:pt>
                <c:pt idx="440">
                  <c:v>-3.9999999999999998E-6</c:v>
                </c:pt>
                <c:pt idx="441">
                  <c:v>-9.9999999999999995E-7</c:v>
                </c:pt>
                <c:pt idx="442">
                  <c:v>-3.9999999999999998E-6</c:v>
                </c:pt>
                <c:pt idx="443">
                  <c:v>0</c:v>
                </c:pt>
                <c:pt idx="444">
                  <c:v>0</c:v>
                </c:pt>
                <c:pt idx="445">
                  <c:v>-3.0000000000000001E-6</c:v>
                </c:pt>
                <c:pt idx="446">
                  <c:v>0</c:v>
                </c:pt>
                <c:pt idx="447">
                  <c:v>-3.0000000000000001E-6</c:v>
                </c:pt>
                <c:pt idx="448">
                  <c:v>9.9999999999999995E-7</c:v>
                </c:pt>
                <c:pt idx="449">
                  <c:v>0</c:v>
                </c:pt>
                <c:pt idx="450">
                  <c:v>-3.9999999999999998E-6</c:v>
                </c:pt>
                <c:pt idx="451">
                  <c:v>0</c:v>
                </c:pt>
                <c:pt idx="452">
                  <c:v>-3.0000000000000001E-6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-1.9999999999999999E-6</c:v>
                </c:pt>
                <c:pt idx="457">
                  <c:v>0</c:v>
                </c:pt>
                <c:pt idx="458">
                  <c:v>0</c:v>
                </c:pt>
                <c:pt idx="459">
                  <c:v>9.9999999999999995E-7</c:v>
                </c:pt>
                <c:pt idx="460">
                  <c:v>-9.9999999999999995E-7</c:v>
                </c:pt>
                <c:pt idx="461">
                  <c:v>-1.9999999999999999E-6</c:v>
                </c:pt>
                <c:pt idx="462">
                  <c:v>-5.0000000000000004E-6</c:v>
                </c:pt>
                <c:pt idx="463">
                  <c:v>-9.9999999999999995E-7</c:v>
                </c:pt>
                <c:pt idx="464">
                  <c:v>-3.0000000000000001E-6</c:v>
                </c:pt>
                <c:pt idx="465">
                  <c:v>0</c:v>
                </c:pt>
                <c:pt idx="466">
                  <c:v>-1.9999999999999999E-6</c:v>
                </c:pt>
                <c:pt idx="467">
                  <c:v>-1.9999999999999999E-6</c:v>
                </c:pt>
                <c:pt idx="468">
                  <c:v>3.0000000000000001E-6</c:v>
                </c:pt>
                <c:pt idx="469">
                  <c:v>-9.9999999999999995E-7</c:v>
                </c:pt>
                <c:pt idx="470">
                  <c:v>-3.0000000000000001E-6</c:v>
                </c:pt>
                <c:pt idx="471">
                  <c:v>-3.9999999999999998E-6</c:v>
                </c:pt>
                <c:pt idx="472">
                  <c:v>9.9999999999999995E-7</c:v>
                </c:pt>
                <c:pt idx="473">
                  <c:v>0</c:v>
                </c:pt>
                <c:pt idx="474">
                  <c:v>0</c:v>
                </c:pt>
                <c:pt idx="475">
                  <c:v>-1.9999999999999999E-6</c:v>
                </c:pt>
                <c:pt idx="476">
                  <c:v>-1.9999999999999999E-6</c:v>
                </c:pt>
                <c:pt idx="477">
                  <c:v>-3.9999999999999998E-6</c:v>
                </c:pt>
                <c:pt idx="478">
                  <c:v>9.9999999999999995E-7</c:v>
                </c:pt>
                <c:pt idx="479">
                  <c:v>-3.0000000000000001E-6</c:v>
                </c:pt>
                <c:pt idx="480">
                  <c:v>-1.9999999999999999E-6</c:v>
                </c:pt>
                <c:pt idx="481">
                  <c:v>-1.9999999999999999E-6</c:v>
                </c:pt>
                <c:pt idx="482">
                  <c:v>-9.9999999999999995E-7</c:v>
                </c:pt>
                <c:pt idx="483">
                  <c:v>-9.9999999999999995E-7</c:v>
                </c:pt>
                <c:pt idx="484">
                  <c:v>-5.0000000000000004E-6</c:v>
                </c:pt>
                <c:pt idx="485">
                  <c:v>0</c:v>
                </c:pt>
                <c:pt idx="486">
                  <c:v>-3.9999999999999998E-6</c:v>
                </c:pt>
                <c:pt idx="487">
                  <c:v>-1.9999999999999999E-6</c:v>
                </c:pt>
                <c:pt idx="488">
                  <c:v>0</c:v>
                </c:pt>
                <c:pt idx="489">
                  <c:v>-9.9999999999999995E-7</c:v>
                </c:pt>
                <c:pt idx="490">
                  <c:v>0</c:v>
                </c:pt>
                <c:pt idx="491">
                  <c:v>-3.9999999999999998E-6</c:v>
                </c:pt>
                <c:pt idx="492">
                  <c:v>0</c:v>
                </c:pt>
                <c:pt idx="493">
                  <c:v>9.9999999999999995E-7</c:v>
                </c:pt>
                <c:pt idx="494">
                  <c:v>-3.0000000000000001E-6</c:v>
                </c:pt>
                <c:pt idx="495">
                  <c:v>0</c:v>
                </c:pt>
                <c:pt idx="496">
                  <c:v>-1.9999999999999999E-6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-9.9999999999999995E-7</c:v>
                </c:pt>
                <c:pt idx="501">
                  <c:v>-9.9999999999999995E-7</c:v>
                </c:pt>
                <c:pt idx="502">
                  <c:v>0</c:v>
                </c:pt>
                <c:pt idx="503">
                  <c:v>-1.9999999999999999E-6</c:v>
                </c:pt>
                <c:pt idx="504">
                  <c:v>0</c:v>
                </c:pt>
                <c:pt idx="505">
                  <c:v>0</c:v>
                </c:pt>
                <c:pt idx="506">
                  <c:v>-3.0000000000000001E-6</c:v>
                </c:pt>
                <c:pt idx="507">
                  <c:v>-1.9999999999999999E-6</c:v>
                </c:pt>
                <c:pt idx="508">
                  <c:v>-1.9999999999999999E-6</c:v>
                </c:pt>
                <c:pt idx="509">
                  <c:v>-3.0000000000000001E-6</c:v>
                </c:pt>
                <c:pt idx="510">
                  <c:v>0</c:v>
                </c:pt>
                <c:pt idx="511">
                  <c:v>0</c:v>
                </c:pt>
                <c:pt idx="512">
                  <c:v>-3.0000000000000001E-6</c:v>
                </c:pt>
                <c:pt idx="513">
                  <c:v>-9.9999999999999995E-7</c:v>
                </c:pt>
                <c:pt idx="514">
                  <c:v>0</c:v>
                </c:pt>
                <c:pt idx="515">
                  <c:v>-9.9999999999999995E-7</c:v>
                </c:pt>
                <c:pt idx="516">
                  <c:v>-9.9999999999999995E-7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-3.0000000000000001E-6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9.9999999999999995E-7</c:v>
                </c:pt>
                <c:pt idx="528">
                  <c:v>-5.0000000000000004E-6</c:v>
                </c:pt>
                <c:pt idx="529">
                  <c:v>-3.0000000000000001E-6</c:v>
                </c:pt>
                <c:pt idx="530">
                  <c:v>-1.9999999999999999E-6</c:v>
                </c:pt>
                <c:pt idx="531">
                  <c:v>1.9999999999999999E-6</c:v>
                </c:pt>
                <c:pt idx="532">
                  <c:v>1.9999999999999999E-6</c:v>
                </c:pt>
                <c:pt idx="533">
                  <c:v>0</c:v>
                </c:pt>
                <c:pt idx="534">
                  <c:v>0</c:v>
                </c:pt>
                <c:pt idx="535">
                  <c:v>-9.9999999999999995E-7</c:v>
                </c:pt>
                <c:pt idx="536">
                  <c:v>0</c:v>
                </c:pt>
                <c:pt idx="537">
                  <c:v>-9.9999999999999995E-7</c:v>
                </c:pt>
                <c:pt idx="538">
                  <c:v>0</c:v>
                </c:pt>
                <c:pt idx="539">
                  <c:v>0</c:v>
                </c:pt>
                <c:pt idx="540">
                  <c:v>-9.9999999999999995E-7</c:v>
                </c:pt>
                <c:pt idx="541">
                  <c:v>-3.0000000000000001E-6</c:v>
                </c:pt>
                <c:pt idx="542">
                  <c:v>0</c:v>
                </c:pt>
                <c:pt idx="543">
                  <c:v>0</c:v>
                </c:pt>
                <c:pt idx="544">
                  <c:v>-1.9999999999999999E-6</c:v>
                </c:pt>
                <c:pt idx="545">
                  <c:v>9.9999999999999995E-7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-5.0000000000000004E-6</c:v>
                </c:pt>
                <c:pt idx="550">
                  <c:v>-9.9999999999999995E-7</c:v>
                </c:pt>
                <c:pt idx="551">
                  <c:v>0</c:v>
                </c:pt>
                <c:pt idx="552">
                  <c:v>9.9999999999999995E-7</c:v>
                </c:pt>
                <c:pt idx="553">
                  <c:v>-1.9999999999999999E-6</c:v>
                </c:pt>
                <c:pt idx="554">
                  <c:v>0</c:v>
                </c:pt>
                <c:pt idx="555">
                  <c:v>0</c:v>
                </c:pt>
                <c:pt idx="556">
                  <c:v>-9.9999999999999995E-7</c:v>
                </c:pt>
                <c:pt idx="557">
                  <c:v>0</c:v>
                </c:pt>
                <c:pt idx="558">
                  <c:v>-5.0000000000000004E-6</c:v>
                </c:pt>
                <c:pt idx="559">
                  <c:v>0</c:v>
                </c:pt>
                <c:pt idx="560">
                  <c:v>0</c:v>
                </c:pt>
                <c:pt idx="561">
                  <c:v>-3.0000000000000001E-6</c:v>
                </c:pt>
                <c:pt idx="562">
                  <c:v>0</c:v>
                </c:pt>
                <c:pt idx="563">
                  <c:v>-3.0000000000000001E-6</c:v>
                </c:pt>
                <c:pt idx="564">
                  <c:v>-3.9999999999999998E-6</c:v>
                </c:pt>
                <c:pt idx="565">
                  <c:v>0</c:v>
                </c:pt>
                <c:pt idx="566">
                  <c:v>-1.9999999999999999E-6</c:v>
                </c:pt>
                <c:pt idx="567">
                  <c:v>0</c:v>
                </c:pt>
                <c:pt idx="568">
                  <c:v>-3.0000000000000001E-6</c:v>
                </c:pt>
                <c:pt idx="569">
                  <c:v>0</c:v>
                </c:pt>
                <c:pt idx="570">
                  <c:v>0</c:v>
                </c:pt>
                <c:pt idx="571">
                  <c:v>-9.9999999999999995E-7</c:v>
                </c:pt>
                <c:pt idx="572">
                  <c:v>0</c:v>
                </c:pt>
                <c:pt idx="573">
                  <c:v>-3.0000000000000001E-6</c:v>
                </c:pt>
                <c:pt idx="574">
                  <c:v>0</c:v>
                </c:pt>
                <c:pt idx="575">
                  <c:v>9.9999999999999995E-7</c:v>
                </c:pt>
                <c:pt idx="576">
                  <c:v>-9.9999999999999995E-7</c:v>
                </c:pt>
                <c:pt idx="577">
                  <c:v>-1.9999999999999999E-6</c:v>
                </c:pt>
                <c:pt idx="578">
                  <c:v>-3.0000000000000001E-6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-3.0000000000000001E-6</c:v>
                </c:pt>
                <c:pt idx="583">
                  <c:v>-3.9999999999999998E-6</c:v>
                </c:pt>
                <c:pt idx="584">
                  <c:v>0</c:v>
                </c:pt>
                <c:pt idx="585">
                  <c:v>-3.0000000000000001E-6</c:v>
                </c:pt>
                <c:pt idx="586">
                  <c:v>-9.9999999999999995E-7</c:v>
                </c:pt>
                <c:pt idx="587">
                  <c:v>-1.9999999999999999E-6</c:v>
                </c:pt>
                <c:pt idx="588">
                  <c:v>9.9999999999999995E-7</c:v>
                </c:pt>
                <c:pt idx="589">
                  <c:v>0</c:v>
                </c:pt>
                <c:pt idx="590">
                  <c:v>-9.9999999999999995E-7</c:v>
                </c:pt>
                <c:pt idx="591">
                  <c:v>-9.9999999999999995E-7</c:v>
                </c:pt>
                <c:pt idx="592">
                  <c:v>-9.9999999999999995E-7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-9.9999999999999995E-7</c:v>
                </c:pt>
                <c:pt idx="599">
                  <c:v>-9.9999999999999995E-7</c:v>
                </c:pt>
                <c:pt idx="600">
                  <c:v>-9.9999999999999995E-7</c:v>
                </c:pt>
                <c:pt idx="601">
                  <c:v>0</c:v>
                </c:pt>
                <c:pt idx="602">
                  <c:v>9.9999999999999995E-7</c:v>
                </c:pt>
                <c:pt idx="603">
                  <c:v>0</c:v>
                </c:pt>
                <c:pt idx="604">
                  <c:v>0</c:v>
                </c:pt>
                <c:pt idx="605">
                  <c:v>-3.9999999999999998E-6</c:v>
                </c:pt>
                <c:pt idx="606">
                  <c:v>-1.9999999999999999E-6</c:v>
                </c:pt>
                <c:pt idx="607">
                  <c:v>-9.9999999999999995E-7</c:v>
                </c:pt>
                <c:pt idx="608">
                  <c:v>3.0000000000000001E-6</c:v>
                </c:pt>
                <c:pt idx="609">
                  <c:v>-9.9999999999999995E-7</c:v>
                </c:pt>
                <c:pt idx="610">
                  <c:v>9.9999999999999995E-7</c:v>
                </c:pt>
                <c:pt idx="611">
                  <c:v>-1.9999999999999999E-6</c:v>
                </c:pt>
                <c:pt idx="612">
                  <c:v>0</c:v>
                </c:pt>
                <c:pt idx="613">
                  <c:v>-9.9999999999999995E-7</c:v>
                </c:pt>
                <c:pt idx="614">
                  <c:v>-1.9999999999999999E-6</c:v>
                </c:pt>
                <c:pt idx="615">
                  <c:v>0</c:v>
                </c:pt>
                <c:pt idx="616">
                  <c:v>-9.9999999999999995E-7</c:v>
                </c:pt>
                <c:pt idx="617">
                  <c:v>0</c:v>
                </c:pt>
                <c:pt idx="618">
                  <c:v>-9.9999999999999995E-7</c:v>
                </c:pt>
                <c:pt idx="619">
                  <c:v>-3.0000000000000001E-6</c:v>
                </c:pt>
                <c:pt idx="620">
                  <c:v>-1.9999999999999999E-6</c:v>
                </c:pt>
                <c:pt idx="621">
                  <c:v>-3.9999999999999998E-6</c:v>
                </c:pt>
                <c:pt idx="622">
                  <c:v>0</c:v>
                </c:pt>
                <c:pt idx="623">
                  <c:v>-1.9999999999999999E-6</c:v>
                </c:pt>
                <c:pt idx="624">
                  <c:v>-5.0000000000000004E-6</c:v>
                </c:pt>
                <c:pt idx="625">
                  <c:v>-1.9999999999999999E-6</c:v>
                </c:pt>
                <c:pt idx="626">
                  <c:v>-3.9999999999999998E-6</c:v>
                </c:pt>
                <c:pt idx="627">
                  <c:v>0</c:v>
                </c:pt>
                <c:pt idx="628">
                  <c:v>0</c:v>
                </c:pt>
                <c:pt idx="629">
                  <c:v>-1.9999999999999999E-6</c:v>
                </c:pt>
                <c:pt idx="630">
                  <c:v>0</c:v>
                </c:pt>
                <c:pt idx="631">
                  <c:v>-3.0000000000000001E-6</c:v>
                </c:pt>
                <c:pt idx="632">
                  <c:v>0</c:v>
                </c:pt>
                <c:pt idx="633">
                  <c:v>9.9999999999999995E-7</c:v>
                </c:pt>
                <c:pt idx="634">
                  <c:v>-9.9999999999999995E-7</c:v>
                </c:pt>
                <c:pt idx="635">
                  <c:v>0</c:v>
                </c:pt>
                <c:pt idx="636">
                  <c:v>-9.9999999999999995E-7</c:v>
                </c:pt>
                <c:pt idx="637">
                  <c:v>0</c:v>
                </c:pt>
                <c:pt idx="638">
                  <c:v>3.0000000000000001E-6</c:v>
                </c:pt>
                <c:pt idx="639">
                  <c:v>-1.9999999999999999E-6</c:v>
                </c:pt>
                <c:pt idx="640">
                  <c:v>0</c:v>
                </c:pt>
                <c:pt idx="641">
                  <c:v>0</c:v>
                </c:pt>
                <c:pt idx="642">
                  <c:v>9.9999999999999995E-7</c:v>
                </c:pt>
                <c:pt idx="643">
                  <c:v>9.9999999999999995E-7</c:v>
                </c:pt>
                <c:pt idx="644">
                  <c:v>0</c:v>
                </c:pt>
                <c:pt idx="645">
                  <c:v>-1.9999999999999999E-6</c:v>
                </c:pt>
                <c:pt idx="646">
                  <c:v>-3.0000000000000001E-6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-3.9999999999999998E-6</c:v>
                </c:pt>
                <c:pt idx="651">
                  <c:v>-1.9999999999999999E-6</c:v>
                </c:pt>
                <c:pt idx="652">
                  <c:v>0</c:v>
                </c:pt>
                <c:pt idx="653">
                  <c:v>-9.9999999999999995E-7</c:v>
                </c:pt>
                <c:pt idx="654">
                  <c:v>0</c:v>
                </c:pt>
                <c:pt idx="655">
                  <c:v>-1.9999999999999999E-6</c:v>
                </c:pt>
                <c:pt idx="656">
                  <c:v>-9.9999999999999995E-7</c:v>
                </c:pt>
                <c:pt idx="657">
                  <c:v>-9.9999999999999995E-7</c:v>
                </c:pt>
                <c:pt idx="658">
                  <c:v>-9.9999999999999995E-7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-1.9999999999999999E-6</c:v>
                </c:pt>
                <c:pt idx="665">
                  <c:v>0</c:v>
                </c:pt>
                <c:pt idx="666">
                  <c:v>-9.9999999999999995E-7</c:v>
                </c:pt>
                <c:pt idx="667">
                  <c:v>0</c:v>
                </c:pt>
                <c:pt idx="668">
                  <c:v>-1.9999999999999999E-6</c:v>
                </c:pt>
                <c:pt idx="669">
                  <c:v>0</c:v>
                </c:pt>
                <c:pt idx="670">
                  <c:v>-3.0000000000000001E-6</c:v>
                </c:pt>
                <c:pt idx="671">
                  <c:v>-9.9999999999999995E-7</c:v>
                </c:pt>
                <c:pt idx="672">
                  <c:v>0</c:v>
                </c:pt>
                <c:pt idx="673">
                  <c:v>0</c:v>
                </c:pt>
                <c:pt idx="674">
                  <c:v>-3.9999999999999998E-6</c:v>
                </c:pt>
                <c:pt idx="675">
                  <c:v>-3.9999999999999998E-6</c:v>
                </c:pt>
                <c:pt idx="676">
                  <c:v>0</c:v>
                </c:pt>
                <c:pt idx="677">
                  <c:v>-9.9999999999999995E-7</c:v>
                </c:pt>
                <c:pt idx="678">
                  <c:v>-9.9999999999999995E-7</c:v>
                </c:pt>
                <c:pt idx="679">
                  <c:v>-9.9999999999999995E-7</c:v>
                </c:pt>
                <c:pt idx="680">
                  <c:v>-9.9999999999999995E-7</c:v>
                </c:pt>
                <c:pt idx="681">
                  <c:v>9.9999999999999995E-7</c:v>
                </c:pt>
                <c:pt idx="682">
                  <c:v>0</c:v>
                </c:pt>
                <c:pt idx="683">
                  <c:v>0</c:v>
                </c:pt>
                <c:pt idx="684">
                  <c:v>-3.9999999999999998E-6</c:v>
                </c:pt>
                <c:pt idx="685">
                  <c:v>9.9999999999999995E-7</c:v>
                </c:pt>
                <c:pt idx="686">
                  <c:v>0</c:v>
                </c:pt>
                <c:pt idx="687">
                  <c:v>-3.0000000000000001E-6</c:v>
                </c:pt>
                <c:pt idx="688">
                  <c:v>0</c:v>
                </c:pt>
                <c:pt idx="689">
                  <c:v>-3.0000000000000001E-6</c:v>
                </c:pt>
                <c:pt idx="690">
                  <c:v>0</c:v>
                </c:pt>
                <c:pt idx="691">
                  <c:v>0</c:v>
                </c:pt>
                <c:pt idx="692">
                  <c:v>-3.0000000000000001E-6</c:v>
                </c:pt>
                <c:pt idx="693">
                  <c:v>-1.9999999999999999E-6</c:v>
                </c:pt>
                <c:pt idx="694">
                  <c:v>-1.9999999999999999E-6</c:v>
                </c:pt>
                <c:pt idx="695">
                  <c:v>0</c:v>
                </c:pt>
                <c:pt idx="696">
                  <c:v>1.9999999999999999E-6</c:v>
                </c:pt>
                <c:pt idx="697">
                  <c:v>0</c:v>
                </c:pt>
                <c:pt idx="698">
                  <c:v>-1.9999999999999999E-6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-1.9999999999999999E-6</c:v>
                </c:pt>
                <c:pt idx="704">
                  <c:v>0</c:v>
                </c:pt>
                <c:pt idx="705">
                  <c:v>0</c:v>
                </c:pt>
                <c:pt idx="706">
                  <c:v>-9.9999999999999995E-7</c:v>
                </c:pt>
                <c:pt idx="707">
                  <c:v>-3.0000000000000001E-6</c:v>
                </c:pt>
                <c:pt idx="708">
                  <c:v>-3.0000000000000001E-6</c:v>
                </c:pt>
                <c:pt idx="709">
                  <c:v>1.9999999999999999E-6</c:v>
                </c:pt>
                <c:pt idx="710">
                  <c:v>0</c:v>
                </c:pt>
                <c:pt idx="711">
                  <c:v>-3.0000000000000001E-6</c:v>
                </c:pt>
                <c:pt idx="712">
                  <c:v>0</c:v>
                </c:pt>
                <c:pt idx="713">
                  <c:v>-1.9999999999999999E-6</c:v>
                </c:pt>
                <c:pt idx="714">
                  <c:v>9.9999999999999995E-7</c:v>
                </c:pt>
                <c:pt idx="715">
                  <c:v>9.9999999999999995E-7</c:v>
                </c:pt>
                <c:pt idx="716">
                  <c:v>0</c:v>
                </c:pt>
                <c:pt idx="717">
                  <c:v>0</c:v>
                </c:pt>
                <c:pt idx="718">
                  <c:v>-1.9999999999999999E-6</c:v>
                </c:pt>
                <c:pt idx="719">
                  <c:v>0</c:v>
                </c:pt>
                <c:pt idx="720">
                  <c:v>-1.9999999999999999E-6</c:v>
                </c:pt>
                <c:pt idx="721">
                  <c:v>0</c:v>
                </c:pt>
                <c:pt idx="722">
                  <c:v>-5.0000000000000004E-6</c:v>
                </c:pt>
                <c:pt idx="723">
                  <c:v>0</c:v>
                </c:pt>
                <c:pt idx="724">
                  <c:v>-3.0000000000000001E-6</c:v>
                </c:pt>
                <c:pt idx="725">
                  <c:v>-3.9999999999999998E-6</c:v>
                </c:pt>
                <c:pt idx="726">
                  <c:v>-3.9999999999999998E-6</c:v>
                </c:pt>
                <c:pt idx="727">
                  <c:v>-1.9999999999999999E-6</c:v>
                </c:pt>
                <c:pt idx="728">
                  <c:v>-9.9999999999999995E-7</c:v>
                </c:pt>
                <c:pt idx="729">
                  <c:v>-1.9999999999999999E-6</c:v>
                </c:pt>
                <c:pt idx="730">
                  <c:v>-3.9999999999999998E-6</c:v>
                </c:pt>
                <c:pt idx="731">
                  <c:v>9.9999999999999995E-7</c:v>
                </c:pt>
                <c:pt idx="732">
                  <c:v>0</c:v>
                </c:pt>
                <c:pt idx="733">
                  <c:v>-9.9999999999999995E-7</c:v>
                </c:pt>
                <c:pt idx="734">
                  <c:v>0</c:v>
                </c:pt>
                <c:pt idx="735">
                  <c:v>-3.0000000000000001E-6</c:v>
                </c:pt>
                <c:pt idx="736">
                  <c:v>0</c:v>
                </c:pt>
                <c:pt idx="737">
                  <c:v>-9.9999999999999995E-7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-3.0000000000000001E-6</c:v>
                </c:pt>
                <c:pt idx="743">
                  <c:v>0</c:v>
                </c:pt>
                <c:pt idx="744">
                  <c:v>-9.9999999999999995E-7</c:v>
                </c:pt>
                <c:pt idx="745">
                  <c:v>0</c:v>
                </c:pt>
                <c:pt idx="746">
                  <c:v>-9.9999999999999995E-7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-3.0000000000000001E-6</c:v>
                </c:pt>
                <c:pt idx="752">
                  <c:v>0</c:v>
                </c:pt>
                <c:pt idx="753">
                  <c:v>0</c:v>
                </c:pt>
                <c:pt idx="754">
                  <c:v>-3.0000000000000001E-6</c:v>
                </c:pt>
                <c:pt idx="755">
                  <c:v>0</c:v>
                </c:pt>
                <c:pt idx="756">
                  <c:v>-5.0000000000000004E-6</c:v>
                </c:pt>
                <c:pt idx="757">
                  <c:v>-9.9999999999999995E-7</c:v>
                </c:pt>
                <c:pt idx="758">
                  <c:v>-9.9999999999999995E-7</c:v>
                </c:pt>
                <c:pt idx="759">
                  <c:v>-5.0000000000000004E-6</c:v>
                </c:pt>
                <c:pt idx="760">
                  <c:v>0</c:v>
                </c:pt>
                <c:pt idx="761">
                  <c:v>-3.0000000000000001E-6</c:v>
                </c:pt>
                <c:pt idx="762">
                  <c:v>0</c:v>
                </c:pt>
                <c:pt idx="763">
                  <c:v>-9.9999999999999995E-7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-9.9999999999999995E-7</c:v>
                </c:pt>
                <c:pt idx="771">
                  <c:v>-1.9999999999999999E-6</c:v>
                </c:pt>
                <c:pt idx="772">
                  <c:v>9.9999999999999995E-7</c:v>
                </c:pt>
                <c:pt idx="773">
                  <c:v>9.9999999999999995E-7</c:v>
                </c:pt>
                <c:pt idx="774">
                  <c:v>-3.0000000000000001E-6</c:v>
                </c:pt>
                <c:pt idx="775">
                  <c:v>-3.9999999999999998E-6</c:v>
                </c:pt>
                <c:pt idx="776">
                  <c:v>-1.9999999999999999E-6</c:v>
                </c:pt>
                <c:pt idx="777">
                  <c:v>-9.9999999999999995E-7</c:v>
                </c:pt>
                <c:pt idx="778">
                  <c:v>-9.9999999999999995E-7</c:v>
                </c:pt>
                <c:pt idx="779">
                  <c:v>0</c:v>
                </c:pt>
                <c:pt idx="780">
                  <c:v>-3.0000000000000001E-6</c:v>
                </c:pt>
                <c:pt idx="781">
                  <c:v>-3.0000000000000001E-6</c:v>
                </c:pt>
                <c:pt idx="782">
                  <c:v>0</c:v>
                </c:pt>
                <c:pt idx="783">
                  <c:v>-1.9999999999999999E-6</c:v>
                </c:pt>
                <c:pt idx="784">
                  <c:v>-3.0000000000000001E-6</c:v>
                </c:pt>
                <c:pt idx="785">
                  <c:v>-9.9999999999999995E-7</c:v>
                </c:pt>
                <c:pt idx="786">
                  <c:v>-9.9999999999999995E-7</c:v>
                </c:pt>
                <c:pt idx="787">
                  <c:v>0</c:v>
                </c:pt>
                <c:pt idx="788">
                  <c:v>-5.0000000000000004E-6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9.9999999999999995E-7</c:v>
                </c:pt>
                <c:pt idx="793">
                  <c:v>-5.0000000000000004E-6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-3.0000000000000001E-6</c:v>
                </c:pt>
                <c:pt idx="799">
                  <c:v>0</c:v>
                </c:pt>
                <c:pt idx="800">
                  <c:v>-9.9999999999999995E-7</c:v>
                </c:pt>
                <c:pt idx="801">
                  <c:v>9.9999999999999995E-7</c:v>
                </c:pt>
                <c:pt idx="802">
                  <c:v>1.9999999999999999E-6</c:v>
                </c:pt>
                <c:pt idx="803">
                  <c:v>-3.0000000000000001E-6</c:v>
                </c:pt>
                <c:pt idx="804">
                  <c:v>-9.9999999999999995E-7</c:v>
                </c:pt>
                <c:pt idx="805">
                  <c:v>0</c:v>
                </c:pt>
                <c:pt idx="806">
                  <c:v>1.9999999999999999E-6</c:v>
                </c:pt>
                <c:pt idx="807">
                  <c:v>3.0000000000000001E-6</c:v>
                </c:pt>
                <c:pt idx="808">
                  <c:v>-1.9999999999999999E-6</c:v>
                </c:pt>
                <c:pt idx="809">
                  <c:v>-1.9999999999999999E-6</c:v>
                </c:pt>
                <c:pt idx="810">
                  <c:v>0</c:v>
                </c:pt>
                <c:pt idx="811">
                  <c:v>9.9999999999999995E-7</c:v>
                </c:pt>
                <c:pt idx="812">
                  <c:v>0</c:v>
                </c:pt>
                <c:pt idx="813">
                  <c:v>-9.9999999999999995E-7</c:v>
                </c:pt>
                <c:pt idx="814">
                  <c:v>0</c:v>
                </c:pt>
                <c:pt idx="815">
                  <c:v>0</c:v>
                </c:pt>
                <c:pt idx="816">
                  <c:v>1.9999999999999999E-6</c:v>
                </c:pt>
                <c:pt idx="817">
                  <c:v>0</c:v>
                </c:pt>
                <c:pt idx="818">
                  <c:v>1.9999999999999999E-6</c:v>
                </c:pt>
                <c:pt idx="819">
                  <c:v>-3.0000000000000001E-6</c:v>
                </c:pt>
                <c:pt idx="820">
                  <c:v>0</c:v>
                </c:pt>
                <c:pt idx="821">
                  <c:v>1.9999999999999999E-6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-9.9999999999999995E-7</c:v>
                </c:pt>
                <c:pt idx="826">
                  <c:v>0</c:v>
                </c:pt>
                <c:pt idx="827">
                  <c:v>0</c:v>
                </c:pt>
                <c:pt idx="828">
                  <c:v>-1.9999999999999999E-6</c:v>
                </c:pt>
                <c:pt idx="829">
                  <c:v>0</c:v>
                </c:pt>
                <c:pt idx="830">
                  <c:v>-1.9999999999999999E-6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-3.9999999999999998E-6</c:v>
                </c:pt>
                <c:pt idx="835">
                  <c:v>-9.9999999999999995E-7</c:v>
                </c:pt>
                <c:pt idx="836">
                  <c:v>0</c:v>
                </c:pt>
                <c:pt idx="837">
                  <c:v>-1.9999999999999999E-6</c:v>
                </c:pt>
                <c:pt idx="838">
                  <c:v>0</c:v>
                </c:pt>
                <c:pt idx="839">
                  <c:v>-9.9999999999999995E-7</c:v>
                </c:pt>
                <c:pt idx="840">
                  <c:v>0</c:v>
                </c:pt>
                <c:pt idx="841">
                  <c:v>0</c:v>
                </c:pt>
                <c:pt idx="842">
                  <c:v>-5.0000000000000004E-6</c:v>
                </c:pt>
                <c:pt idx="843">
                  <c:v>0</c:v>
                </c:pt>
                <c:pt idx="844">
                  <c:v>-1.9999999999999999E-6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-9.9999999999999995E-7</c:v>
                </c:pt>
                <c:pt idx="849">
                  <c:v>-5.0000000000000004E-6</c:v>
                </c:pt>
                <c:pt idx="850">
                  <c:v>9.9999999999999995E-7</c:v>
                </c:pt>
                <c:pt idx="851">
                  <c:v>-3.0000000000000001E-6</c:v>
                </c:pt>
                <c:pt idx="852">
                  <c:v>-9.9999999999999995E-7</c:v>
                </c:pt>
                <c:pt idx="853">
                  <c:v>-9.9999999999999995E-7</c:v>
                </c:pt>
                <c:pt idx="854">
                  <c:v>0</c:v>
                </c:pt>
                <c:pt idx="855">
                  <c:v>0</c:v>
                </c:pt>
                <c:pt idx="856">
                  <c:v>-3.9999999999999998E-6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-9.9999999999999995E-7</c:v>
                </c:pt>
                <c:pt idx="867">
                  <c:v>-5.0000000000000004E-6</c:v>
                </c:pt>
                <c:pt idx="868">
                  <c:v>-3.0000000000000001E-6</c:v>
                </c:pt>
                <c:pt idx="869">
                  <c:v>-9.9999999999999995E-7</c:v>
                </c:pt>
                <c:pt idx="870">
                  <c:v>0</c:v>
                </c:pt>
                <c:pt idx="871">
                  <c:v>-9.9999999999999995E-7</c:v>
                </c:pt>
                <c:pt idx="872">
                  <c:v>-9.9999999999999995E-7</c:v>
                </c:pt>
                <c:pt idx="873">
                  <c:v>0</c:v>
                </c:pt>
                <c:pt idx="874">
                  <c:v>-9.9999999999999995E-7</c:v>
                </c:pt>
                <c:pt idx="875">
                  <c:v>-9.9999999999999995E-7</c:v>
                </c:pt>
                <c:pt idx="876">
                  <c:v>0</c:v>
                </c:pt>
                <c:pt idx="877">
                  <c:v>-1.9999999999999999E-6</c:v>
                </c:pt>
                <c:pt idx="878">
                  <c:v>-9.9999999999999995E-7</c:v>
                </c:pt>
                <c:pt idx="879">
                  <c:v>0</c:v>
                </c:pt>
                <c:pt idx="880">
                  <c:v>-9.9999999999999995E-7</c:v>
                </c:pt>
                <c:pt idx="881">
                  <c:v>0</c:v>
                </c:pt>
                <c:pt idx="882">
                  <c:v>0</c:v>
                </c:pt>
                <c:pt idx="883">
                  <c:v>-3.0000000000000001E-6</c:v>
                </c:pt>
                <c:pt idx="884">
                  <c:v>-1.9999999999999999E-6</c:v>
                </c:pt>
                <c:pt idx="885">
                  <c:v>-1.9999999999999999E-6</c:v>
                </c:pt>
                <c:pt idx="886">
                  <c:v>0</c:v>
                </c:pt>
                <c:pt idx="887">
                  <c:v>0</c:v>
                </c:pt>
                <c:pt idx="888">
                  <c:v>-9.9999999999999995E-7</c:v>
                </c:pt>
                <c:pt idx="889">
                  <c:v>-9.9999999999999995E-7</c:v>
                </c:pt>
                <c:pt idx="890">
                  <c:v>-1.9999999999999999E-6</c:v>
                </c:pt>
                <c:pt idx="891">
                  <c:v>0</c:v>
                </c:pt>
                <c:pt idx="892">
                  <c:v>-9.9999999999999995E-7</c:v>
                </c:pt>
                <c:pt idx="893">
                  <c:v>9.9999999999999995E-7</c:v>
                </c:pt>
                <c:pt idx="894">
                  <c:v>0</c:v>
                </c:pt>
                <c:pt idx="895">
                  <c:v>0</c:v>
                </c:pt>
                <c:pt idx="896">
                  <c:v>9.9999999999999995E-7</c:v>
                </c:pt>
                <c:pt idx="897">
                  <c:v>-1.9999999999999999E-6</c:v>
                </c:pt>
                <c:pt idx="898">
                  <c:v>1.9999999999999999E-6</c:v>
                </c:pt>
                <c:pt idx="899">
                  <c:v>9.9999999999999995E-7</c:v>
                </c:pt>
                <c:pt idx="900">
                  <c:v>-9.9999999999999995E-7</c:v>
                </c:pt>
                <c:pt idx="901">
                  <c:v>9.9999999999999995E-7</c:v>
                </c:pt>
                <c:pt idx="902">
                  <c:v>0</c:v>
                </c:pt>
                <c:pt idx="903">
                  <c:v>0</c:v>
                </c:pt>
                <c:pt idx="904">
                  <c:v>9.9999999999999995E-7</c:v>
                </c:pt>
                <c:pt idx="905">
                  <c:v>0</c:v>
                </c:pt>
                <c:pt idx="906">
                  <c:v>-1.9999999999999999E-6</c:v>
                </c:pt>
                <c:pt idx="907">
                  <c:v>-1.9999999999999999E-6</c:v>
                </c:pt>
                <c:pt idx="908">
                  <c:v>0</c:v>
                </c:pt>
                <c:pt idx="909">
                  <c:v>0</c:v>
                </c:pt>
                <c:pt idx="910">
                  <c:v>-9.9999999999999995E-7</c:v>
                </c:pt>
                <c:pt idx="911">
                  <c:v>1.9999999999999999E-6</c:v>
                </c:pt>
                <c:pt idx="912">
                  <c:v>-1.9999999999999999E-6</c:v>
                </c:pt>
                <c:pt idx="913">
                  <c:v>0</c:v>
                </c:pt>
                <c:pt idx="914">
                  <c:v>1.9999999999999999E-6</c:v>
                </c:pt>
                <c:pt idx="915">
                  <c:v>-3.9999999999999998E-6</c:v>
                </c:pt>
                <c:pt idx="916">
                  <c:v>0</c:v>
                </c:pt>
                <c:pt idx="917">
                  <c:v>-1.9999999999999999E-6</c:v>
                </c:pt>
                <c:pt idx="918">
                  <c:v>0</c:v>
                </c:pt>
                <c:pt idx="919">
                  <c:v>-9.9999999999999995E-7</c:v>
                </c:pt>
                <c:pt idx="920">
                  <c:v>-3.0000000000000001E-6</c:v>
                </c:pt>
                <c:pt idx="921">
                  <c:v>-1.9999999999999999E-6</c:v>
                </c:pt>
                <c:pt idx="922">
                  <c:v>-1.9999999999999999E-6</c:v>
                </c:pt>
                <c:pt idx="923">
                  <c:v>9.9999999999999995E-7</c:v>
                </c:pt>
                <c:pt idx="924">
                  <c:v>3.0000000000000001E-6</c:v>
                </c:pt>
                <c:pt idx="925">
                  <c:v>-5.0000000000000004E-6</c:v>
                </c:pt>
                <c:pt idx="926">
                  <c:v>-1.9999999999999999E-6</c:v>
                </c:pt>
                <c:pt idx="927">
                  <c:v>0</c:v>
                </c:pt>
                <c:pt idx="928">
                  <c:v>0</c:v>
                </c:pt>
                <c:pt idx="929">
                  <c:v>3.0000000000000001E-6</c:v>
                </c:pt>
                <c:pt idx="930">
                  <c:v>-1.9999999999999999E-6</c:v>
                </c:pt>
                <c:pt idx="931">
                  <c:v>0</c:v>
                </c:pt>
                <c:pt idx="932">
                  <c:v>-9.9999999999999995E-7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-9.9999999999999995E-7</c:v>
                </c:pt>
                <c:pt idx="937">
                  <c:v>0</c:v>
                </c:pt>
                <c:pt idx="938">
                  <c:v>3.0000000000000001E-6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9.9999999999999995E-7</c:v>
                </c:pt>
                <c:pt idx="944">
                  <c:v>-3.0000000000000001E-6</c:v>
                </c:pt>
                <c:pt idx="945">
                  <c:v>0</c:v>
                </c:pt>
                <c:pt idx="946">
                  <c:v>-1.9999999999999999E-6</c:v>
                </c:pt>
                <c:pt idx="947">
                  <c:v>9.9999999999999995E-7</c:v>
                </c:pt>
                <c:pt idx="948">
                  <c:v>9.9999999999999995E-7</c:v>
                </c:pt>
                <c:pt idx="949">
                  <c:v>0</c:v>
                </c:pt>
                <c:pt idx="950">
                  <c:v>-9.9999999999999995E-7</c:v>
                </c:pt>
                <c:pt idx="951">
                  <c:v>-1.9999999999999999E-6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-3.0000000000000001E-6</c:v>
                </c:pt>
                <c:pt idx="957">
                  <c:v>0</c:v>
                </c:pt>
                <c:pt idx="958">
                  <c:v>0</c:v>
                </c:pt>
                <c:pt idx="959">
                  <c:v>-1.9999999999999999E-6</c:v>
                </c:pt>
                <c:pt idx="960">
                  <c:v>-3.9999999999999998E-6</c:v>
                </c:pt>
                <c:pt idx="961">
                  <c:v>-9.9999999999999995E-7</c:v>
                </c:pt>
                <c:pt idx="962">
                  <c:v>-9.9999999999999995E-7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-3.0000000000000001E-6</c:v>
                </c:pt>
                <c:pt idx="967">
                  <c:v>0</c:v>
                </c:pt>
                <c:pt idx="968">
                  <c:v>-3.0000000000000001E-6</c:v>
                </c:pt>
                <c:pt idx="969">
                  <c:v>0</c:v>
                </c:pt>
                <c:pt idx="970">
                  <c:v>0</c:v>
                </c:pt>
                <c:pt idx="971">
                  <c:v>-3.9999999999999998E-6</c:v>
                </c:pt>
                <c:pt idx="972">
                  <c:v>0</c:v>
                </c:pt>
                <c:pt idx="973">
                  <c:v>0</c:v>
                </c:pt>
                <c:pt idx="974">
                  <c:v>-3.0000000000000001E-6</c:v>
                </c:pt>
                <c:pt idx="975">
                  <c:v>-9.9999999999999995E-7</c:v>
                </c:pt>
                <c:pt idx="976">
                  <c:v>-3.0000000000000001E-6</c:v>
                </c:pt>
                <c:pt idx="977">
                  <c:v>0</c:v>
                </c:pt>
                <c:pt idx="978">
                  <c:v>-3.9999999999999998E-6</c:v>
                </c:pt>
                <c:pt idx="979">
                  <c:v>0</c:v>
                </c:pt>
                <c:pt idx="980">
                  <c:v>-9.9999999999999995E-7</c:v>
                </c:pt>
                <c:pt idx="981">
                  <c:v>0</c:v>
                </c:pt>
                <c:pt idx="982">
                  <c:v>1.9999999999999999E-6</c:v>
                </c:pt>
                <c:pt idx="983">
                  <c:v>0</c:v>
                </c:pt>
                <c:pt idx="984">
                  <c:v>-3.9999999999999998E-6</c:v>
                </c:pt>
                <c:pt idx="985">
                  <c:v>-5.0000000000000004E-6</c:v>
                </c:pt>
                <c:pt idx="986">
                  <c:v>0</c:v>
                </c:pt>
                <c:pt idx="987">
                  <c:v>0</c:v>
                </c:pt>
                <c:pt idx="988">
                  <c:v>-3.9999999999999998E-6</c:v>
                </c:pt>
                <c:pt idx="989">
                  <c:v>-9.9999999999999995E-7</c:v>
                </c:pt>
                <c:pt idx="990">
                  <c:v>-1.9999999999999999E-6</c:v>
                </c:pt>
                <c:pt idx="991">
                  <c:v>0</c:v>
                </c:pt>
                <c:pt idx="992">
                  <c:v>0</c:v>
                </c:pt>
                <c:pt idx="993">
                  <c:v>-3.9999999999999998E-6</c:v>
                </c:pt>
                <c:pt idx="994">
                  <c:v>0</c:v>
                </c:pt>
                <c:pt idx="995">
                  <c:v>-3.9999999999999998E-6</c:v>
                </c:pt>
                <c:pt idx="996">
                  <c:v>-9.9999999999999995E-7</c:v>
                </c:pt>
                <c:pt idx="997">
                  <c:v>-5.0000000000000004E-6</c:v>
                </c:pt>
                <c:pt idx="998">
                  <c:v>-9.9999999999999995E-7</c:v>
                </c:pt>
                <c:pt idx="999">
                  <c:v>-9.9999999999999995E-7</c:v>
                </c:pt>
                <c:pt idx="1000">
                  <c:v>-1.9999999999999999E-6</c:v>
                </c:pt>
                <c:pt idx="1001">
                  <c:v>-9.9999999999999995E-7</c:v>
                </c:pt>
                <c:pt idx="1002">
                  <c:v>-5.0000000000000004E-6</c:v>
                </c:pt>
                <c:pt idx="1003">
                  <c:v>-9.9999999999999995E-7</c:v>
                </c:pt>
                <c:pt idx="1004">
                  <c:v>-1.9999999999999999E-6</c:v>
                </c:pt>
                <c:pt idx="1005">
                  <c:v>-1.9999999999999999E-6</c:v>
                </c:pt>
                <c:pt idx="1006">
                  <c:v>-9.9999999999999995E-7</c:v>
                </c:pt>
                <c:pt idx="1007">
                  <c:v>-9.9999999999999995E-7</c:v>
                </c:pt>
                <c:pt idx="1008">
                  <c:v>0</c:v>
                </c:pt>
                <c:pt idx="1009">
                  <c:v>-9.9999999999999995E-7</c:v>
                </c:pt>
                <c:pt idx="1010">
                  <c:v>0</c:v>
                </c:pt>
                <c:pt idx="1011">
                  <c:v>-1.9999999999999999E-6</c:v>
                </c:pt>
                <c:pt idx="1012">
                  <c:v>-3.0000000000000001E-6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9.9999999999999995E-7</c:v>
                </c:pt>
                <c:pt idx="1017">
                  <c:v>-3.9999999999999998E-6</c:v>
                </c:pt>
                <c:pt idx="1018">
                  <c:v>-3.9999999999999998E-6</c:v>
                </c:pt>
                <c:pt idx="1019">
                  <c:v>-3.0000000000000001E-6</c:v>
                </c:pt>
                <c:pt idx="1020">
                  <c:v>9.9999999999999995E-7</c:v>
                </c:pt>
                <c:pt idx="1021">
                  <c:v>0</c:v>
                </c:pt>
                <c:pt idx="1022">
                  <c:v>-9.9999999999999995E-7</c:v>
                </c:pt>
                <c:pt idx="1023">
                  <c:v>-1.9999999999999999E-6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-3.0000000000000001E-6</c:v>
                </c:pt>
                <c:pt idx="1029">
                  <c:v>-9.9999999999999995E-7</c:v>
                </c:pt>
                <c:pt idx="1030">
                  <c:v>9.9999999999999995E-7</c:v>
                </c:pt>
                <c:pt idx="1031">
                  <c:v>0</c:v>
                </c:pt>
                <c:pt idx="1032">
                  <c:v>-9.9999999999999995E-7</c:v>
                </c:pt>
                <c:pt idx="1033">
                  <c:v>-3.0000000000000001E-6</c:v>
                </c:pt>
                <c:pt idx="1034">
                  <c:v>0</c:v>
                </c:pt>
                <c:pt idx="1035">
                  <c:v>-9.9999999999999995E-7</c:v>
                </c:pt>
                <c:pt idx="1036">
                  <c:v>-3.0000000000000001E-6</c:v>
                </c:pt>
                <c:pt idx="1037">
                  <c:v>-1.9999999999999999E-6</c:v>
                </c:pt>
                <c:pt idx="1038">
                  <c:v>-3.0000000000000001E-6</c:v>
                </c:pt>
                <c:pt idx="1039">
                  <c:v>-3.0000000000000001E-6</c:v>
                </c:pt>
                <c:pt idx="1040">
                  <c:v>9.9999999999999995E-7</c:v>
                </c:pt>
                <c:pt idx="1041">
                  <c:v>-9.9999999999999995E-7</c:v>
                </c:pt>
                <c:pt idx="1042">
                  <c:v>3.0000000000000001E-6</c:v>
                </c:pt>
                <c:pt idx="1043">
                  <c:v>-1.9999999999999999E-6</c:v>
                </c:pt>
                <c:pt idx="1044">
                  <c:v>-1.9999999999999999E-6</c:v>
                </c:pt>
                <c:pt idx="1045">
                  <c:v>9.9999999999999995E-7</c:v>
                </c:pt>
                <c:pt idx="1046">
                  <c:v>-5.0000000000000004E-6</c:v>
                </c:pt>
                <c:pt idx="1047">
                  <c:v>-9.9999999999999995E-7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-3.0000000000000001E-6</c:v>
                </c:pt>
                <c:pt idx="1052">
                  <c:v>0</c:v>
                </c:pt>
                <c:pt idx="1053">
                  <c:v>-1.9999999999999999E-6</c:v>
                </c:pt>
                <c:pt idx="1054">
                  <c:v>-9.9999999999999995E-7</c:v>
                </c:pt>
                <c:pt idx="1055">
                  <c:v>0</c:v>
                </c:pt>
                <c:pt idx="1056">
                  <c:v>-1.9999999999999999E-6</c:v>
                </c:pt>
                <c:pt idx="1057">
                  <c:v>-1.9999999999999999E-6</c:v>
                </c:pt>
                <c:pt idx="1058">
                  <c:v>-9.9999999999999995E-7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-9.9999999999999995E-7</c:v>
                </c:pt>
                <c:pt idx="1063">
                  <c:v>-5.0000000000000004E-6</c:v>
                </c:pt>
                <c:pt idx="1064">
                  <c:v>-3.0000000000000001E-6</c:v>
                </c:pt>
                <c:pt idx="1065">
                  <c:v>0</c:v>
                </c:pt>
                <c:pt idx="1066">
                  <c:v>-9.9999999999999995E-7</c:v>
                </c:pt>
                <c:pt idx="1067">
                  <c:v>-1.9999999999999999E-6</c:v>
                </c:pt>
                <c:pt idx="1068">
                  <c:v>-3.0000000000000001E-6</c:v>
                </c:pt>
                <c:pt idx="1069">
                  <c:v>1.9999999999999999E-6</c:v>
                </c:pt>
                <c:pt idx="1070">
                  <c:v>-9.9999999999999995E-7</c:v>
                </c:pt>
                <c:pt idx="1071">
                  <c:v>-3.0000000000000001E-6</c:v>
                </c:pt>
                <c:pt idx="1072">
                  <c:v>-3.0000000000000001E-6</c:v>
                </c:pt>
                <c:pt idx="1073">
                  <c:v>0</c:v>
                </c:pt>
                <c:pt idx="1074">
                  <c:v>-9.9999999999999995E-7</c:v>
                </c:pt>
                <c:pt idx="1075">
                  <c:v>-9.9999999999999995E-7</c:v>
                </c:pt>
                <c:pt idx="1076">
                  <c:v>0</c:v>
                </c:pt>
                <c:pt idx="1077">
                  <c:v>-1.9999999999999999E-6</c:v>
                </c:pt>
                <c:pt idx="1078">
                  <c:v>0</c:v>
                </c:pt>
                <c:pt idx="1079">
                  <c:v>9.9999999999999995E-7</c:v>
                </c:pt>
                <c:pt idx="1080">
                  <c:v>0</c:v>
                </c:pt>
                <c:pt idx="1081">
                  <c:v>-1.9999999999999999E-6</c:v>
                </c:pt>
                <c:pt idx="1082">
                  <c:v>-3.0000000000000001E-6</c:v>
                </c:pt>
                <c:pt idx="1083">
                  <c:v>-1.9999999999999999E-6</c:v>
                </c:pt>
                <c:pt idx="1084">
                  <c:v>0</c:v>
                </c:pt>
                <c:pt idx="1085">
                  <c:v>0</c:v>
                </c:pt>
                <c:pt idx="1086">
                  <c:v>-3.0000000000000001E-6</c:v>
                </c:pt>
                <c:pt idx="1087">
                  <c:v>-3.0000000000000001E-6</c:v>
                </c:pt>
                <c:pt idx="1088">
                  <c:v>0</c:v>
                </c:pt>
                <c:pt idx="1089">
                  <c:v>-9.9999999999999995E-7</c:v>
                </c:pt>
                <c:pt idx="1090">
                  <c:v>-9.9999999999999995E-7</c:v>
                </c:pt>
                <c:pt idx="1091">
                  <c:v>0</c:v>
                </c:pt>
                <c:pt idx="1092">
                  <c:v>-3.0000000000000001E-6</c:v>
                </c:pt>
                <c:pt idx="1093">
                  <c:v>-9.9999999999999995E-7</c:v>
                </c:pt>
                <c:pt idx="1094">
                  <c:v>0</c:v>
                </c:pt>
                <c:pt idx="1095">
                  <c:v>-1.9999999999999999E-6</c:v>
                </c:pt>
                <c:pt idx="1096">
                  <c:v>-3.9999999999999998E-6</c:v>
                </c:pt>
                <c:pt idx="1097">
                  <c:v>-9.9999999999999995E-7</c:v>
                </c:pt>
                <c:pt idx="1098">
                  <c:v>-9.9999999999999995E-7</c:v>
                </c:pt>
                <c:pt idx="1099">
                  <c:v>-3.0000000000000001E-6</c:v>
                </c:pt>
                <c:pt idx="1100">
                  <c:v>-9.9999999999999995E-7</c:v>
                </c:pt>
                <c:pt idx="1101">
                  <c:v>-9.9999999999999995E-7</c:v>
                </c:pt>
                <c:pt idx="1102">
                  <c:v>-1.9999999999999999E-6</c:v>
                </c:pt>
                <c:pt idx="1103">
                  <c:v>0</c:v>
                </c:pt>
                <c:pt idx="1104">
                  <c:v>-5.0000000000000004E-6</c:v>
                </c:pt>
                <c:pt idx="1105">
                  <c:v>0</c:v>
                </c:pt>
                <c:pt idx="1106">
                  <c:v>-3.0000000000000001E-6</c:v>
                </c:pt>
                <c:pt idx="1107">
                  <c:v>0</c:v>
                </c:pt>
                <c:pt idx="1108">
                  <c:v>9.9999999999999995E-7</c:v>
                </c:pt>
                <c:pt idx="1109">
                  <c:v>-1.9999999999999999E-6</c:v>
                </c:pt>
                <c:pt idx="1110">
                  <c:v>0</c:v>
                </c:pt>
                <c:pt idx="1111">
                  <c:v>-3.9999999999999998E-6</c:v>
                </c:pt>
                <c:pt idx="1112">
                  <c:v>0</c:v>
                </c:pt>
                <c:pt idx="1113">
                  <c:v>1.9999999999999999E-6</c:v>
                </c:pt>
                <c:pt idx="1114">
                  <c:v>-1.9999999999999999E-6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-9.9999999999999995E-7</c:v>
                </c:pt>
                <c:pt idx="1119">
                  <c:v>-3.9999999999999998E-6</c:v>
                </c:pt>
                <c:pt idx="1120">
                  <c:v>-1.9999999999999999E-6</c:v>
                </c:pt>
                <c:pt idx="1121">
                  <c:v>-3.0000000000000001E-6</c:v>
                </c:pt>
                <c:pt idx="1122">
                  <c:v>-9.9999999999999995E-7</c:v>
                </c:pt>
                <c:pt idx="1123">
                  <c:v>-3.0000000000000001E-6</c:v>
                </c:pt>
                <c:pt idx="1124">
                  <c:v>-3.0000000000000001E-6</c:v>
                </c:pt>
                <c:pt idx="1125">
                  <c:v>-3.9999999999999998E-6</c:v>
                </c:pt>
                <c:pt idx="1126">
                  <c:v>-9.9999999999999995E-7</c:v>
                </c:pt>
                <c:pt idx="1127">
                  <c:v>0</c:v>
                </c:pt>
                <c:pt idx="1128">
                  <c:v>-3.9999999999999998E-6</c:v>
                </c:pt>
                <c:pt idx="1129">
                  <c:v>0</c:v>
                </c:pt>
                <c:pt idx="1130">
                  <c:v>-3.0000000000000001E-6</c:v>
                </c:pt>
                <c:pt idx="1131">
                  <c:v>0</c:v>
                </c:pt>
                <c:pt idx="1132">
                  <c:v>-1.9999999999999999E-6</c:v>
                </c:pt>
                <c:pt idx="1133">
                  <c:v>-3.9999999999999998E-6</c:v>
                </c:pt>
                <c:pt idx="1134">
                  <c:v>-9.9999999999999995E-7</c:v>
                </c:pt>
                <c:pt idx="1135">
                  <c:v>0</c:v>
                </c:pt>
                <c:pt idx="1136">
                  <c:v>-3.0000000000000001E-6</c:v>
                </c:pt>
                <c:pt idx="1137">
                  <c:v>0</c:v>
                </c:pt>
                <c:pt idx="1138">
                  <c:v>-9.9999999999999995E-7</c:v>
                </c:pt>
                <c:pt idx="1139">
                  <c:v>-9.9999999999999995E-7</c:v>
                </c:pt>
                <c:pt idx="1140">
                  <c:v>-3.0000000000000001E-6</c:v>
                </c:pt>
                <c:pt idx="1141">
                  <c:v>0</c:v>
                </c:pt>
                <c:pt idx="1142">
                  <c:v>1.9999999999999999E-6</c:v>
                </c:pt>
                <c:pt idx="1143">
                  <c:v>-5.0000000000000004E-6</c:v>
                </c:pt>
                <c:pt idx="1144">
                  <c:v>9.9999999999999995E-7</c:v>
                </c:pt>
                <c:pt idx="1145">
                  <c:v>-3.9999999999999998E-6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-3.9999999999999998E-6</c:v>
                </c:pt>
                <c:pt idx="1151">
                  <c:v>0</c:v>
                </c:pt>
                <c:pt idx="1152">
                  <c:v>-9.9999999999999995E-7</c:v>
                </c:pt>
                <c:pt idx="1153">
                  <c:v>-9.9999999999999995E-7</c:v>
                </c:pt>
                <c:pt idx="1154">
                  <c:v>0</c:v>
                </c:pt>
                <c:pt idx="1155">
                  <c:v>-5.0000000000000004E-6</c:v>
                </c:pt>
                <c:pt idx="1156">
                  <c:v>1.9999999999999999E-6</c:v>
                </c:pt>
                <c:pt idx="1157">
                  <c:v>0</c:v>
                </c:pt>
                <c:pt idx="1158">
                  <c:v>-9.9999999999999995E-7</c:v>
                </c:pt>
                <c:pt idx="1159">
                  <c:v>0</c:v>
                </c:pt>
                <c:pt idx="1160">
                  <c:v>-9.9999999999999995E-7</c:v>
                </c:pt>
                <c:pt idx="1161">
                  <c:v>0</c:v>
                </c:pt>
                <c:pt idx="1162">
                  <c:v>1.9999999999999999E-6</c:v>
                </c:pt>
                <c:pt idx="1163">
                  <c:v>-3.0000000000000001E-6</c:v>
                </c:pt>
                <c:pt idx="1164">
                  <c:v>-3.0000000000000001E-6</c:v>
                </c:pt>
                <c:pt idx="1165">
                  <c:v>-5.0000000000000004E-6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-9.9999999999999995E-7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-1.9999999999999999E-6</c:v>
                </c:pt>
                <c:pt idx="1178">
                  <c:v>0</c:v>
                </c:pt>
                <c:pt idx="1179">
                  <c:v>-1.9999999999999999E-6</c:v>
                </c:pt>
                <c:pt idx="1180">
                  <c:v>0</c:v>
                </c:pt>
                <c:pt idx="1181">
                  <c:v>0</c:v>
                </c:pt>
                <c:pt idx="1182">
                  <c:v>-9.9999999999999995E-7</c:v>
                </c:pt>
                <c:pt idx="1183">
                  <c:v>-3.0000000000000001E-6</c:v>
                </c:pt>
                <c:pt idx="1184">
                  <c:v>-1.9999999999999999E-6</c:v>
                </c:pt>
                <c:pt idx="1185">
                  <c:v>0</c:v>
                </c:pt>
                <c:pt idx="1186">
                  <c:v>-1.9999999999999999E-6</c:v>
                </c:pt>
                <c:pt idx="1187">
                  <c:v>0</c:v>
                </c:pt>
                <c:pt idx="1188">
                  <c:v>0</c:v>
                </c:pt>
                <c:pt idx="1189">
                  <c:v>-1.9999999999999999E-6</c:v>
                </c:pt>
                <c:pt idx="1190">
                  <c:v>0</c:v>
                </c:pt>
                <c:pt idx="1191">
                  <c:v>-1.9999999999999999E-6</c:v>
                </c:pt>
                <c:pt idx="1192">
                  <c:v>-3.0000000000000001E-6</c:v>
                </c:pt>
                <c:pt idx="1193">
                  <c:v>-1.9999999999999999E-6</c:v>
                </c:pt>
                <c:pt idx="1194">
                  <c:v>-1.9999999999999999E-6</c:v>
                </c:pt>
                <c:pt idx="1195">
                  <c:v>0</c:v>
                </c:pt>
                <c:pt idx="1196">
                  <c:v>-3.0000000000000001E-6</c:v>
                </c:pt>
                <c:pt idx="1197">
                  <c:v>0</c:v>
                </c:pt>
                <c:pt idx="1198">
                  <c:v>-9.9999999999999995E-7</c:v>
                </c:pt>
                <c:pt idx="1199">
                  <c:v>-9.9999999999999995E-7</c:v>
                </c:pt>
                <c:pt idx="1200">
                  <c:v>0</c:v>
                </c:pt>
                <c:pt idx="1201">
                  <c:v>-9.9999999999999995E-7</c:v>
                </c:pt>
                <c:pt idx="1202">
                  <c:v>0</c:v>
                </c:pt>
                <c:pt idx="1203">
                  <c:v>0</c:v>
                </c:pt>
                <c:pt idx="1204">
                  <c:v>9.9999999999999995E-7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-1.9999999999999999E-6</c:v>
                </c:pt>
                <c:pt idx="1210">
                  <c:v>1.9999999999999999E-6</c:v>
                </c:pt>
                <c:pt idx="1211">
                  <c:v>-5.0000000000000004E-6</c:v>
                </c:pt>
                <c:pt idx="1212">
                  <c:v>0</c:v>
                </c:pt>
                <c:pt idx="1213">
                  <c:v>-3.9999999999999998E-6</c:v>
                </c:pt>
                <c:pt idx="1214">
                  <c:v>0</c:v>
                </c:pt>
                <c:pt idx="1215">
                  <c:v>9.9999999999999995E-7</c:v>
                </c:pt>
                <c:pt idx="1216">
                  <c:v>-3.0000000000000001E-6</c:v>
                </c:pt>
                <c:pt idx="1217">
                  <c:v>0</c:v>
                </c:pt>
                <c:pt idx="1218">
                  <c:v>-1.9999999999999999E-6</c:v>
                </c:pt>
                <c:pt idx="1219">
                  <c:v>-9.9999999999999995E-7</c:v>
                </c:pt>
                <c:pt idx="1220">
                  <c:v>0</c:v>
                </c:pt>
                <c:pt idx="1221">
                  <c:v>-9.9999999999999995E-7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9.9999999999999995E-7</c:v>
                </c:pt>
                <c:pt idx="1226">
                  <c:v>0</c:v>
                </c:pt>
                <c:pt idx="1227">
                  <c:v>0</c:v>
                </c:pt>
                <c:pt idx="1228">
                  <c:v>-1.9999999999999999E-6</c:v>
                </c:pt>
                <c:pt idx="1229">
                  <c:v>0</c:v>
                </c:pt>
                <c:pt idx="1230">
                  <c:v>-9.9999999999999995E-7</c:v>
                </c:pt>
                <c:pt idx="1231">
                  <c:v>-1.9999999999999999E-6</c:v>
                </c:pt>
                <c:pt idx="1232">
                  <c:v>-9.9999999999999995E-7</c:v>
                </c:pt>
                <c:pt idx="1233">
                  <c:v>-1.9999999999999999E-6</c:v>
                </c:pt>
                <c:pt idx="1234">
                  <c:v>0</c:v>
                </c:pt>
                <c:pt idx="1235">
                  <c:v>-5.0000000000000004E-6</c:v>
                </c:pt>
                <c:pt idx="1236">
                  <c:v>-5.0000000000000004E-6</c:v>
                </c:pt>
                <c:pt idx="1237">
                  <c:v>-3.0000000000000001E-6</c:v>
                </c:pt>
                <c:pt idx="1238">
                  <c:v>0</c:v>
                </c:pt>
                <c:pt idx="1239">
                  <c:v>0</c:v>
                </c:pt>
                <c:pt idx="1240">
                  <c:v>-1.9999999999999999E-6</c:v>
                </c:pt>
                <c:pt idx="1241">
                  <c:v>-9.9999999999999995E-7</c:v>
                </c:pt>
                <c:pt idx="1242">
                  <c:v>0</c:v>
                </c:pt>
                <c:pt idx="1243">
                  <c:v>-9.9999999999999995E-7</c:v>
                </c:pt>
                <c:pt idx="1244">
                  <c:v>0</c:v>
                </c:pt>
                <c:pt idx="1245">
                  <c:v>-1.9999999999999999E-6</c:v>
                </c:pt>
                <c:pt idx="1246">
                  <c:v>-9.9999999999999995E-7</c:v>
                </c:pt>
                <c:pt idx="1247">
                  <c:v>-3.0000000000000001E-6</c:v>
                </c:pt>
                <c:pt idx="1248">
                  <c:v>-9.9999999999999995E-7</c:v>
                </c:pt>
                <c:pt idx="1249">
                  <c:v>0</c:v>
                </c:pt>
                <c:pt idx="1250">
                  <c:v>-9.9999999999999995E-7</c:v>
                </c:pt>
                <c:pt idx="1251">
                  <c:v>0</c:v>
                </c:pt>
                <c:pt idx="1252">
                  <c:v>-6.0000000000000002E-6</c:v>
                </c:pt>
                <c:pt idx="1253">
                  <c:v>-5.0000000000000004E-6</c:v>
                </c:pt>
                <c:pt idx="1254">
                  <c:v>0</c:v>
                </c:pt>
                <c:pt idx="1255">
                  <c:v>-3.9999999999999998E-6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-3.0000000000000001E-6</c:v>
                </c:pt>
                <c:pt idx="1262">
                  <c:v>-1.9999999999999999E-6</c:v>
                </c:pt>
                <c:pt idx="1263">
                  <c:v>0</c:v>
                </c:pt>
                <c:pt idx="1264">
                  <c:v>-5.0000000000000004E-6</c:v>
                </c:pt>
                <c:pt idx="1265">
                  <c:v>0</c:v>
                </c:pt>
                <c:pt idx="1266">
                  <c:v>-1.9999999999999999E-6</c:v>
                </c:pt>
                <c:pt idx="1267">
                  <c:v>-9.9999999999999995E-7</c:v>
                </c:pt>
                <c:pt idx="1268">
                  <c:v>9.9999999999999995E-7</c:v>
                </c:pt>
                <c:pt idx="1269">
                  <c:v>-1.9999999999999999E-6</c:v>
                </c:pt>
                <c:pt idx="1270">
                  <c:v>9.9999999999999995E-7</c:v>
                </c:pt>
                <c:pt idx="1271">
                  <c:v>-1.9999999999999999E-6</c:v>
                </c:pt>
                <c:pt idx="1272">
                  <c:v>0</c:v>
                </c:pt>
                <c:pt idx="1273">
                  <c:v>-3.0000000000000001E-6</c:v>
                </c:pt>
                <c:pt idx="1274">
                  <c:v>0</c:v>
                </c:pt>
                <c:pt idx="1275">
                  <c:v>0</c:v>
                </c:pt>
                <c:pt idx="1276">
                  <c:v>-9.9999999999999995E-7</c:v>
                </c:pt>
                <c:pt idx="1277">
                  <c:v>0</c:v>
                </c:pt>
                <c:pt idx="1278">
                  <c:v>9.9999999999999995E-7</c:v>
                </c:pt>
                <c:pt idx="1279">
                  <c:v>-3.9999999999999998E-6</c:v>
                </c:pt>
                <c:pt idx="1280">
                  <c:v>-9.9999999999999995E-7</c:v>
                </c:pt>
                <c:pt idx="1281">
                  <c:v>-3.9999999999999998E-6</c:v>
                </c:pt>
                <c:pt idx="1282">
                  <c:v>-3.9999999999999998E-6</c:v>
                </c:pt>
                <c:pt idx="1283">
                  <c:v>9.9999999999999995E-7</c:v>
                </c:pt>
                <c:pt idx="1284">
                  <c:v>-1.9999999999999999E-6</c:v>
                </c:pt>
                <c:pt idx="1285">
                  <c:v>0</c:v>
                </c:pt>
                <c:pt idx="1286">
                  <c:v>0</c:v>
                </c:pt>
                <c:pt idx="1287">
                  <c:v>9.9999999999999995E-7</c:v>
                </c:pt>
                <c:pt idx="1288">
                  <c:v>0</c:v>
                </c:pt>
                <c:pt idx="1289">
                  <c:v>0</c:v>
                </c:pt>
                <c:pt idx="1290">
                  <c:v>-9.9999999999999995E-7</c:v>
                </c:pt>
                <c:pt idx="1291">
                  <c:v>0</c:v>
                </c:pt>
                <c:pt idx="1292">
                  <c:v>0</c:v>
                </c:pt>
                <c:pt idx="1293">
                  <c:v>1.9999999999999999E-6</c:v>
                </c:pt>
                <c:pt idx="1294">
                  <c:v>0</c:v>
                </c:pt>
                <c:pt idx="1295">
                  <c:v>-3.0000000000000001E-6</c:v>
                </c:pt>
                <c:pt idx="1296">
                  <c:v>-3.9999999999999998E-6</c:v>
                </c:pt>
                <c:pt idx="1297">
                  <c:v>0</c:v>
                </c:pt>
                <c:pt idx="1298">
                  <c:v>-5.0000000000000004E-6</c:v>
                </c:pt>
                <c:pt idx="1299">
                  <c:v>-1.9999999999999999E-6</c:v>
                </c:pt>
                <c:pt idx="1300">
                  <c:v>-9.9999999999999995E-7</c:v>
                </c:pt>
                <c:pt idx="1301">
                  <c:v>-1.9999999999999999E-6</c:v>
                </c:pt>
                <c:pt idx="1302">
                  <c:v>-9.9999999999999995E-7</c:v>
                </c:pt>
                <c:pt idx="1303">
                  <c:v>-9.9999999999999995E-7</c:v>
                </c:pt>
                <c:pt idx="1304">
                  <c:v>-3.0000000000000001E-6</c:v>
                </c:pt>
                <c:pt idx="1305">
                  <c:v>0</c:v>
                </c:pt>
                <c:pt idx="1306">
                  <c:v>-1.9999999999999999E-6</c:v>
                </c:pt>
                <c:pt idx="1307">
                  <c:v>-3.0000000000000001E-6</c:v>
                </c:pt>
                <c:pt idx="1308">
                  <c:v>-1.9999999999999999E-6</c:v>
                </c:pt>
                <c:pt idx="1309">
                  <c:v>0</c:v>
                </c:pt>
                <c:pt idx="1310">
                  <c:v>-3.9999999999999998E-6</c:v>
                </c:pt>
                <c:pt idx="1311">
                  <c:v>-9.9999999999999995E-7</c:v>
                </c:pt>
                <c:pt idx="1312">
                  <c:v>0</c:v>
                </c:pt>
                <c:pt idx="1313">
                  <c:v>-3.9999999999999998E-6</c:v>
                </c:pt>
                <c:pt idx="1314">
                  <c:v>1.9999999999999999E-6</c:v>
                </c:pt>
                <c:pt idx="1315">
                  <c:v>-3.9999999999999998E-6</c:v>
                </c:pt>
                <c:pt idx="1316">
                  <c:v>-1.9999999999999999E-6</c:v>
                </c:pt>
                <c:pt idx="1317">
                  <c:v>0</c:v>
                </c:pt>
                <c:pt idx="1318">
                  <c:v>0</c:v>
                </c:pt>
                <c:pt idx="1319">
                  <c:v>-9.9999999999999995E-7</c:v>
                </c:pt>
                <c:pt idx="1320">
                  <c:v>-3.9999999999999998E-6</c:v>
                </c:pt>
                <c:pt idx="1321">
                  <c:v>-5.0000000000000004E-6</c:v>
                </c:pt>
                <c:pt idx="1322">
                  <c:v>-3.0000000000000001E-6</c:v>
                </c:pt>
                <c:pt idx="1323">
                  <c:v>-9.9999999999999995E-7</c:v>
                </c:pt>
                <c:pt idx="1324">
                  <c:v>-9.9999999999999995E-7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-3.0000000000000001E-6</c:v>
                </c:pt>
                <c:pt idx="1329">
                  <c:v>0</c:v>
                </c:pt>
                <c:pt idx="1330">
                  <c:v>-9.9999999999999995E-7</c:v>
                </c:pt>
                <c:pt idx="1331">
                  <c:v>-9.9999999999999995E-7</c:v>
                </c:pt>
                <c:pt idx="1332">
                  <c:v>0</c:v>
                </c:pt>
                <c:pt idx="1333">
                  <c:v>-3.0000000000000001E-6</c:v>
                </c:pt>
                <c:pt idx="1334">
                  <c:v>0</c:v>
                </c:pt>
                <c:pt idx="1335">
                  <c:v>-1.9999999999999999E-6</c:v>
                </c:pt>
                <c:pt idx="1336">
                  <c:v>-1.9999999999999999E-6</c:v>
                </c:pt>
                <c:pt idx="1337">
                  <c:v>0</c:v>
                </c:pt>
                <c:pt idx="1338">
                  <c:v>-3.0000000000000001E-6</c:v>
                </c:pt>
                <c:pt idx="1339">
                  <c:v>0</c:v>
                </c:pt>
                <c:pt idx="1340">
                  <c:v>-1.9999999999999999E-6</c:v>
                </c:pt>
                <c:pt idx="1341">
                  <c:v>0</c:v>
                </c:pt>
                <c:pt idx="1342">
                  <c:v>0</c:v>
                </c:pt>
                <c:pt idx="1343">
                  <c:v>-9.9999999999999995E-7</c:v>
                </c:pt>
                <c:pt idx="1344">
                  <c:v>0</c:v>
                </c:pt>
                <c:pt idx="1345">
                  <c:v>-3.9999999999999998E-6</c:v>
                </c:pt>
                <c:pt idx="1346">
                  <c:v>0</c:v>
                </c:pt>
                <c:pt idx="1347">
                  <c:v>0</c:v>
                </c:pt>
                <c:pt idx="1348">
                  <c:v>-9.9999999999999995E-7</c:v>
                </c:pt>
                <c:pt idx="1349">
                  <c:v>-1.9999999999999999E-6</c:v>
                </c:pt>
                <c:pt idx="1350">
                  <c:v>-1.9999999999999999E-6</c:v>
                </c:pt>
                <c:pt idx="1351">
                  <c:v>-3.0000000000000001E-6</c:v>
                </c:pt>
                <c:pt idx="1352">
                  <c:v>0</c:v>
                </c:pt>
                <c:pt idx="1353">
                  <c:v>0</c:v>
                </c:pt>
                <c:pt idx="1354">
                  <c:v>-3.0000000000000001E-6</c:v>
                </c:pt>
                <c:pt idx="1355">
                  <c:v>-1.9999999999999999E-6</c:v>
                </c:pt>
                <c:pt idx="1356">
                  <c:v>-3.0000000000000001E-6</c:v>
                </c:pt>
                <c:pt idx="1357">
                  <c:v>-3.0000000000000001E-6</c:v>
                </c:pt>
                <c:pt idx="1358">
                  <c:v>-1.9999999999999999E-6</c:v>
                </c:pt>
                <c:pt idx="1359">
                  <c:v>-3.9999999999999998E-6</c:v>
                </c:pt>
                <c:pt idx="1360">
                  <c:v>-1.9999999999999999E-6</c:v>
                </c:pt>
                <c:pt idx="1361">
                  <c:v>0</c:v>
                </c:pt>
                <c:pt idx="1362">
                  <c:v>-3.9999999999999998E-6</c:v>
                </c:pt>
                <c:pt idx="1363">
                  <c:v>-9.9999999999999995E-7</c:v>
                </c:pt>
                <c:pt idx="1364">
                  <c:v>-3.9999999999999998E-6</c:v>
                </c:pt>
                <c:pt idx="1365">
                  <c:v>-1.9999999999999999E-6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-3.0000000000000001E-6</c:v>
                </c:pt>
                <c:pt idx="1370">
                  <c:v>-3.9999999999999998E-6</c:v>
                </c:pt>
                <c:pt idx="1371">
                  <c:v>1.9999999999999999E-6</c:v>
                </c:pt>
                <c:pt idx="1372">
                  <c:v>-1.9999999999999999E-6</c:v>
                </c:pt>
                <c:pt idx="1373">
                  <c:v>0</c:v>
                </c:pt>
                <c:pt idx="1374">
                  <c:v>-3.9999999999999998E-6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-3.0000000000000001E-6</c:v>
                </c:pt>
                <c:pt idx="1380">
                  <c:v>-9.9999999999999995E-7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-3.9999999999999998E-6</c:v>
                </c:pt>
                <c:pt idx="1385">
                  <c:v>0</c:v>
                </c:pt>
                <c:pt idx="1386">
                  <c:v>0</c:v>
                </c:pt>
                <c:pt idx="1387">
                  <c:v>-1.9999999999999999E-6</c:v>
                </c:pt>
                <c:pt idx="1388">
                  <c:v>-3.0000000000000001E-6</c:v>
                </c:pt>
                <c:pt idx="1389">
                  <c:v>-3.9999999999999998E-6</c:v>
                </c:pt>
                <c:pt idx="1390">
                  <c:v>-3.9999999999999998E-6</c:v>
                </c:pt>
                <c:pt idx="1391">
                  <c:v>-3.0000000000000001E-6</c:v>
                </c:pt>
                <c:pt idx="1392">
                  <c:v>-3.0000000000000001E-6</c:v>
                </c:pt>
                <c:pt idx="1393">
                  <c:v>-3.9999999999999998E-6</c:v>
                </c:pt>
                <c:pt idx="1394">
                  <c:v>-3.0000000000000001E-6</c:v>
                </c:pt>
                <c:pt idx="1395">
                  <c:v>0</c:v>
                </c:pt>
                <c:pt idx="1396">
                  <c:v>-3.9999999999999998E-6</c:v>
                </c:pt>
                <c:pt idx="1397">
                  <c:v>-1.9999999999999999E-6</c:v>
                </c:pt>
                <c:pt idx="1398">
                  <c:v>-3.0000000000000001E-6</c:v>
                </c:pt>
                <c:pt idx="1399">
                  <c:v>0</c:v>
                </c:pt>
                <c:pt idx="1400">
                  <c:v>0</c:v>
                </c:pt>
                <c:pt idx="1401">
                  <c:v>-9.9999999999999995E-7</c:v>
                </c:pt>
                <c:pt idx="1402">
                  <c:v>0</c:v>
                </c:pt>
                <c:pt idx="1403">
                  <c:v>-1.9999999999999999E-6</c:v>
                </c:pt>
                <c:pt idx="1404">
                  <c:v>0</c:v>
                </c:pt>
                <c:pt idx="1405">
                  <c:v>3.0000000000000001E-6</c:v>
                </c:pt>
                <c:pt idx="1406">
                  <c:v>-9.9999999999999995E-7</c:v>
                </c:pt>
                <c:pt idx="1407">
                  <c:v>9.9999999999999995E-7</c:v>
                </c:pt>
                <c:pt idx="1408">
                  <c:v>0</c:v>
                </c:pt>
                <c:pt idx="1409">
                  <c:v>-1.9999999999999999E-6</c:v>
                </c:pt>
                <c:pt idx="1410">
                  <c:v>0</c:v>
                </c:pt>
                <c:pt idx="1411">
                  <c:v>-1.9999999999999999E-6</c:v>
                </c:pt>
                <c:pt idx="1412">
                  <c:v>0</c:v>
                </c:pt>
                <c:pt idx="1413">
                  <c:v>-1.9999999999999999E-6</c:v>
                </c:pt>
                <c:pt idx="1414">
                  <c:v>0</c:v>
                </c:pt>
                <c:pt idx="1415">
                  <c:v>9.9999999999999995E-7</c:v>
                </c:pt>
                <c:pt idx="1416">
                  <c:v>-3.0000000000000001E-6</c:v>
                </c:pt>
                <c:pt idx="1417">
                  <c:v>-1.9999999999999999E-6</c:v>
                </c:pt>
                <c:pt idx="1418">
                  <c:v>0</c:v>
                </c:pt>
                <c:pt idx="1419">
                  <c:v>9.9999999999999995E-7</c:v>
                </c:pt>
                <c:pt idx="1420">
                  <c:v>9.9999999999999995E-7</c:v>
                </c:pt>
                <c:pt idx="1421">
                  <c:v>0</c:v>
                </c:pt>
                <c:pt idx="1422">
                  <c:v>-9.9999999999999995E-7</c:v>
                </c:pt>
                <c:pt idx="1423">
                  <c:v>-9.9999999999999995E-7</c:v>
                </c:pt>
                <c:pt idx="1424">
                  <c:v>-1.9999999999999999E-6</c:v>
                </c:pt>
                <c:pt idx="1425">
                  <c:v>-9.9999999999999995E-7</c:v>
                </c:pt>
                <c:pt idx="1426">
                  <c:v>0</c:v>
                </c:pt>
                <c:pt idx="1427">
                  <c:v>-9.9999999999999995E-7</c:v>
                </c:pt>
                <c:pt idx="1428">
                  <c:v>0</c:v>
                </c:pt>
                <c:pt idx="1429">
                  <c:v>0</c:v>
                </c:pt>
                <c:pt idx="1430">
                  <c:v>-3.0000000000000001E-6</c:v>
                </c:pt>
                <c:pt idx="1431">
                  <c:v>-1.9999999999999999E-6</c:v>
                </c:pt>
                <c:pt idx="1432">
                  <c:v>-9.9999999999999995E-7</c:v>
                </c:pt>
                <c:pt idx="1433">
                  <c:v>-3.0000000000000001E-6</c:v>
                </c:pt>
                <c:pt idx="1434">
                  <c:v>-9.9999999999999995E-7</c:v>
                </c:pt>
                <c:pt idx="1435">
                  <c:v>-5.0000000000000004E-6</c:v>
                </c:pt>
                <c:pt idx="1436">
                  <c:v>-9.9999999999999995E-7</c:v>
                </c:pt>
                <c:pt idx="1437">
                  <c:v>-1.9999999999999999E-6</c:v>
                </c:pt>
                <c:pt idx="1438">
                  <c:v>-9.9999999999999995E-7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-3.0000000000000001E-6</c:v>
                </c:pt>
                <c:pt idx="1443">
                  <c:v>9.9999999999999995E-7</c:v>
                </c:pt>
                <c:pt idx="1444">
                  <c:v>0</c:v>
                </c:pt>
                <c:pt idx="1445">
                  <c:v>-3.9999999999999998E-6</c:v>
                </c:pt>
                <c:pt idx="1446">
                  <c:v>-9.9999999999999995E-7</c:v>
                </c:pt>
                <c:pt idx="1447">
                  <c:v>-3.9999999999999998E-6</c:v>
                </c:pt>
                <c:pt idx="1448">
                  <c:v>0</c:v>
                </c:pt>
                <c:pt idx="1449">
                  <c:v>3.0000000000000001E-6</c:v>
                </c:pt>
                <c:pt idx="1450">
                  <c:v>0</c:v>
                </c:pt>
                <c:pt idx="1451">
                  <c:v>-9.9999999999999995E-7</c:v>
                </c:pt>
                <c:pt idx="1452">
                  <c:v>0</c:v>
                </c:pt>
                <c:pt idx="1453">
                  <c:v>-9.9999999999999995E-7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-3.0000000000000001E-6</c:v>
                </c:pt>
                <c:pt idx="1458">
                  <c:v>1.9999999999999999E-6</c:v>
                </c:pt>
                <c:pt idx="1459">
                  <c:v>-3.0000000000000001E-6</c:v>
                </c:pt>
                <c:pt idx="1460">
                  <c:v>0</c:v>
                </c:pt>
                <c:pt idx="1461">
                  <c:v>-3.0000000000000001E-6</c:v>
                </c:pt>
                <c:pt idx="1462">
                  <c:v>-1.9999999999999999E-6</c:v>
                </c:pt>
                <c:pt idx="1463">
                  <c:v>-3.0000000000000001E-6</c:v>
                </c:pt>
                <c:pt idx="1464">
                  <c:v>-3.0000000000000001E-6</c:v>
                </c:pt>
                <c:pt idx="1465">
                  <c:v>-3.9999999999999998E-6</c:v>
                </c:pt>
                <c:pt idx="1466">
                  <c:v>-5.0000000000000004E-6</c:v>
                </c:pt>
                <c:pt idx="1467">
                  <c:v>-1.9999999999999999E-6</c:v>
                </c:pt>
                <c:pt idx="1468">
                  <c:v>0</c:v>
                </c:pt>
                <c:pt idx="1469">
                  <c:v>-3.9999999999999998E-6</c:v>
                </c:pt>
                <c:pt idx="1470">
                  <c:v>0</c:v>
                </c:pt>
                <c:pt idx="1471">
                  <c:v>-9.9999999999999995E-7</c:v>
                </c:pt>
                <c:pt idx="1472">
                  <c:v>-3.0000000000000001E-6</c:v>
                </c:pt>
                <c:pt idx="1473">
                  <c:v>1.9999999999999999E-6</c:v>
                </c:pt>
                <c:pt idx="1474">
                  <c:v>-1.9999999999999999E-6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-9.9999999999999995E-7</c:v>
                </c:pt>
                <c:pt idx="1480">
                  <c:v>-9.9999999999999995E-7</c:v>
                </c:pt>
                <c:pt idx="1481">
                  <c:v>-9.9999999999999995E-7</c:v>
                </c:pt>
                <c:pt idx="1482">
                  <c:v>0</c:v>
                </c:pt>
                <c:pt idx="1483">
                  <c:v>-1.9999999999999999E-6</c:v>
                </c:pt>
                <c:pt idx="1484">
                  <c:v>0</c:v>
                </c:pt>
                <c:pt idx="1485">
                  <c:v>-9.9999999999999995E-7</c:v>
                </c:pt>
                <c:pt idx="1486">
                  <c:v>0</c:v>
                </c:pt>
                <c:pt idx="1487">
                  <c:v>-1.9999999999999999E-6</c:v>
                </c:pt>
                <c:pt idx="1488">
                  <c:v>-9.9999999999999995E-7</c:v>
                </c:pt>
                <c:pt idx="1489">
                  <c:v>-1.9999999999999999E-6</c:v>
                </c:pt>
                <c:pt idx="1490">
                  <c:v>-1.9999999999999999E-6</c:v>
                </c:pt>
                <c:pt idx="1491">
                  <c:v>-9.9999999999999995E-7</c:v>
                </c:pt>
                <c:pt idx="1492">
                  <c:v>-1.9999999999999999E-6</c:v>
                </c:pt>
                <c:pt idx="1493">
                  <c:v>-9.9999999999999995E-7</c:v>
                </c:pt>
                <c:pt idx="1494">
                  <c:v>-9.9999999999999995E-7</c:v>
                </c:pt>
                <c:pt idx="1495">
                  <c:v>-1.9999999999999999E-6</c:v>
                </c:pt>
                <c:pt idx="1496">
                  <c:v>0</c:v>
                </c:pt>
                <c:pt idx="1497">
                  <c:v>0</c:v>
                </c:pt>
                <c:pt idx="1498">
                  <c:v>-9.9999999999999995E-7</c:v>
                </c:pt>
                <c:pt idx="1499">
                  <c:v>-9.9999999999999995E-7</c:v>
                </c:pt>
                <c:pt idx="1500">
                  <c:v>-1.9999999999999999E-6</c:v>
                </c:pt>
                <c:pt idx="1501">
                  <c:v>0</c:v>
                </c:pt>
                <c:pt idx="1502">
                  <c:v>-1.9999999999999999E-6</c:v>
                </c:pt>
                <c:pt idx="1503">
                  <c:v>-3.9999999999999998E-6</c:v>
                </c:pt>
                <c:pt idx="1504">
                  <c:v>0</c:v>
                </c:pt>
                <c:pt idx="1505">
                  <c:v>-1.9999999999999999E-6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-9.9999999999999995E-7</c:v>
                </c:pt>
                <c:pt idx="1512">
                  <c:v>9.9999999999999995E-7</c:v>
                </c:pt>
                <c:pt idx="1513">
                  <c:v>-1.9999999999999999E-6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-9.9999999999999995E-7</c:v>
                </c:pt>
                <c:pt idx="1519">
                  <c:v>-9.9999999999999995E-7</c:v>
                </c:pt>
                <c:pt idx="1520">
                  <c:v>-3.9999999999999998E-6</c:v>
                </c:pt>
                <c:pt idx="1521">
                  <c:v>-1.9999999999999999E-6</c:v>
                </c:pt>
                <c:pt idx="1522">
                  <c:v>-9.9999999999999995E-7</c:v>
                </c:pt>
                <c:pt idx="1523">
                  <c:v>-9.9999999999999995E-7</c:v>
                </c:pt>
                <c:pt idx="1524">
                  <c:v>0</c:v>
                </c:pt>
                <c:pt idx="1525">
                  <c:v>-9.9999999999999995E-7</c:v>
                </c:pt>
                <c:pt idx="1526">
                  <c:v>-9.9999999999999995E-7</c:v>
                </c:pt>
                <c:pt idx="1527">
                  <c:v>-3.9999999999999998E-6</c:v>
                </c:pt>
                <c:pt idx="1528">
                  <c:v>-9.9999999999999995E-7</c:v>
                </c:pt>
                <c:pt idx="1529">
                  <c:v>-1.9999999999999999E-6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-1.9999999999999999E-6</c:v>
                </c:pt>
                <c:pt idx="1535">
                  <c:v>9.9999999999999995E-7</c:v>
                </c:pt>
                <c:pt idx="1536">
                  <c:v>0</c:v>
                </c:pt>
                <c:pt idx="1537">
                  <c:v>-3.0000000000000001E-6</c:v>
                </c:pt>
                <c:pt idx="1538">
                  <c:v>0</c:v>
                </c:pt>
                <c:pt idx="1539">
                  <c:v>-5.0000000000000004E-6</c:v>
                </c:pt>
                <c:pt idx="1540">
                  <c:v>0</c:v>
                </c:pt>
                <c:pt idx="1541">
                  <c:v>9.9999999999999995E-7</c:v>
                </c:pt>
                <c:pt idx="1542">
                  <c:v>-3.9999999999999998E-6</c:v>
                </c:pt>
                <c:pt idx="1543">
                  <c:v>-3.9999999999999998E-6</c:v>
                </c:pt>
                <c:pt idx="1544">
                  <c:v>-5.0000000000000004E-6</c:v>
                </c:pt>
                <c:pt idx="1545">
                  <c:v>0</c:v>
                </c:pt>
                <c:pt idx="1546">
                  <c:v>0</c:v>
                </c:pt>
                <c:pt idx="1547">
                  <c:v>-3.0000000000000001E-6</c:v>
                </c:pt>
                <c:pt idx="1548">
                  <c:v>0</c:v>
                </c:pt>
                <c:pt idx="1549">
                  <c:v>-1.9999999999999999E-6</c:v>
                </c:pt>
                <c:pt idx="1550">
                  <c:v>0</c:v>
                </c:pt>
                <c:pt idx="1551">
                  <c:v>-9.9999999999999995E-7</c:v>
                </c:pt>
                <c:pt idx="1552">
                  <c:v>0</c:v>
                </c:pt>
                <c:pt idx="1553">
                  <c:v>0</c:v>
                </c:pt>
                <c:pt idx="1554">
                  <c:v>-9.9999999999999995E-7</c:v>
                </c:pt>
                <c:pt idx="1555">
                  <c:v>0</c:v>
                </c:pt>
                <c:pt idx="1556">
                  <c:v>-9.9999999999999995E-7</c:v>
                </c:pt>
                <c:pt idx="1557">
                  <c:v>-9.9999999999999995E-7</c:v>
                </c:pt>
                <c:pt idx="1558">
                  <c:v>0</c:v>
                </c:pt>
                <c:pt idx="1559">
                  <c:v>-9.9999999999999995E-7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-3.9999999999999998E-6</c:v>
                </c:pt>
                <c:pt idx="1564">
                  <c:v>9.9999999999999995E-7</c:v>
                </c:pt>
                <c:pt idx="1565">
                  <c:v>0</c:v>
                </c:pt>
                <c:pt idx="1566">
                  <c:v>-9.9999999999999995E-7</c:v>
                </c:pt>
                <c:pt idx="1567">
                  <c:v>-3.0000000000000001E-6</c:v>
                </c:pt>
                <c:pt idx="1568">
                  <c:v>-3.0000000000000001E-6</c:v>
                </c:pt>
                <c:pt idx="1569">
                  <c:v>-9.9999999999999995E-7</c:v>
                </c:pt>
                <c:pt idx="1570">
                  <c:v>-9.9999999999999995E-7</c:v>
                </c:pt>
                <c:pt idx="1571">
                  <c:v>0</c:v>
                </c:pt>
                <c:pt idx="1572">
                  <c:v>0</c:v>
                </c:pt>
                <c:pt idx="1573">
                  <c:v>-9.9999999999999995E-7</c:v>
                </c:pt>
                <c:pt idx="1574">
                  <c:v>9.9999999999999995E-7</c:v>
                </c:pt>
                <c:pt idx="1575">
                  <c:v>-3.9999999999999998E-6</c:v>
                </c:pt>
                <c:pt idx="1576">
                  <c:v>0</c:v>
                </c:pt>
                <c:pt idx="1577">
                  <c:v>-5.0000000000000004E-6</c:v>
                </c:pt>
                <c:pt idx="1578">
                  <c:v>-1.9999999999999999E-6</c:v>
                </c:pt>
                <c:pt idx="1579">
                  <c:v>-9.9999999999999995E-7</c:v>
                </c:pt>
                <c:pt idx="1580">
                  <c:v>-1.9999999999999999E-6</c:v>
                </c:pt>
                <c:pt idx="1581">
                  <c:v>9.9999999999999995E-7</c:v>
                </c:pt>
                <c:pt idx="1582">
                  <c:v>-3.9999999999999998E-6</c:v>
                </c:pt>
                <c:pt idx="1583">
                  <c:v>0</c:v>
                </c:pt>
                <c:pt idx="1584">
                  <c:v>-3.9999999999999998E-6</c:v>
                </c:pt>
                <c:pt idx="1585">
                  <c:v>-3.0000000000000001E-6</c:v>
                </c:pt>
                <c:pt idx="1586">
                  <c:v>9.9999999999999995E-7</c:v>
                </c:pt>
                <c:pt idx="1587">
                  <c:v>-3.0000000000000001E-6</c:v>
                </c:pt>
                <c:pt idx="1588">
                  <c:v>0</c:v>
                </c:pt>
                <c:pt idx="1589">
                  <c:v>9.9999999999999995E-7</c:v>
                </c:pt>
                <c:pt idx="1590">
                  <c:v>-3.0000000000000001E-6</c:v>
                </c:pt>
                <c:pt idx="1591">
                  <c:v>-1.9999999999999999E-6</c:v>
                </c:pt>
                <c:pt idx="1592">
                  <c:v>-1.9999999999999999E-6</c:v>
                </c:pt>
                <c:pt idx="1593">
                  <c:v>-3.0000000000000001E-6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-9.9999999999999995E-7</c:v>
                </c:pt>
                <c:pt idx="1598">
                  <c:v>-1.9999999999999999E-6</c:v>
                </c:pt>
                <c:pt idx="1599">
                  <c:v>0</c:v>
                </c:pt>
                <c:pt idx="1600">
                  <c:v>0</c:v>
                </c:pt>
                <c:pt idx="1601">
                  <c:v>-1.9999999999999999E-6</c:v>
                </c:pt>
                <c:pt idx="1602">
                  <c:v>-9.9999999999999995E-7</c:v>
                </c:pt>
                <c:pt idx="1603">
                  <c:v>-9.9999999999999995E-7</c:v>
                </c:pt>
                <c:pt idx="1604">
                  <c:v>-3.0000000000000001E-6</c:v>
                </c:pt>
                <c:pt idx="1605">
                  <c:v>-9.9999999999999995E-7</c:v>
                </c:pt>
                <c:pt idx="1606">
                  <c:v>-3.9999999999999998E-6</c:v>
                </c:pt>
                <c:pt idx="1607">
                  <c:v>-9.9999999999999995E-7</c:v>
                </c:pt>
                <c:pt idx="1608">
                  <c:v>0</c:v>
                </c:pt>
                <c:pt idx="1609">
                  <c:v>-3.0000000000000001E-6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-1.9999999999999999E-6</c:v>
                </c:pt>
                <c:pt idx="1614">
                  <c:v>-3.0000000000000001E-6</c:v>
                </c:pt>
                <c:pt idx="1615">
                  <c:v>-9.9999999999999995E-7</c:v>
                </c:pt>
                <c:pt idx="1616">
                  <c:v>-9.9999999999999995E-7</c:v>
                </c:pt>
                <c:pt idx="1617">
                  <c:v>0</c:v>
                </c:pt>
                <c:pt idx="1618">
                  <c:v>0</c:v>
                </c:pt>
                <c:pt idx="1619">
                  <c:v>-1.9999999999999999E-6</c:v>
                </c:pt>
                <c:pt idx="1620">
                  <c:v>-3.9999999999999998E-6</c:v>
                </c:pt>
                <c:pt idx="1621">
                  <c:v>-3.0000000000000001E-6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-3.0000000000000001E-6</c:v>
                </c:pt>
                <c:pt idx="1627">
                  <c:v>0</c:v>
                </c:pt>
                <c:pt idx="1628">
                  <c:v>-1.9999999999999999E-6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-9.9999999999999995E-7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-5.0000000000000004E-6</c:v>
                </c:pt>
                <c:pt idx="1639">
                  <c:v>9.9999999999999995E-7</c:v>
                </c:pt>
                <c:pt idx="1640">
                  <c:v>-1.9999999999999999E-6</c:v>
                </c:pt>
                <c:pt idx="1641">
                  <c:v>-9.9999999999999995E-7</c:v>
                </c:pt>
                <c:pt idx="1642">
                  <c:v>0</c:v>
                </c:pt>
                <c:pt idx="1643">
                  <c:v>-9.9999999999999995E-7</c:v>
                </c:pt>
                <c:pt idx="1644">
                  <c:v>-9.9999999999999995E-7</c:v>
                </c:pt>
                <c:pt idx="1645">
                  <c:v>0</c:v>
                </c:pt>
                <c:pt idx="1646">
                  <c:v>0</c:v>
                </c:pt>
                <c:pt idx="1647">
                  <c:v>-9.9999999999999995E-7</c:v>
                </c:pt>
                <c:pt idx="1648">
                  <c:v>-9.9999999999999995E-7</c:v>
                </c:pt>
                <c:pt idx="1649">
                  <c:v>0</c:v>
                </c:pt>
                <c:pt idx="1650">
                  <c:v>-3.9999999999999998E-6</c:v>
                </c:pt>
                <c:pt idx="1651">
                  <c:v>-1.9999999999999999E-6</c:v>
                </c:pt>
                <c:pt idx="1652">
                  <c:v>-9.9999999999999995E-7</c:v>
                </c:pt>
                <c:pt idx="1653">
                  <c:v>-1.9999999999999999E-6</c:v>
                </c:pt>
                <c:pt idx="1654">
                  <c:v>9.9999999999999995E-7</c:v>
                </c:pt>
                <c:pt idx="1655">
                  <c:v>0</c:v>
                </c:pt>
                <c:pt idx="1656">
                  <c:v>0</c:v>
                </c:pt>
                <c:pt idx="1657">
                  <c:v>9.9999999999999995E-7</c:v>
                </c:pt>
                <c:pt idx="1658">
                  <c:v>-3.9999999999999998E-6</c:v>
                </c:pt>
                <c:pt idx="1659">
                  <c:v>-3.0000000000000001E-6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-3.9999999999999998E-6</c:v>
                </c:pt>
                <c:pt idx="1664">
                  <c:v>-9.9999999999999995E-7</c:v>
                </c:pt>
                <c:pt idx="1665">
                  <c:v>-1.9999999999999999E-6</c:v>
                </c:pt>
                <c:pt idx="1666">
                  <c:v>0</c:v>
                </c:pt>
                <c:pt idx="1667">
                  <c:v>-3.0000000000000001E-6</c:v>
                </c:pt>
                <c:pt idx="1668">
                  <c:v>-9.9999999999999995E-7</c:v>
                </c:pt>
                <c:pt idx="1669">
                  <c:v>-3.9999999999999998E-6</c:v>
                </c:pt>
                <c:pt idx="1670">
                  <c:v>-3.0000000000000001E-6</c:v>
                </c:pt>
                <c:pt idx="1671">
                  <c:v>-9.9999999999999995E-7</c:v>
                </c:pt>
                <c:pt idx="1672">
                  <c:v>-3.0000000000000001E-6</c:v>
                </c:pt>
                <c:pt idx="1673">
                  <c:v>-3.0000000000000001E-6</c:v>
                </c:pt>
                <c:pt idx="1674">
                  <c:v>-3.0000000000000001E-6</c:v>
                </c:pt>
                <c:pt idx="1675">
                  <c:v>-5.0000000000000004E-6</c:v>
                </c:pt>
                <c:pt idx="1676">
                  <c:v>-5.0000000000000004E-6</c:v>
                </c:pt>
                <c:pt idx="1677">
                  <c:v>-1.9999999999999999E-6</c:v>
                </c:pt>
                <c:pt idx="1678">
                  <c:v>-1.9999999999999999E-6</c:v>
                </c:pt>
                <c:pt idx="1679">
                  <c:v>-3.0000000000000001E-6</c:v>
                </c:pt>
                <c:pt idx="1680">
                  <c:v>-3.9999999999999998E-6</c:v>
                </c:pt>
                <c:pt idx="1681">
                  <c:v>-1.9999999999999999E-6</c:v>
                </c:pt>
                <c:pt idx="1682">
                  <c:v>-3.9999999999999998E-6</c:v>
                </c:pt>
                <c:pt idx="1683">
                  <c:v>-1.9999999999999999E-6</c:v>
                </c:pt>
                <c:pt idx="1684">
                  <c:v>-9.9999999999999995E-7</c:v>
                </c:pt>
                <c:pt idx="1685">
                  <c:v>0</c:v>
                </c:pt>
                <c:pt idx="1686">
                  <c:v>0</c:v>
                </c:pt>
                <c:pt idx="1687">
                  <c:v>-3.9999999999999998E-6</c:v>
                </c:pt>
                <c:pt idx="1688">
                  <c:v>-1.9999999999999999E-6</c:v>
                </c:pt>
                <c:pt idx="1689">
                  <c:v>-3.0000000000000001E-6</c:v>
                </c:pt>
                <c:pt idx="1690">
                  <c:v>-1.9999999999999999E-6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-9.9999999999999995E-7</c:v>
                </c:pt>
                <c:pt idx="1695">
                  <c:v>1.9999999999999999E-6</c:v>
                </c:pt>
                <c:pt idx="1696">
                  <c:v>0</c:v>
                </c:pt>
                <c:pt idx="1697">
                  <c:v>-3.0000000000000001E-6</c:v>
                </c:pt>
                <c:pt idx="1698">
                  <c:v>-1.9999999999999999E-6</c:v>
                </c:pt>
                <c:pt idx="1699">
                  <c:v>-6.0000000000000002E-6</c:v>
                </c:pt>
                <c:pt idx="1700">
                  <c:v>0</c:v>
                </c:pt>
                <c:pt idx="1701">
                  <c:v>-3.0000000000000001E-6</c:v>
                </c:pt>
                <c:pt idx="1702">
                  <c:v>-9.9999999999999995E-7</c:v>
                </c:pt>
                <c:pt idx="1703">
                  <c:v>0</c:v>
                </c:pt>
                <c:pt idx="1704">
                  <c:v>-9.9999999999999995E-7</c:v>
                </c:pt>
                <c:pt idx="1705">
                  <c:v>-9.9999999999999995E-7</c:v>
                </c:pt>
                <c:pt idx="1706">
                  <c:v>-1.9999999999999999E-6</c:v>
                </c:pt>
                <c:pt idx="1707">
                  <c:v>-9.9999999999999995E-7</c:v>
                </c:pt>
                <c:pt idx="1708">
                  <c:v>-1.9999999999999999E-6</c:v>
                </c:pt>
                <c:pt idx="1709">
                  <c:v>0</c:v>
                </c:pt>
                <c:pt idx="1710">
                  <c:v>0</c:v>
                </c:pt>
                <c:pt idx="1711">
                  <c:v>-9.9999999999999995E-7</c:v>
                </c:pt>
                <c:pt idx="1712">
                  <c:v>0</c:v>
                </c:pt>
                <c:pt idx="1713">
                  <c:v>-9.9999999999999995E-7</c:v>
                </c:pt>
                <c:pt idx="1714">
                  <c:v>9.9999999999999995E-7</c:v>
                </c:pt>
                <c:pt idx="1715">
                  <c:v>9.9999999999999995E-7</c:v>
                </c:pt>
                <c:pt idx="1716">
                  <c:v>-5.0000000000000004E-6</c:v>
                </c:pt>
                <c:pt idx="1717">
                  <c:v>-1.9999999999999999E-6</c:v>
                </c:pt>
                <c:pt idx="1718">
                  <c:v>-3.9999999999999998E-6</c:v>
                </c:pt>
                <c:pt idx="1719">
                  <c:v>-9.9999999999999995E-7</c:v>
                </c:pt>
                <c:pt idx="1720">
                  <c:v>-1.9999999999999999E-6</c:v>
                </c:pt>
                <c:pt idx="1721">
                  <c:v>-5.0000000000000004E-6</c:v>
                </c:pt>
                <c:pt idx="1722">
                  <c:v>-3.9999999999999998E-6</c:v>
                </c:pt>
                <c:pt idx="1723">
                  <c:v>0</c:v>
                </c:pt>
                <c:pt idx="1724">
                  <c:v>0</c:v>
                </c:pt>
                <c:pt idx="1725">
                  <c:v>-9.9999999999999995E-7</c:v>
                </c:pt>
                <c:pt idx="1726">
                  <c:v>0</c:v>
                </c:pt>
                <c:pt idx="1727">
                  <c:v>-1.9999999999999999E-6</c:v>
                </c:pt>
                <c:pt idx="1728">
                  <c:v>-9.9999999999999995E-7</c:v>
                </c:pt>
                <c:pt idx="1729">
                  <c:v>-9.9999999999999995E-7</c:v>
                </c:pt>
                <c:pt idx="1730">
                  <c:v>-3.9999999999999998E-6</c:v>
                </c:pt>
                <c:pt idx="1731">
                  <c:v>0</c:v>
                </c:pt>
                <c:pt idx="1732">
                  <c:v>-1.9999999999999999E-6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-3.0000000000000001E-6</c:v>
                </c:pt>
                <c:pt idx="1738">
                  <c:v>0</c:v>
                </c:pt>
                <c:pt idx="1739">
                  <c:v>0</c:v>
                </c:pt>
                <c:pt idx="1740">
                  <c:v>-3.9999999999999998E-6</c:v>
                </c:pt>
                <c:pt idx="1741">
                  <c:v>1.9999999999999999E-6</c:v>
                </c:pt>
                <c:pt idx="1742">
                  <c:v>0</c:v>
                </c:pt>
                <c:pt idx="1743">
                  <c:v>0</c:v>
                </c:pt>
                <c:pt idx="1744">
                  <c:v>9.9999999999999995E-7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-1.9999999999999999E-6</c:v>
                </c:pt>
                <c:pt idx="1750">
                  <c:v>-9.9999999999999995E-7</c:v>
                </c:pt>
                <c:pt idx="1751">
                  <c:v>0</c:v>
                </c:pt>
                <c:pt idx="1752">
                  <c:v>0</c:v>
                </c:pt>
                <c:pt idx="1753">
                  <c:v>-1.9999999999999999E-6</c:v>
                </c:pt>
                <c:pt idx="1754">
                  <c:v>-3.0000000000000001E-6</c:v>
                </c:pt>
                <c:pt idx="1755">
                  <c:v>-3.9999999999999998E-6</c:v>
                </c:pt>
                <c:pt idx="1756">
                  <c:v>-5.0000000000000004E-6</c:v>
                </c:pt>
                <c:pt idx="1757">
                  <c:v>-9.9999999999999995E-7</c:v>
                </c:pt>
                <c:pt idx="1758">
                  <c:v>0</c:v>
                </c:pt>
                <c:pt idx="1759">
                  <c:v>-3.9999999999999998E-6</c:v>
                </c:pt>
                <c:pt idx="1760">
                  <c:v>0</c:v>
                </c:pt>
                <c:pt idx="1761">
                  <c:v>-9.9999999999999995E-7</c:v>
                </c:pt>
                <c:pt idx="1762">
                  <c:v>-1.9999999999999999E-6</c:v>
                </c:pt>
                <c:pt idx="1763">
                  <c:v>9.9999999999999995E-7</c:v>
                </c:pt>
                <c:pt idx="1764">
                  <c:v>-3.0000000000000001E-6</c:v>
                </c:pt>
                <c:pt idx="1765">
                  <c:v>0</c:v>
                </c:pt>
                <c:pt idx="1766">
                  <c:v>-5.0000000000000004E-6</c:v>
                </c:pt>
                <c:pt idx="1767">
                  <c:v>0</c:v>
                </c:pt>
                <c:pt idx="1768">
                  <c:v>1.9999999999999999E-6</c:v>
                </c:pt>
                <c:pt idx="1769">
                  <c:v>0</c:v>
                </c:pt>
                <c:pt idx="1770">
                  <c:v>-1.9999999999999999E-6</c:v>
                </c:pt>
                <c:pt idx="1771">
                  <c:v>-1.9999999999999999E-6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-1.9999999999999999E-6</c:v>
                </c:pt>
                <c:pt idx="1776">
                  <c:v>-9.9999999999999995E-7</c:v>
                </c:pt>
                <c:pt idx="1777">
                  <c:v>-1.9999999999999999E-6</c:v>
                </c:pt>
                <c:pt idx="1778">
                  <c:v>-5.0000000000000004E-6</c:v>
                </c:pt>
                <c:pt idx="1779">
                  <c:v>-9.9999999999999995E-7</c:v>
                </c:pt>
                <c:pt idx="1780">
                  <c:v>-3.9999999999999998E-6</c:v>
                </c:pt>
                <c:pt idx="1781">
                  <c:v>-3.0000000000000001E-6</c:v>
                </c:pt>
                <c:pt idx="1782">
                  <c:v>-9.9999999999999995E-7</c:v>
                </c:pt>
                <c:pt idx="1783">
                  <c:v>-1.9999999999999999E-6</c:v>
                </c:pt>
                <c:pt idx="1784">
                  <c:v>-9.9999999999999995E-7</c:v>
                </c:pt>
                <c:pt idx="1785">
                  <c:v>0</c:v>
                </c:pt>
                <c:pt idx="1786">
                  <c:v>-9.9999999999999995E-7</c:v>
                </c:pt>
                <c:pt idx="1787">
                  <c:v>0</c:v>
                </c:pt>
                <c:pt idx="1788">
                  <c:v>-5.0000000000000004E-6</c:v>
                </c:pt>
                <c:pt idx="1789">
                  <c:v>0</c:v>
                </c:pt>
                <c:pt idx="1790">
                  <c:v>-3.0000000000000001E-6</c:v>
                </c:pt>
                <c:pt idx="1791">
                  <c:v>9.9999999999999995E-7</c:v>
                </c:pt>
                <c:pt idx="1792">
                  <c:v>0</c:v>
                </c:pt>
                <c:pt idx="1793">
                  <c:v>-3.0000000000000001E-6</c:v>
                </c:pt>
                <c:pt idx="1794">
                  <c:v>0</c:v>
                </c:pt>
                <c:pt idx="1795">
                  <c:v>0</c:v>
                </c:pt>
                <c:pt idx="1796">
                  <c:v>-9.9999999999999995E-7</c:v>
                </c:pt>
                <c:pt idx="1797">
                  <c:v>0</c:v>
                </c:pt>
                <c:pt idx="1798">
                  <c:v>-3.0000000000000001E-6</c:v>
                </c:pt>
                <c:pt idx="1799">
                  <c:v>0</c:v>
                </c:pt>
                <c:pt idx="1800">
                  <c:v>-9.9999999999999995E-7</c:v>
                </c:pt>
                <c:pt idx="1801">
                  <c:v>1.9999999999999999E-6</c:v>
                </c:pt>
                <c:pt idx="1802">
                  <c:v>9.9999999999999995E-7</c:v>
                </c:pt>
                <c:pt idx="1803">
                  <c:v>-1.9999999999999999E-6</c:v>
                </c:pt>
                <c:pt idx="1804">
                  <c:v>-3.0000000000000001E-6</c:v>
                </c:pt>
                <c:pt idx="1805">
                  <c:v>-9.9999999999999995E-7</c:v>
                </c:pt>
                <c:pt idx="1806">
                  <c:v>-1.9999999999999999E-6</c:v>
                </c:pt>
                <c:pt idx="1807">
                  <c:v>-5.0000000000000004E-6</c:v>
                </c:pt>
                <c:pt idx="1808">
                  <c:v>-9.9999999999999995E-7</c:v>
                </c:pt>
                <c:pt idx="1809">
                  <c:v>-1.9999999999999999E-6</c:v>
                </c:pt>
                <c:pt idx="1810">
                  <c:v>-9.9999999999999995E-7</c:v>
                </c:pt>
                <c:pt idx="1811">
                  <c:v>-9.9999999999999995E-7</c:v>
                </c:pt>
                <c:pt idx="1812">
                  <c:v>-3.9999999999999998E-6</c:v>
                </c:pt>
                <c:pt idx="1813">
                  <c:v>-3.0000000000000001E-6</c:v>
                </c:pt>
                <c:pt idx="1814">
                  <c:v>-3.0000000000000001E-6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-9.9999999999999995E-7</c:v>
                </c:pt>
                <c:pt idx="1819">
                  <c:v>-3.9999999999999998E-6</c:v>
                </c:pt>
                <c:pt idx="1820">
                  <c:v>0</c:v>
                </c:pt>
                <c:pt idx="1821">
                  <c:v>0</c:v>
                </c:pt>
                <c:pt idx="1822">
                  <c:v>-3.0000000000000001E-6</c:v>
                </c:pt>
                <c:pt idx="1823">
                  <c:v>0</c:v>
                </c:pt>
                <c:pt idx="1824">
                  <c:v>-9.9999999999999995E-7</c:v>
                </c:pt>
                <c:pt idx="1825">
                  <c:v>0</c:v>
                </c:pt>
                <c:pt idx="1826">
                  <c:v>0</c:v>
                </c:pt>
                <c:pt idx="1827">
                  <c:v>-6.0000000000000002E-6</c:v>
                </c:pt>
                <c:pt idx="1828">
                  <c:v>-3.0000000000000001E-6</c:v>
                </c:pt>
                <c:pt idx="1829">
                  <c:v>-9.9999999999999995E-7</c:v>
                </c:pt>
                <c:pt idx="1830">
                  <c:v>1.9999999999999999E-6</c:v>
                </c:pt>
                <c:pt idx="1831">
                  <c:v>0</c:v>
                </c:pt>
                <c:pt idx="1832">
                  <c:v>-1.9999999999999999E-6</c:v>
                </c:pt>
                <c:pt idx="1833">
                  <c:v>-3.9999999999999998E-6</c:v>
                </c:pt>
                <c:pt idx="1834">
                  <c:v>-1.9999999999999999E-6</c:v>
                </c:pt>
                <c:pt idx="1835">
                  <c:v>0</c:v>
                </c:pt>
                <c:pt idx="1836">
                  <c:v>-3.9999999999999998E-6</c:v>
                </c:pt>
                <c:pt idx="1837">
                  <c:v>-9.9999999999999995E-7</c:v>
                </c:pt>
                <c:pt idx="1838">
                  <c:v>-5.0000000000000004E-6</c:v>
                </c:pt>
                <c:pt idx="1839">
                  <c:v>-5.0000000000000004E-6</c:v>
                </c:pt>
                <c:pt idx="1840">
                  <c:v>0</c:v>
                </c:pt>
                <c:pt idx="1841">
                  <c:v>-1.9999999999999999E-6</c:v>
                </c:pt>
                <c:pt idx="1842">
                  <c:v>0</c:v>
                </c:pt>
                <c:pt idx="1843">
                  <c:v>-9.9999999999999995E-7</c:v>
                </c:pt>
                <c:pt idx="1844">
                  <c:v>-1.9999999999999999E-6</c:v>
                </c:pt>
                <c:pt idx="1845">
                  <c:v>0</c:v>
                </c:pt>
                <c:pt idx="1846">
                  <c:v>-1.9999999999999999E-6</c:v>
                </c:pt>
                <c:pt idx="1847">
                  <c:v>-9.9999999999999995E-7</c:v>
                </c:pt>
                <c:pt idx="1848">
                  <c:v>-3.0000000000000001E-6</c:v>
                </c:pt>
                <c:pt idx="1849">
                  <c:v>-9.9999999999999995E-7</c:v>
                </c:pt>
                <c:pt idx="1850">
                  <c:v>-3.0000000000000001E-6</c:v>
                </c:pt>
                <c:pt idx="1851">
                  <c:v>-3.9999999999999998E-6</c:v>
                </c:pt>
                <c:pt idx="1852">
                  <c:v>0</c:v>
                </c:pt>
                <c:pt idx="1853">
                  <c:v>-3.9999999999999998E-6</c:v>
                </c:pt>
                <c:pt idx="1854">
                  <c:v>-3.0000000000000001E-6</c:v>
                </c:pt>
                <c:pt idx="1855">
                  <c:v>9.9999999999999995E-7</c:v>
                </c:pt>
                <c:pt idx="1856">
                  <c:v>-9.9999999999999995E-7</c:v>
                </c:pt>
                <c:pt idx="1857">
                  <c:v>-1.9999999999999999E-6</c:v>
                </c:pt>
                <c:pt idx="1858">
                  <c:v>-9.9999999999999995E-7</c:v>
                </c:pt>
                <c:pt idx="1859">
                  <c:v>0</c:v>
                </c:pt>
                <c:pt idx="1860">
                  <c:v>9.9999999999999995E-7</c:v>
                </c:pt>
                <c:pt idx="1861">
                  <c:v>-3.9999999999999998E-6</c:v>
                </c:pt>
                <c:pt idx="1862">
                  <c:v>0</c:v>
                </c:pt>
                <c:pt idx="1863">
                  <c:v>-9.9999999999999995E-7</c:v>
                </c:pt>
                <c:pt idx="1864">
                  <c:v>1.9999999999999999E-6</c:v>
                </c:pt>
                <c:pt idx="1865">
                  <c:v>0</c:v>
                </c:pt>
                <c:pt idx="1866">
                  <c:v>0</c:v>
                </c:pt>
                <c:pt idx="1867">
                  <c:v>-3.9999999999999998E-6</c:v>
                </c:pt>
                <c:pt idx="1868">
                  <c:v>-9.9999999999999995E-7</c:v>
                </c:pt>
                <c:pt idx="1869">
                  <c:v>3.0000000000000001E-6</c:v>
                </c:pt>
                <c:pt idx="1870">
                  <c:v>0</c:v>
                </c:pt>
                <c:pt idx="1871">
                  <c:v>-3.9999999999999998E-6</c:v>
                </c:pt>
                <c:pt idx="1872">
                  <c:v>-3.0000000000000001E-6</c:v>
                </c:pt>
                <c:pt idx="1873">
                  <c:v>-9.9999999999999995E-7</c:v>
                </c:pt>
                <c:pt idx="1874">
                  <c:v>-3.0000000000000001E-6</c:v>
                </c:pt>
                <c:pt idx="1875">
                  <c:v>-9.9999999999999995E-7</c:v>
                </c:pt>
                <c:pt idx="1876">
                  <c:v>0</c:v>
                </c:pt>
                <c:pt idx="1877">
                  <c:v>-5.0000000000000004E-6</c:v>
                </c:pt>
                <c:pt idx="1878">
                  <c:v>-9.9999999999999995E-7</c:v>
                </c:pt>
                <c:pt idx="1879">
                  <c:v>-9.9999999999999995E-7</c:v>
                </c:pt>
                <c:pt idx="1880">
                  <c:v>-1.9999999999999999E-6</c:v>
                </c:pt>
                <c:pt idx="1881">
                  <c:v>0</c:v>
                </c:pt>
                <c:pt idx="1882">
                  <c:v>-1.9999999999999999E-6</c:v>
                </c:pt>
                <c:pt idx="1883">
                  <c:v>-1.9999999999999999E-6</c:v>
                </c:pt>
                <c:pt idx="1884">
                  <c:v>9.9999999999999995E-7</c:v>
                </c:pt>
                <c:pt idx="1885">
                  <c:v>-1.9999999999999999E-6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-9.9999999999999995E-7</c:v>
                </c:pt>
                <c:pt idx="1891">
                  <c:v>-3.0000000000000001E-6</c:v>
                </c:pt>
                <c:pt idx="1892">
                  <c:v>0</c:v>
                </c:pt>
                <c:pt idx="1893">
                  <c:v>-9.9999999999999995E-7</c:v>
                </c:pt>
                <c:pt idx="1894">
                  <c:v>0</c:v>
                </c:pt>
                <c:pt idx="1895">
                  <c:v>-9.9999999999999995E-7</c:v>
                </c:pt>
                <c:pt idx="1896">
                  <c:v>0</c:v>
                </c:pt>
                <c:pt idx="1897">
                  <c:v>9.9999999999999995E-7</c:v>
                </c:pt>
                <c:pt idx="1898">
                  <c:v>0</c:v>
                </c:pt>
                <c:pt idx="1899">
                  <c:v>-3.9999999999999998E-6</c:v>
                </c:pt>
                <c:pt idx="1900">
                  <c:v>-5.0000000000000004E-6</c:v>
                </c:pt>
                <c:pt idx="1901">
                  <c:v>-9.9999999999999995E-7</c:v>
                </c:pt>
                <c:pt idx="1902">
                  <c:v>-9.9999999999999995E-7</c:v>
                </c:pt>
                <c:pt idx="1903">
                  <c:v>0</c:v>
                </c:pt>
                <c:pt idx="1904">
                  <c:v>-1.9999999999999999E-6</c:v>
                </c:pt>
                <c:pt idx="1905">
                  <c:v>-9.9999999999999995E-7</c:v>
                </c:pt>
                <c:pt idx="1906">
                  <c:v>-3.9999999999999998E-6</c:v>
                </c:pt>
                <c:pt idx="1907">
                  <c:v>0</c:v>
                </c:pt>
                <c:pt idx="1908">
                  <c:v>-9.9999999999999995E-7</c:v>
                </c:pt>
                <c:pt idx="1909">
                  <c:v>-3.0000000000000001E-6</c:v>
                </c:pt>
                <c:pt idx="1910">
                  <c:v>-5.0000000000000004E-6</c:v>
                </c:pt>
                <c:pt idx="1911">
                  <c:v>-1.9999999999999999E-6</c:v>
                </c:pt>
                <c:pt idx="1912">
                  <c:v>3.0000000000000001E-6</c:v>
                </c:pt>
                <c:pt idx="1913">
                  <c:v>-3.0000000000000001E-6</c:v>
                </c:pt>
                <c:pt idx="1914">
                  <c:v>0</c:v>
                </c:pt>
                <c:pt idx="1915">
                  <c:v>-3.0000000000000001E-6</c:v>
                </c:pt>
                <c:pt idx="1916">
                  <c:v>0</c:v>
                </c:pt>
                <c:pt idx="1917">
                  <c:v>0</c:v>
                </c:pt>
                <c:pt idx="1918">
                  <c:v>-1.9999999999999999E-6</c:v>
                </c:pt>
                <c:pt idx="1919">
                  <c:v>-5.0000000000000004E-6</c:v>
                </c:pt>
                <c:pt idx="1920">
                  <c:v>-3.9999999999999998E-6</c:v>
                </c:pt>
                <c:pt idx="1921">
                  <c:v>-3.9999999999999998E-6</c:v>
                </c:pt>
                <c:pt idx="1922">
                  <c:v>-3.0000000000000001E-6</c:v>
                </c:pt>
                <c:pt idx="1923">
                  <c:v>-1.9999999999999999E-6</c:v>
                </c:pt>
                <c:pt idx="1924">
                  <c:v>-3.9999999999999998E-6</c:v>
                </c:pt>
                <c:pt idx="1925">
                  <c:v>-3.9999999999999998E-6</c:v>
                </c:pt>
                <c:pt idx="1926">
                  <c:v>-1.9999999999999999E-6</c:v>
                </c:pt>
                <c:pt idx="1927">
                  <c:v>0</c:v>
                </c:pt>
                <c:pt idx="1928">
                  <c:v>0</c:v>
                </c:pt>
                <c:pt idx="1929">
                  <c:v>-3.0000000000000001E-6</c:v>
                </c:pt>
                <c:pt idx="1930">
                  <c:v>0</c:v>
                </c:pt>
                <c:pt idx="1931">
                  <c:v>-5.0000000000000004E-6</c:v>
                </c:pt>
                <c:pt idx="1932">
                  <c:v>-3.0000000000000001E-6</c:v>
                </c:pt>
                <c:pt idx="1933">
                  <c:v>0</c:v>
                </c:pt>
                <c:pt idx="1934">
                  <c:v>-1.9999999999999999E-6</c:v>
                </c:pt>
                <c:pt idx="1935">
                  <c:v>-1.9999999999999999E-6</c:v>
                </c:pt>
                <c:pt idx="1936">
                  <c:v>-1.9999999999999999E-6</c:v>
                </c:pt>
                <c:pt idx="1937">
                  <c:v>0</c:v>
                </c:pt>
                <c:pt idx="1938">
                  <c:v>-3.9999999999999998E-6</c:v>
                </c:pt>
                <c:pt idx="1939">
                  <c:v>0</c:v>
                </c:pt>
                <c:pt idx="1940">
                  <c:v>0</c:v>
                </c:pt>
                <c:pt idx="1941">
                  <c:v>-3.0000000000000001E-6</c:v>
                </c:pt>
                <c:pt idx="1942">
                  <c:v>0</c:v>
                </c:pt>
                <c:pt idx="1943">
                  <c:v>-3.0000000000000001E-6</c:v>
                </c:pt>
                <c:pt idx="1944">
                  <c:v>-3.0000000000000001E-6</c:v>
                </c:pt>
                <c:pt idx="1945">
                  <c:v>0</c:v>
                </c:pt>
                <c:pt idx="1946">
                  <c:v>-5.0000000000000004E-6</c:v>
                </c:pt>
                <c:pt idx="1947">
                  <c:v>0</c:v>
                </c:pt>
                <c:pt idx="1948">
                  <c:v>-3.0000000000000001E-6</c:v>
                </c:pt>
                <c:pt idx="1949">
                  <c:v>-3.0000000000000001E-6</c:v>
                </c:pt>
                <c:pt idx="1950">
                  <c:v>0</c:v>
                </c:pt>
                <c:pt idx="1951">
                  <c:v>-1.9999999999999999E-6</c:v>
                </c:pt>
                <c:pt idx="1952">
                  <c:v>0</c:v>
                </c:pt>
                <c:pt idx="1953">
                  <c:v>-1.9999999999999999E-6</c:v>
                </c:pt>
                <c:pt idx="1954">
                  <c:v>9.9999999999999995E-7</c:v>
                </c:pt>
                <c:pt idx="1955">
                  <c:v>0</c:v>
                </c:pt>
                <c:pt idx="1956">
                  <c:v>-3.0000000000000001E-6</c:v>
                </c:pt>
                <c:pt idx="1957">
                  <c:v>0</c:v>
                </c:pt>
                <c:pt idx="1958">
                  <c:v>-3.0000000000000001E-6</c:v>
                </c:pt>
                <c:pt idx="1959">
                  <c:v>0</c:v>
                </c:pt>
                <c:pt idx="1960">
                  <c:v>-9.9999999999999995E-7</c:v>
                </c:pt>
                <c:pt idx="1961">
                  <c:v>0</c:v>
                </c:pt>
                <c:pt idx="1962">
                  <c:v>-1.9999999999999999E-6</c:v>
                </c:pt>
                <c:pt idx="1963">
                  <c:v>-9.9999999999999995E-7</c:v>
                </c:pt>
                <c:pt idx="1964">
                  <c:v>0</c:v>
                </c:pt>
                <c:pt idx="1965">
                  <c:v>-6.0000000000000002E-6</c:v>
                </c:pt>
                <c:pt idx="1966">
                  <c:v>-1.9999999999999999E-6</c:v>
                </c:pt>
                <c:pt idx="1967">
                  <c:v>-5.0000000000000004E-6</c:v>
                </c:pt>
                <c:pt idx="1968">
                  <c:v>0</c:v>
                </c:pt>
                <c:pt idx="1969">
                  <c:v>0</c:v>
                </c:pt>
                <c:pt idx="1970">
                  <c:v>-9.9999999999999995E-7</c:v>
                </c:pt>
                <c:pt idx="1971">
                  <c:v>-9.9999999999999995E-7</c:v>
                </c:pt>
                <c:pt idx="1972">
                  <c:v>-3.9999999999999998E-6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87-44BF-A8D4-48F05D61F2BF}"/>
            </c:ext>
          </c:extLst>
        </c:ser>
        <c:ser>
          <c:idx val="5"/>
          <c:order val="1"/>
          <c:tx>
            <c:strRef>
              <c:f>All!$G$1:$G$3</c:f>
              <c:strCache>
                <c:ptCount val="1"/>
                <c:pt idx="0">
                  <c:v>Short 8.26531E-07 20Vレンジ_10PLC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All!$A$4:$A$4224</c:f>
              <c:numCache>
                <c:formatCode>yyyy/mm/dd\ hh:mm:ss</c:formatCode>
                <c:ptCount val="4221"/>
                <c:pt idx="0">
                  <c:v>40550.469305555554</c:v>
                </c:pt>
                <c:pt idx="1">
                  <c:v>40550.469305555554</c:v>
                </c:pt>
                <c:pt idx="2">
                  <c:v>40550.469305555554</c:v>
                </c:pt>
                <c:pt idx="3">
                  <c:v>40550.469305555554</c:v>
                </c:pt>
                <c:pt idx="4">
                  <c:v>40550.469317129631</c:v>
                </c:pt>
                <c:pt idx="5">
                  <c:v>40550.469317129631</c:v>
                </c:pt>
                <c:pt idx="6">
                  <c:v>40550.469317129631</c:v>
                </c:pt>
                <c:pt idx="7">
                  <c:v>40550.469317129631</c:v>
                </c:pt>
                <c:pt idx="8">
                  <c:v>40550.469317129631</c:v>
                </c:pt>
                <c:pt idx="9">
                  <c:v>40550.469317129631</c:v>
                </c:pt>
                <c:pt idx="10">
                  <c:v>40550.469317129631</c:v>
                </c:pt>
                <c:pt idx="11">
                  <c:v>40550.469328703701</c:v>
                </c:pt>
                <c:pt idx="12">
                  <c:v>40550.469328703701</c:v>
                </c:pt>
                <c:pt idx="13">
                  <c:v>40550.469328703701</c:v>
                </c:pt>
                <c:pt idx="14">
                  <c:v>40550.469328703701</c:v>
                </c:pt>
                <c:pt idx="15">
                  <c:v>40550.469328703701</c:v>
                </c:pt>
                <c:pt idx="16">
                  <c:v>40550.469328703701</c:v>
                </c:pt>
                <c:pt idx="17">
                  <c:v>40550.469340277778</c:v>
                </c:pt>
                <c:pt idx="18">
                  <c:v>40550.469340277778</c:v>
                </c:pt>
                <c:pt idx="19">
                  <c:v>40550.469340277778</c:v>
                </c:pt>
                <c:pt idx="20">
                  <c:v>40550.469340277778</c:v>
                </c:pt>
                <c:pt idx="21">
                  <c:v>40550.469340277778</c:v>
                </c:pt>
                <c:pt idx="22">
                  <c:v>40550.469351851854</c:v>
                </c:pt>
                <c:pt idx="23">
                  <c:v>40550.469351851854</c:v>
                </c:pt>
                <c:pt idx="24">
                  <c:v>40550.469351851854</c:v>
                </c:pt>
                <c:pt idx="25">
                  <c:v>40550.469351851854</c:v>
                </c:pt>
                <c:pt idx="26">
                  <c:v>40550.469351851854</c:v>
                </c:pt>
                <c:pt idx="27">
                  <c:v>40550.469351851854</c:v>
                </c:pt>
                <c:pt idx="28">
                  <c:v>40550.469351851854</c:v>
                </c:pt>
                <c:pt idx="29">
                  <c:v>40550.469363425924</c:v>
                </c:pt>
                <c:pt idx="30">
                  <c:v>40550.469363425924</c:v>
                </c:pt>
                <c:pt idx="31">
                  <c:v>40550.469363425924</c:v>
                </c:pt>
                <c:pt idx="32">
                  <c:v>40550.469363425924</c:v>
                </c:pt>
                <c:pt idx="33">
                  <c:v>40550.469363425924</c:v>
                </c:pt>
                <c:pt idx="34">
                  <c:v>40550.469363425924</c:v>
                </c:pt>
                <c:pt idx="35">
                  <c:v>40550.469375000001</c:v>
                </c:pt>
                <c:pt idx="36">
                  <c:v>40550.469375000001</c:v>
                </c:pt>
                <c:pt idx="37">
                  <c:v>40550.469375000001</c:v>
                </c:pt>
                <c:pt idx="38">
                  <c:v>40550.469375000001</c:v>
                </c:pt>
                <c:pt idx="39">
                  <c:v>40550.469375000001</c:v>
                </c:pt>
                <c:pt idx="40">
                  <c:v>40550.469375000001</c:v>
                </c:pt>
                <c:pt idx="41">
                  <c:v>40550.469386574077</c:v>
                </c:pt>
                <c:pt idx="42">
                  <c:v>40550.469386574077</c:v>
                </c:pt>
                <c:pt idx="43">
                  <c:v>40550.469386574077</c:v>
                </c:pt>
                <c:pt idx="44">
                  <c:v>40550.469386574077</c:v>
                </c:pt>
                <c:pt idx="45">
                  <c:v>40550.469386574077</c:v>
                </c:pt>
                <c:pt idx="46">
                  <c:v>40550.469386574077</c:v>
                </c:pt>
                <c:pt idx="47">
                  <c:v>40550.469398148147</c:v>
                </c:pt>
                <c:pt idx="48">
                  <c:v>40550.469398148147</c:v>
                </c:pt>
                <c:pt idx="49">
                  <c:v>40550.469398148147</c:v>
                </c:pt>
                <c:pt idx="50">
                  <c:v>40550.469398148147</c:v>
                </c:pt>
                <c:pt idx="51">
                  <c:v>40550.469398148147</c:v>
                </c:pt>
                <c:pt idx="52">
                  <c:v>40550.469398148147</c:v>
                </c:pt>
                <c:pt idx="53">
                  <c:v>40550.469409722224</c:v>
                </c:pt>
                <c:pt idx="54">
                  <c:v>40550.469409722224</c:v>
                </c:pt>
                <c:pt idx="55">
                  <c:v>40550.469409722224</c:v>
                </c:pt>
                <c:pt idx="56">
                  <c:v>40550.469409722224</c:v>
                </c:pt>
                <c:pt idx="57">
                  <c:v>40550.469409722224</c:v>
                </c:pt>
                <c:pt idx="58">
                  <c:v>40550.469409722224</c:v>
                </c:pt>
                <c:pt idx="59">
                  <c:v>40550.469409722224</c:v>
                </c:pt>
                <c:pt idx="60">
                  <c:v>40550.469421296293</c:v>
                </c:pt>
                <c:pt idx="61">
                  <c:v>40550.469421296293</c:v>
                </c:pt>
                <c:pt idx="62">
                  <c:v>40550.469421296293</c:v>
                </c:pt>
                <c:pt idx="63">
                  <c:v>40550.469421296293</c:v>
                </c:pt>
                <c:pt idx="64">
                  <c:v>40550.469421296293</c:v>
                </c:pt>
                <c:pt idx="65">
                  <c:v>40550.469421296293</c:v>
                </c:pt>
                <c:pt idx="66">
                  <c:v>40550.46943287037</c:v>
                </c:pt>
                <c:pt idx="67">
                  <c:v>40550.46943287037</c:v>
                </c:pt>
                <c:pt idx="68">
                  <c:v>40550.46943287037</c:v>
                </c:pt>
                <c:pt idx="69">
                  <c:v>40550.46943287037</c:v>
                </c:pt>
                <c:pt idx="70">
                  <c:v>40550.46943287037</c:v>
                </c:pt>
                <c:pt idx="71">
                  <c:v>40550.46943287037</c:v>
                </c:pt>
                <c:pt idx="72">
                  <c:v>40550.469444444447</c:v>
                </c:pt>
                <c:pt idx="73">
                  <c:v>40550.469444444447</c:v>
                </c:pt>
                <c:pt idx="74">
                  <c:v>40550.469444444447</c:v>
                </c:pt>
                <c:pt idx="75">
                  <c:v>40550.469444444447</c:v>
                </c:pt>
                <c:pt idx="76">
                  <c:v>40550.469444444447</c:v>
                </c:pt>
                <c:pt idx="77">
                  <c:v>40550.469444444447</c:v>
                </c:pt>
                <c:pt idx="78">
                  <c:v>40550.469456018516</c:v>
                </c:pt>
                <c:pt idx="79">
                  <c:v>40550.469456018516</c:v>
                </c:pt>
                <c:pt idx="80">
                  <c:v>40550.469456018516</c:v>
                </c:pt>
                <c:pt idx="81">
                  <c:v>40550.469456018516</c:v>
                </c:pt>
                <c:pt idx="82">
                  <c:v>40550.469456018516</c:v>
                </c:pt>
                <c:pt idx="83">
                  <c:v>40550.469456018516</c:v>
                </c:pt>
                <c:pt idx="84">
                  <c:v>40550.469456018516</c:v>
                </c:pt>
                <c:pt idx="85">
                  <c:v>40550.469467592593</c:v>
                </c:pt>
                <c:pt idx="86">
                  <c:v>40550.469467592593</c:v>
                </c:pt>
                <c:pt idx="87">
                  <c:v>40550.469467592593</c:v>
                </c:pt>
                <c:pt idx="88">
                  <c:v>40550.469467592593</c:v>
                </c:pt>
                <c:pt idx="89">
                  <c:v>40550.469467592593</c:v>
                </c:pt>
                <c:pt idx="90">
                  <c:v>40550.469467592593</c:v>
                </c:pt>
                <c:pt idx="91">
                  <c:v>40550.46947916667</c:v>
                </c:pt>
                <c:pt idx="92">
                  <c:v>40550.46947916667</c:v>
                </c:pt>
                <c:pt idx="93">
                  <c:v>40550.46947916667</c:v>
                </c:pt>
                <c:pt idx="94">
                  <c:v>40550.46947916667</c:v>
                </c:pt>
                <c:pt idx="95">
                  <c:v>40550.46947916667</c:v>
                </c:pt>
                <c:pt idx="96">
                  <c:v>40550.46947916667</c:v>
                </c:pt>
                <c:pt idx="97">
                  <c:v>40550.469490740739</c:v>
                </c:pt>
                <c:pt idx="98">
                  <c:v>40550.469490740739</c:v>
                </c:pt>
                <c:pt idx="99">
                  <c:v>40550.469490740739</c:v>
                </c:pt>
                <c:pt idx="100">
                  <c:v>40550.469490740739</c:v>
                </c:pt>
                <c:pt idx="101">
                  <c:v>40550.469490740739</c:v>
                </c:pt>
                <c:pt idx="102">
                  <c:v>40550.469490740739</c:v>
                </c:pt>
                <c:pt idx="103">
                  <c:v>40550.469502314816</c:v>
                </c:pt>
                <c:pt idx="104">
                  <c:v>40550.469502314816</c:v>
                </c:pt>
                <c:pt idx="105">
                  <c:v>40550.469502314816</c:v>
                </c:pt>
                <c:pt idx="106">
                  <c:v>40550.469502314816</c:v>
                </c:pt>
                <c:pt idx="107">
                  <c:v>40550.469502314816</c:v>
                </c:pt>
                <c:pt idx="108">
                  <c:v>40550.469502314816</c:v>
                </c:pt>
                <c:pt idx="109">
                  <c:v>40550.469502314816</c:v>
                </c:pt>
                <c:pt idx="110">
                  <c:v>40550.469513888886</c:v>
                </c:pt>
                <c:pt idx="111">
                  <c:v>40550.469513888886</c:v>
                </c:pt>
                <c:pt idx="112">
                  <c:v>40550.469513888886</c:v>
                </c:pt>
                <c:pt idx="113">
                  <c:v>40550.469513888886</c:v>
                </c:pt>
                <c:pt idx="114">
                  <c:v>40550.469513888886</c:v>
                </c:pt>
                <c:pt idx="115">
                  <c:v>40550.469513888886</c:v>
                </c:pt>
                <c:pt idx="116">
                  <c:v>40550.469525462962</c:v>
                </c:pt>
                <c:pt idx="117">
                  <c:v>40550.469525462962</c:v>
                </c:pt>
                <c:pt idx="118">
                  <c:v>40550.469525462962</c:v>
                </c:pt>
                <c:pt idx="119">
                  <c:v>40550.469525462962</c:v>
                </c:pt>
                <c:pt idx="120">
                  <c:v>40550.469525462962</c:v>
                </c:pt>
                <c:pt idx="121">
                  <c:v>40550.469525462962</c:v>
                </c:pt>
                <c:pt idx="122">
                  <c:v>40550.469537037039</c:v>
                </c:pt>
                <c:pt idx="123">
                  <c:v>40550.469537037039</c:v>
                </c:pt>
                <c:pt idx="124">
                  <c:v>40550.469537037039</c:v>
                </c:pt>
                <c:pt idx="125">
                  <c:v>40550.469537037039</c:v>
                </c:pt>
                <c:pt idx="126">
                  <c:v>40550.469537037039</c:v>
                </c:pt>
                <c:pt idx="127">
                  <c:v>40550.469537037039</c:v>
                </c:pt>
                <c:pt idx="128">
                  <c:v>40550.469548611109</c:v>
                </c:pt>
                <c:pt idx="129">
                  <c:v>40550.469548611109</c:v>
                </c:pt>
                <c:pt idx="130">
                  <c:v>40550.469548611109</c:v>
                </c:pt>
                <c:pt idx="131">
                  <c:v>40550.469548611109</c:v>
                </c:pt>
                <c:pt idx="132">
                  <c:v>40550.469548611109</c:v>
                </c:pt>
                <c:pt idx="133">
                  <c:v>40550.469548611109</c:v>
                </c:pt>
                <c:pt idx="134">
                  <c:v>40550.469560185185</c:v>
                </c:pt>
                <c:pt idx="135">
                  <c:v>40550.469560185185</c:v>
                </c:pt>
                <c:pt idx="136">
                  <c:v>40550.469560185185</c:v>
                </c:pt>
                <c:pt idx="137">
                  <c:v>40550.469560185185</c:v>
                </c:pt>
                <c:pt idx="138">
                  <c:v>40550.469560185185</c:v>
                </c:pt>
                <c:pt idx="139">
                  <c:v>40550.469560185185</c:v>
                </c:pt>
                <c:pt idx="140">
                  <c:v>40550.469571759262</c:v>
                </c:pt>
                <c:pt idx="141">
                  <c:v>40550.469571759262</c:v>
                </c:pt>
                <c:pt idx="142">
                  <c:v>40550.469571759262</c:v>
                </c:pt>
                <c:pt idx="143">
                  <c:v>40550.469571759262</c:v>
                </c:pt>
                <c:pt idx="144">
                  <c:v>40550.469571759262</c:v>
                </c:pt>
                <c:pt idx="145">
                  <c:v>40550.469571759262</c:v>
                </c:pt>
                <c:pt idx="146">
                  <c:v>40550.469571759262</c:v>
                </c:pt>
                <c:pt idx="147">
                  <c:v>40550.469583333332</c:v>
                </c:pt>
                <c:pt idx="148">
                  <c:v>40550.469583333332</c:v>
                </c:pt>
                <c:pt idx="149">
                  <c:v>40550.469583333332</c:v>
                </c:pt>
                <c:pt idx="150">
                  <c:v>40550.469583333332</c:v>
                </c:pt>
                <c:pt idx="151">
                  <c:v>40550.469583333332</c:v>
                </c:pt>
                <c:pt idx="152">
                  <c:v>40550.469583333332</c:v>
                </c:pt>
                <c:pt idx="153">
                  <c:v>40550.469594907408</c:v>
                </c:pt>
                <c:pt idx="154">
                  <c:v>40550.469594907408</c:v>
                </c:pt>
                <c:pt idx="155">
                  <c:v>40550.469594907408</c:v>
                </c:pt>
                <c:pt idx="156">
                  <c:v>40550.469594907408</c:v>
                </c:pt>
                <c:pt idx="157">
                  <c:v>40550.469594907408</c:v>
                </c:pt>
                <c:pt idx="158">
                  <c:v>40550.469594907408</c:v>
                </c:pt>
                <c:pt idx="159">
                  <c:v>40550.469606481478</c:v>
                </c:pt>
                <c:pt idx="160">
                  <c:v>40550.469606481478</c:v>
                </c:pt>
                <c:pt idx="161">
                  <c:v>40550.469606481478</c:v>
                </c:pt>
                <c:pt idx="162">
                  <c:v>40550.469606481478</c:v>
                </c:pt>
                <c:pt idx="163">
                  <c:v>40550.469606481478</c:v>
                </c:pt>
                <c:pt idx="164">
                  <c:v>40550.469606481478</c:v>
                </c:pt>
                <c:pt idx="165">
                  <c:v>40550.469606481478</c:v>
                </c:pt>
                <c:pt idx="166">
                  <c:v>40550.469618055555</c:v>
                </c:pt>
                <c:pt idx="167">
                  <c:v>40550.469618055555</c:v>
                </c:pt>
                <c:pt idx="168">
                  <c:v>40550.469618055555</c:v>
                </c:pt>
                <c:pt idx="169">
                  <c:v>40550.469618055555</c:v>
                </c:pt>
                <c:pt idx="170">
                  <c:v>40550.469618055555</c:v>
                </c:pt>
                <c:pt idx="171">
                  <c:v>40550.469618055555</c:v>
                </c:pt>
                <c:pt idx="172">
                  <c:v>40550.469629629632</c:v>
                </c:pt>
                <c:pt idx="173">
                  <c:v>40550.469629629632</c:v>
                </c:pt>
                <c:pt idx="174">
                  <c:v>40550.469629629632</c:v>
                </c:pt>
                <c:pt idx="175">
                  <c:v>40550.469629629632</c:v>
                </c:pt>
                <c:pt idx="176">
                  <c:v>40550.469629629632</c:v>
                </c:pt>
                <c:pt idx="177">
                  <c:v>40550.469629629632</c:v>
                </c:pt>
                <c:pt idx="178">
                  <c:v>40550.469641203701</c:v>
                </c:pt>
                <c:pt idx="179">
                  <c:v>40550.469641203701</c:v>
                </c:pt>
                <c:pt idx="180">
                  <c:v>40550.469641203701</c:v>
                </c:pt>
                <c:pt idx="181">
                  <c:v>40550.469641203701</c:v>
                </c:pt>
                <c:pt idx="182">
                  <c:v>40550.469641203701</c:v>
                </c:pt>
                <c:pt idx="183">
                  <c:v>40550.469641203701</c:v>
                </c:pt>
                <c:pt idx="184">
                  <c:v>40550.469652777778</c:v>
                </c:pt>
                <c:pt idx="185">
                  <c:v>40550.469652777778</c:v>
                </c:pt>
                <c:pt idx="186">
                  <c:v>40550.469652777778</c:v>
                </c:pt>
                <c:pt idx="187">
                  <c:v>40550.469652777778</c:v>
                </c:pt>
                <c:pt idx="188">
                  <c:v>40550.469652777778</c:v>
                </c:pt>
                <c:pt idx="189">
                  <c:v>40550.469652777778</c:v>
                </c:pt>
                <c:pt idx="190">
                  <c:v>40550.469664351855</c:v>
                </c:pt>
                <c:pt idx="191">
                  <c:v>40550.469664351855</c:v>
                </c:pt>
                <c:pt idx="192">
                  <c:v>40550.469664351855</c:v>
                </c:pt>
                <c:pt idx="193">
                  <c:v>40550.469664351855</c:v>
                </c:pt>
                <c:pt idx="194">
                  <c:v>40550.469664351855</c:v>
                </c:pt>
                <c:pt idx="195">
                  <c:v>40550.469664351855</c:v>
                </c:pt>
                <c:pt idx="196">
                  <c:v>40550.469664351855</c:v>
                </c:pt>
                <c:pt idx="197">
                  <c:v>40550.469675925924</c:v>
                </c:pt>
                <c:pt idx="198">
                  <c:v>40550.469675925924</c:v>
                </c:pt>
                <c:pt idx="199">
                  <c:v>40550.469675925924</c:v>
                </c:pt>
                <c:pt idx="200">
                  <c:v>40550.469675925924</c:v>
                </c:pt>
                <c:pt idx="201">
                  <c:v>40550.469675925924</c:v>
                </c:pt>
                <c:pt idx="202">
                  <c:v>40550.469675925924</c:v>
                </c:pt>
                <c:pt idx="203">
                  <c:v>40550.469687500001</c:v>
                </c:pt>
                <c:pt idx="204">
                  <c:v>40550.469687500001</c:v>
                </c:pt>
                <c:pt idx="205">
                  <c:v>40550.469687500001</c:v>
                </c:pt>
                <c:pt idx="206">
                  <c:v>40550.469687500001</c:v>
                </c:pt>
                <c:pt idx="207">
                  <c:v>40550.469687500001</c:v>
                </c:pt>
                <c:pt idx="208">
                  <c:v>40550.469687500001</c:v>
                </c:pt>
                <c:pt idx="209">
                  <c:v>40550.469699074078</c:v>
                </c:pt>
                <c:pt idx="210">
                  <c:v>40550.469699074078</c:v>
                </c:pt>
                <c:pt idx="211">
                  <c:v>40550.469699074078</c:v>
                </c:pt>
                <c:pt idx="212">
                  <c:v>40550.469699074078</c:v>
                </c:pt>
                <c:pt idx="213">
                  <c:v>40550.469699074078</c:v>
                </c:pt>
                <c:pt idx="214">
                  <c:v>40550.469699074078</c:v>
                </c:pt>
                <c:pt idx="215">
                  <c:v>40550.469710648147</c:v>
                </c:pt>
                <c:pt idx="216">
                  <c:v>40550.469710648147</c:v>
                </c:pt>
                <c:pt idx="217">
                  <c:v>40550.469710648147</c:v>
                </c:pt>
                <c:pt idx="218">
                  <c:v>40550.469710648147</c:v>
                </c:pt>
                <c:pt idx="219">
                  <c:v>40550.469710648147</c:v>
                </c:pt>
                <c:pt idx="220">
                  <c:v>40550.469710648147</c:v>
                </c:pt>
                <c:pt idx="221">
                  <c:v>40550.469710648147</c:v>
                </c:pt>
                <c:pt idx="222">
                  <c:v>40550.469722222224</c:v>
                </c:pt>
                <c:pt idx="223">
                  <c:v>40550.469722222224</c:v>
                </c:pt>
                <c:pt idx="224">
                  <c:v>40550.469722222224</c:v>
                </c:pt>
                <c:pt idx="225">
                  <c:v>40550.469722222224</c:v>
                </c:pt>
                <c:pt idx="226">
                  <c:v>40550.469722222224</c:v>
                </c:pt>
                <c:pt idx="227">
                  <c:v>40550.469722222224</c:v>
                </c:pt>
                <c:pt idx="228">
                  <c:v>40550.469733796293</c:v>
                </c:pt>
                <c:pt idx="229">
                  <c:v>40550.469733796293</c:v>
                </c:pt>
                <c:pt idx="230">
                  <c:v>40550.469733796293</c:v>
                </c:pt>
                <c:pt idx="231">
                  <c:v>40550.469733796293</c:v>
                </c:pt>
                <c:pt idx="232">
                  <c:v>40550.469733796293</c:v>
                </c:pt>
                <c:pt idx="233">
                  <c:v>40550.469733796293</c:v>
                </c:pt>
                <c:pt idx="234">
                  <c:v>40550.46974537037</c:v>
                </c:pt>
                <c:pt idx="235">
                  <c:v>40550.46974537037</c:v>
                </c:pt>
                <c:pt idx="236">
                  <c:v>40550.46974537037</c:v>
                </c:pt>
                <c:pt idx="237">
                  <c:v>40550.46974537037</c:v>
                </c:pt>
                <c:pt idx="238">
                  <c:v>40550.46974537037</c:v>
                </c:pt>
                <c:pt idx="239">
                  <c:v>40550.46974537037</c:v>
                </c:pt>
                <c:pt idx="240">
                  <c:v>40550.469756944447</c:v>
                </c:pt>
                <c:pt idx="241">
                  <c:v>40550.469756944447</c:v>
                </c:pt>
                <c:pt idx="242">
                  <c:v>40550.469756944447</c:v>
                </c:pt>
                <c:pt idx="243">
                  <c:v>40550.469756944447</c:v>
                </c:pt>
                <c:pt idx="244">
                  <c:v>40550.469756944447</c:v>
                </c:pt>
                <c:pt idx="245">
                  <c:v>40550.469756944447</c:v>
                </c:pt>
                <c:pt idx="246">
                  <c:v>40550.469768518517</c:v>
                </c:pt>
                <c:pt idx="247">
                  <c:v>40550.469768518517</c:v>
                </c:pt>
                <c:pt idx="248">
                  <c:v>40550.469768518517</c:v>
                </c:pt>
                <c:pt idx="249">
                  <c:v>40550.469768518517</c:v>
                </c:pt>
                <c:pt idx="250">
                  <c:v>40550.469768518517</c:v>
                </c:pt>
                <c:pt idx="251">
                  <c:v>40550.469768518517</c:v>
                </c:pt>
                <c:pt idx="252">
                  <c:v>40550.469780092593</c:v>
                </c:pt>
                <c:pt idx="253">
                  <c:v>40550.469780092593</c:v>
                </c:pt>
                <c:pt idx="254">
                  <c:v>40550.469780092593</c:v>
                </c:pt>
                <c:pt idx="255">
                  <c:v>40550.469780092593</c:v>
                </c:pt>
                <c:pt idx="256">
                  <c:v>40550.469780092593</c:v>
                </c:pt>
                <c:pt idx="257">
                  <c:v>40550.469780092593</c:v>
                </c:pt>
                <c:pt idx="258">
                  <c:v>40550.46979166667</c:v>
                </c:pt>
                <c:pt idx="259">
                  <c:v>40550.46979166667</c:v>
                </c:pt>
                <c:pt idx="260">
                  <c:v>40550.46979166667</c:v>
                </c:pt>
                <c:pt idx="261">
                  <c:v>40550.46979166667</c:v>
                </c:pt>
                <c:pt idx="262">
                  <c:v>40550.46979166667</c:v>
                </c:pt>
                <c:pt idx="263">
                  <c:v>40550.46979166667</c:v>
                </c:pt>
                <c:pt idx="264">
                  <c:v>40550.46979166667</c:v>
                </c:pt>
                <c:pt idx="265">
                  <c:v>40550.46980324074</c:v>
                </c:pt>
                <c:pt idx="266">
                  <c:v>40550.46980324074</c:v>
                </c:pt>
                <c:pt idx="267">
                  <c:v>40550.46980324074</c:v>
                </c:pt>
                <c:pt idx="268">
                  <c:v>40550.46980324074</c:v>
                </c:pt>
                <c:pt idx="269">
                  <c:v>40550.46980324074</c:v>
                </c:pt>
                <c:pt idx="270">
                  <c:v>40550.46980324074</c:v>
                </c:pt>
                <c:pt idx="271">
                  <c:v>40550.469814814816</c:v>
                </c:pt>
                <c:pt idx="272">
                  <c:v>40550.469814814816</c:v>
                </c:pt>
                <c:pt idx="273">
                  <c:v>40550.469814814816</c:v>
                </c:pt>
                <c:pt idx="274">
                  <c:v>40550.469814814816</c:v>
                </c:pt>
                <c:pt idx="275">
                  <c:v>40550.469814814816</c:v>
                </c:pt>
                <c:pt idx="276">
                  <c:v>40550.469814814816</c:v>
                </c:pt>
                <c:pt idx="277">
                  <c:v>40550.469826388886</c:v>
                </c:pt>
                <c:pt idx="278">
                  <c:v>40550.469826388886</c:v>
                </c:pt>
                <c:pt idx="279">
                  <c:v>40550.469826388886</c:v>
                </c:pt>
                <c:pt idx="280">
                  <c:v>40550.469826388886</c:v>
                </c:pt>
                <c:pt idx="281">
                  <c:v>40550.469826388886</c:v>
                </c:pt>
                <c:pt idx="282">
                  <c:v>40550.469826388886</c:v>
                </c:pt>
                <c:pt idx="283">
                  <c:v>40550.469837962963</c:v>
                </c:pt>
                <c:pt idx="284">
                  <c:v>40550.469837962963</c:v>
                </c:pt>
                <c:pt idx="285">
                  <c:v>40550.469837962963</c:v>
                </c:pt>
                <c:pt idx="286">
                  <c:v>40550.469837962963</c:v>
                </c:pt>
                <c:pt idx="287">
                  <c:v>40550.469837962963</c:v>
                </c:pt>
                <c:pt idx="288">
                  <c:v>40550.469837962963</c:v>
                </c:pt>
                <c:pt idx="289">
                  <c:v>40550.469837962963</c:v>
                </c:pt>
                <c:pt idx="290">
                  <c:v>40550.469849537039</c:v>
                </c:pt>
                <c:pt idx="291">
                  <c:v>40550.469849537039</c:v>
                </c:pt>
                <c:pt idx="292">
                  <c:v>40550.469849537039</c:v>
                </c:pt>
                <c:pt idx="293">
                  <c:v>40550.469849537039</c:v>
                </c:pt>
                <c:pt idx="294">
                  <c:v>40550.469849537039</c:v>
                </c:pt>
                <c:pt idx="295">
                  <c:v>40550.469849537039</c:v>
                </c:pt>
                <c:pt idx="296">
                  <c:v>40550.469861111109</c:v>
                </c:pt>
                <c:pt idx="297">
                  <c:v>40550.469861111109</c:v>
                </c:pt>
                <c:pt idx="298">
                  <c:v>40550.469861111109</c:v>
                </c:pt>
                <c:pt idx="299">
                  <c:v>40550.469861111109</c:v>
                </c:pt>
                <c:pt idx="300">
                  <c:v>40550.469861111109</c:v>
                </c:pt>
                <c:pt idx="301">
                  <c:v>40550.469861111109</c:v>
                </c:pt>
                <c:pt idx="302">
                  <c:v>40550.469872685186</c:v>
                </c:pt>
                <c:pt idx="303">
                  <c:v>40550.469872685186</c:v>
                </c:pt>
                <c:pt idx="304">
                  <c:v>40550.469872685186</c:v>
                </c:pt>
                <c:pt idx="305">
                  <c:v>40550.469872685186</c:v>
                </c:pt>
                <c:pt idx="306">
                  <c:v>40550.469872685186</c:v>
                </c:pt>
                <c:pt idx="307">
                  <c:v>40550.469872685186</c:v>
                </c:pt>
                <c:pt idx="308">
                  <c:v>40550.469884259262</c:v>
                </c:pt>
                <c:pt idx="309">
                  <c:v>40550.469884259262</c:v>
                </c:pt>
                <c:pt idx="310">
                  <c:v>40550.469884259262</c:v>
                </c:pt>
                <c:pt idx="311">
                  <c:v>40550.469884259262</c:v>
                </c:pt>
                <c:pt idx="312">
                  <c:v>40550.469884259262</c:v>
                </c:pt>
                <c:pt idx="313">
                  <c:v>40550.469884259262</c:v>
                </c:pt>
                <c:pt idx="314">
                  <c:v>40550.469884259262</c:v>
                </c:pt>
                <c:pt idx="315">
                  <c:v>40550.469895833332</c:v>
                </c:pt>
                <c:pt idx="316">
                  <c:v>40550.469895833332</c:v>
                </c:pt>
                <c:pt idx="317">
                  <c:v>40550.469895833332</c:v>
                </c:pt>
                <c:pt idx="318">
                  <c:v>40550.469895833332</c:v>
                </c:pt>
                <c:pt idx="319">
                  <c:v>40550.469895833332</c:v>
                </c:pt>
                <c:pt idx="320">
                  <c:v>40550.469895833332</c:v>
                </c:pt>
                <c:pt idx="321">
                  <c:v>40550.469907407409</c:v>
                </c:pt>
                <c:pt idx="322">
                  <c:v>40550.469907407409</c:v>
                </c:pt>
                <c:pt idx="323">
                  <c:v>40550.469907407409</c:v>
                </c:pt>
                <c:pt idx="324">
                  <c:v>40550.469907407409</c:v>
                </c:pt>
                <c:pt idx="325">
                  <c:v>40550.469907407409</c:v>
                </c:pt>
                <c:pt idx="326">
                  <c:v>40550.469907407409</c:v>
                </c:pt>
                <c:pt idx="327">
                  <c:v>40550.469918981478</c:v>
                </c:pt>
                <c:pt idx="328">
                  <c:v>40550.469918981478</c:v>
                </c:pt>
                <c:pt idx="329">
                  <c:v>40550.469918981478</c:v>
                </c:pt>
                <c:pt idx="330">
                  <c:v>40550.469918981478</c:v>
                </c:pt>
                <c:pt idx="331">
                  <c:v>40550.469918981478</c:v>
                </c:pt>
                <c:pt idx="332">
                  <c:v>40550.469918981478</c:v>
                </c:pt>
                <c:pt idx="333">
                  <c:v>40550.469930555555</c:v>
                </c:pt>
                <c:pt idx="334">
                  <c:v>40550.469930555555</c:v>
                </c:pt>
                <c:pt idx="335">
                  <c:v>40550.469930555555</c:v>
                </c:pt>
                <c:pt idx="336">
                  <c:v>40550.469930555555</c:v>
                </c:pt>
                <c:pt idx="337">
                  <c:v>40550.469930555555</c:v>
                </c:pt>
                <c:pt idx="338">
                  <c:v>40550.469930555555</c:v>
                </c:pt>
                <c:pt idx="339">
                  <c:v>40550.469930555555</c:v>
                </c:pt>
                <c:pt idx="340">
                  <c:v>40550.469942129632</c:v>
                </c:pt>
                <c:pt idx="341">
                  <c:v>40550.469942129632</c:v>
                </c:pt>
                <c:pt idx="342">
                  <c:v>40550.469942129632</c:v>
                </c:pt>
                <c:pt idx="343">
                  <c:v>40550.469942129632</c:v>
                </c:pt>
                <c:pt idx="344">
                  <c:v>40550.469942129632</c:v>
                </c:pt>
                <c:pt idx="345">
                  <c:v>40550.469942129632</c:v>
                </c:pt>
                <c:pt idx="346">
                  <c:v>40550.469953703701</c:v>
                </c:pt>
                <c:pt idx="347">
                  <c:v>40550.469953703701</c:v>
                </c:pt>
                <c:pt idx="348">
                  <c:v>40550.469953703701</c:v>
                </c:pt>
                <c:pt idx="349">
                  <c:v>40550.469953703701</c:v>
                </c:pt>
                <c:pt idx="350">
                  <c:v>40550.469953703701</c:v>
                </c:pt>
                <c:pt idx="351">
                  <c:v>40550.469953703701</c:v>
                </c:pt>
                <c:pt idx="352">
                  <c:v>40550.469965277778</c:v>
                </c:pt>
                <c:pt idx="353">
                  <c:v>40550.469965277778</c:v>
                </c:pt>
                <c:pt idx="354">
                  <c:v>40550.469965277778</c:v>
                </c:pt>
                <c:pt idx="355">
                  <c:v>40550.469965277778</c:v>
                </c:pt>
                <c:pt idx="356">
                  <c:v>40550.469965277778</c:v>
                </c:pt>
                <c:pt idx="357">
                  <c:v>40550.469965277778</c:v>
                </c:pt>
                <c:pt idx="358">
                  <c:v>40550.469976851855</c:v>
                </c:pt>
                <c:pt idx="359">
                  <c:v>40550.469976851855</c:v>
                </c:pt>
                <c:pt idx="360">
                  <c:v>40550.469976851855</c:v>
                </c:pt>
                <c:pt idx="361">
                  <c:v>40550.469976851855</c:v>
                </c:pt>
                <c:pt idx="362">
                  <c:v>40550.469976851855</c:v>
                </c:pt>
                <c:pt idx="363">
                  <c:v>40550.469976851855</c:v>
                </c:pt>
                <c:pt idx="364">
                  <c:v>40550.469976851855</c:v>
                </c:pt>
                <c:pt idx="365">
                  <c:v>40550.469988425924</c:v>
                </c:pt>
                <c:pt idx="366">
                  <c:v>40550.469988425924</c:v>
                </c:pt>
                <c:pt idx="367">
                  <c:v>40550.469988425924</c:v>
                </c:pt>
                <c:pt idx="368">
                  <c:v>40550.469988425924</c:v>
                </c:pt>
                <c:pt idx="369">
                  <c:v>40550.469988425924</c:v>
                </c:pt>
                <c:pt idx="370">
                  <c:v>40550.469988425924</c:v>
                </c:pt>
                <c:pt idx="371">
                  <c:v>40550.47</c:v>
                </c:pt>
                <c:pt idx="372">
                  <c:v>40550.47</c:v>
                </c:pt>
                <c:pt idx="373">
                  <c:v>40550.47</c:v>
                </c:pt>
                <c:pt idx="374">
                  <c:v>40550.47</c:v>
                </c:pt>
                <c:pt idx="375">
                  <c:v>40550.47</c:v>
                </c:pt>
                <c:pt idx="376">
                  <c:v>40550.47</c:v>
                </c:pt>
                <c:pt idx="377">
                  <c:v>40550.470011574071</c:v>
                </c:pt>
                <c:pt idx="378">
                  <c:v>40550.470011574071</c:v>
                </c:pt>
                <c:pt idx="379">
                  <c:v>40550.470011574071</c:v>
                </c:pt>
                <c:pt idx="380">
                  <c:v>40550.470011574071</c:v>
                </c:pt>
                <c:pt idx="381">
                  <c:v>40550.470011574071</c:v>
                </c:pt>
                <c:pt idx="382">
                  <c:v>40550.470011574071</c:v>
                </c:pt>
                <c:pt idx="383">
                  <c:v>40550.470011574071</c:v>
                </c:pt>
                <c:pt idx="384">
                  <c:v>40550.470023148147</c:v>
                </c:pt>
                <c:pt idx="385">
                  <c:v>40550.470023148147</c:v>
                </c:pt>
                <c:pt idx="386">
                  <c:v>40550.470023148147</c:v>
                </c:pt>
                <c:pt idx="387">
                  <c:v>40550.470023148147</c:v>
                </c:pt>
                <c:pt idx="388">
                  <c:v>40550.470023148147</c:v>
                </c:pt>
                <c:pt idx="389">
                  <c:v>40550.470023148147</c:v>
                </c:pt>
                <c:pt idx="390">
                  <c:v>40550.470034722224</c:v>
                </c:pt>
                <c:pt idx="391">
                  <c:v>40550.470034722224</c:v>
                </c:pt>
                <c:pt idx="392">
                  <c:v>40550.470034722224</c:v>
                </c:pt>
                <c:pt idx="393">
                  <c:v>40550.470034722224</c:v>
                </c:pt>
                <c:pt idx="394">
                  <c:v>40550.470034722224</c:v>
                </c:pt>
                <c:pt idx="395">
                  <c:v>40550.470034722224</c:v>
                </c:pt>
                <c:pt idx="396">
                  <c:v>40550.470046296294</c:v>
                </c:pt>
                <c:pt idx="397">
                  <c:v>40550.470046296294</c:v>
                </c:pt>
                <c:pt idx="398">
                  <c:v>40550.470046296294</c:v>
                </c:pt>
                <c:pt idx="399">
                  <c:v>40550.470046296294</c:v>
                </c:pt>
                <c:pt idx="400">
                  <c:v>40550.470046296294</c:v>
                </c:pt>
                <c:pt idx="401">
                  <c:v>40550.470046296294</c:v>
                </c:pt>
                <c:pt idx="402">
                  <c:v>40550.470057870371</c:v>
                </c:pt>
                <c:pt idx="403">
                  <c:v>40550.470057870371</c:v>
                </c:pt>
                <c:pt idx="404">
                  <c:v>40550.470057870371</c:v>
                </c:pt>
                <c:pt idx="405">
                  <c:v>40550.470057870371</c:v>
                </c:pt>
                <c:pt idx="406">
                  <c:v>40550.470057870371</c:v>
                </c:pt>
                <c:pt idx="407">
                  <c:v>40550.470057870371</c:v>
                </c:pt>
                <c:pt idx="408">
                  <c:v>40550.470069444447</c:v>
                </c:pt>
                <c:pt idx="409">
                  <c:v>40550.470069444447</c:v>
                </c:pt>
                <c:pt idx="410">
                  <c:v>40550.470069444447</c:v>
                </c:pt>
                <c:pt idx="411">
                  <c:v>40550.470069444447</c:v>
                </c:pt>
                <c:pt idx="412">
                  <c:v>40550.470069444447</c:v>
                </c:pt>
                <c:pt idx="413">
                  <c:v>40550.470069444447</c:v>
                </c:pt>
                <c:pt idx="414">
                  <c:v>40550.470081018517</c:v>
                </c:pt>
                <c:pt idx="415">
                  <c:v>40550.470081018517</c:v>
                </c:pt>
                <c:pt idx="416">
                  <c:v>40550.470081018517</c:v>
                </c:pt>
                <c:pt idx="417">
                  <c:v>40550.470081018517</c:v>
                </c:pt>
                <c:pt idx="418">
                  <c:v>40550.470081018517</c:v>
                </c:pt>
                <c:pt idx="419">
                  <c:v>40550.470081018517</c:v>
                </c:pt>
                <c:pt idx="420">
                  <c:v>40550.470081018517</c:v>
                </c:pt>
                <c:pt idx="421">
                  <c:v>40550.470092592594</c:v>
                </c:pt>
                <c:pt idx="422">
                  <c:v>40550.470092592594</c:v>
                </c:pt>
                <c:pt idx="423">
                  <c:v>40550.470092592594</c:v>
                </c:pt>
                <c:pt idx="424">
                  <c:v>40550.470092592594</c:v>
                </c:pt>
                <c:pt idx="425">
                  <c:v>40550.470092592594</c:v>
                </c:pt>
                <c:pt idx="426">
                  <c:v>40550.470092592594</c:v>
                </c:pt>
                <c:pt idx="427">
                  <c:v>40550.470104166663</c:v>
                </c:pt>
                <c:pt idx="428">
                  <c:v>40550.470104166663</c:v>
                </c:pt>
                <c:pt idx="429">
                  <c:v>40550.470104166663</c:v>
                </c:pt>
                <c:pt idx="430">
                  <c:v>40550.470104166663</c:v>
                </c:pt>
                <c:pt idx="431">
                  <c:v>40550.470104166663</c:v>
                </c:pt>
                <c:pt idx="432">
                  <c:v>40550.470104166663</c:v>
                </c:pt>
                <c:pt idx="433">
                  <c:v>40550.47011574074</c:v>
                </c:pt>
                <c:pt idx="434">
                  <c:v>40550.47011574074</c:v>
                </c:pt>
                <c:pt idx="435">
                  <c:v>40550.47011574074</c:v>
                </c:pt>
                <c:pt idx="436">
                  <c:v>40550.47011574074</c:v>
                </c:pt>
                <c:pt idx="437">
                  <c:v>40550.47011574074</c:v>
                </c:pt>
                <c:pt idx="438">
                  <c:v>40550.47011574074</c:v>
                </c:pt>
                <c:pt idx="439">
                  <c:v>40550.47011574074</c:v>
                </c:pt>
                <c:pt idx="440">
                  <c:v>40550.470127314817</c:v>
                </c:pt>
                <c:pt idx="441">
                  <c:v>40550.470127314817</c:v>
                </c:pt>
                <c:pt idx="442">
                  <c:v>40550.470127314817</c:v>
                </c:pt>
                <c:pt idx="443">
                  <c:v>40550.470127314817</c:v>
                </c:pt>
                <c:pt idx="444">
                  <c:v>40550.470127314817</c:v>
                </c:pt>
                <c:pt idx="445">
                  <c:v>40550.470127314817</c:v>
                </c:pt>
                <c:pt idx="446">
                  <c:v>40550.470138888886</c:v>
                </c:pt>
                <c:pt idx="447">
                  <c:v>40550.470138888886</c:v>
                </c:pt>
                <c:pt idx="448">
                  <c:v>40550.470138888886</c:v>
                </c:pt>
                <c:pt idx="449">
                  <c:v>40550.470138888886</c:v>
                </c:pt>
                <c:pt idx="450">
                  <c:v>40550.470138888886</c:v>
                </c:pt>
                <c:pt idx="451">
                  <c:v>40550.470138888886</c:v>
                </c:pt>
                <c:pt idx="452">
                  <c:v>40550.470150462963</c:v>
                </c:pt>
                <c:pt idx="453">
                  <c:v>40550.470150462963</c:v>
                </c:pt>
                <c:pt idx="454">
                  <c:v>40550.470150462963</c:v>
                </c:pt>
                <c:pt idx="455">
                  <c:v>40550.470150462963</c:v>
                </c:pt>
                <c:pt idx="456">
                  <c:v>40550.470150462963</c:v>
                </c:pt>
                <c:pt idx="457">
                  <c:v>40550.470150462963</c:v>
                </c:pt>
                <c:pt idx="458">
                  <c:v>40550.47016203704</c:v>
                </c:pt>
                <c:pt idx="459">
                  <c:v>40550.47016203704</c:v>
                </c:pt>
                <c:pt idx="460">
                  <c:v>40550.47016203704</c:v>
                </c:pt>
                <c:pt idx="461">
                  <c:v>40550.47016203704</c:v>
                </c:pt>
                <c:pt idx="462">
                  <c:v>40550.47016203704</c:v>
                </c:pt>
                <c:pt idx="463">
                  <c:v>40550.47016203704</c:v>
                </c:pt>
                <c:pt idx="464">
                  <c:v>40550.47016203704</c:v>
                </c:pt>
                <c:pt idx="465">
                  <c:v>40550.470173611109</c:v>
                </c:pt>
                <c:pt idx="466">
                  <c:v>40550.470173611109</c:v>
                </c:pt>
                <c:pt idx="467">
                  <c:v>40550.470173611109</c:v>
                </c:pt>
                <c:pt idx="468">
                  <c:v>40550.470173611109</c:v>
                </c:pt>
                <c:pt idx="469">
                  <c:v>40550.470173611109</c:v>
                </c:pt>
                <c:pt idx="470">
                  <c:v>40550.470173611109</c:v>
                </c:pt>
                <c:pt idx="471">
                  <c:v>40550.470185185186</c:v>
                </c:pt>
                <c:pt idx="472">
                  <c:v>40550.470185185186</c:v>
                </c:pt>
                <c:pt idx="473">
                  <c:v>40550.470185185186</c:v>
                </c:pt>
                <c:pt idx="474">
                  <c:v>40550.470185185186</c:v>
                </c:pt>
                <c:pt idx="475">
                  <c:v>40550.470185185186</c:v>
                </c:pt>
                <c:pt idx="476">
                  <c:v>40550.470185185186</c:v>
                </c:pt>
                <c:pt idx="477">
                  <c:v>40550.470196759263</c:v>
                </c:pt>
                <c:pt idx="478">
                  <c:v>40550.470196759263</c:v>
                </c:pt>
                <c:pt idx="479">
                  <c:v>40550.470196759263</c:v>
                </c:pt>
                <c:pt idx="480">
                  <c:v>40550.470196759263</c:v>
                </c:pt>
                <c:pt idx="481">
                  <c:v>40550.470196759263</c:v>
                </c:pt>
                <c:pt idx="482">
                  <c:v>40550.470196759263</c:v>
                </c:pt>
                <c:pt idx="483">
                  <c:v>40550.470196759263</c:v>
                </c:pt>
                <c:pt idx="484">
                  <c:v>40550.470208333332</c:v>
                </c:pt>
                <c:pt idx="485">
                  <c:v>40550.470208333332</c:v>
                </c:pt>
                <c:pt idx="486">
                  <c:v>40550.470208333332</c:v>
                </c:pt>
                <c:pt idx="487">
                  <c:v>40550.470208333332</c:v>
                </c:pt>
                <c:pt idx="488">
                  <c:v>40550.470208333332</c:v>
                </c:pt>
                <c:pt idx="489">
                  <c:v>40550.470208333332</c:v>
                </c:pt>
                <c:pt idx="490">
                  <c:v>40550.470219907409</c:v>
                </c:pt>
                <c:pt idx="491">
                  <c:v>40550.470219907409</c:v>
                </c:pt>
                <c:pt idx="492">
                  <c:v>40550.470219907409</c:v>
                </c:pt>
                <c:pt idx="493">
                  <c:v>40550.470219907409</c:v>
                </c:pt>
                <c:pt idx="494">
                  <c:v>40550.470219907409</c:v>
                </c:pt>
                <c:pt idx="495">
                  <c:v>40550.470219907409</c:v>
                </c:pt>
                <c:pt idx="496">
                  <c:v>40550.470231481479</c:v>
                </c:pt>
                <c:pt idx="497">
                  <c:v>40550.470231481479</c:v>
                </c:pt>
                <c:pt idx="498">
                  <c:v>40550.470231481479</c:v>
                </c:pt>
                <c:pt idx="499">
                  <c:v>40550.470231481479</c:v>
                </c:pt>
                <c:pt idx="500">
                  <c:v>40550.470231481479</c:v>
                </c:pt>
                <c:pt idx="501">
                  <c:v>40550.470231481479</c:v>
                </c:pt>
                <c:pt idx="502">
                  <c:v>40550.470243055555</c:v>
                </c:pt>
                <c:pt idx="503">
                  <c:v>40550.470243055555</c:v>
                </c:pt>
                <c:pt idx="504">
                  <c:v>40550.470243055555</c:v>
                </c:pt>
                <c:pt idx="505">
                  <c:v>40550.470243055555</c:v>
                </c:pt>
                <c:pt idx="506">
                  <c:v>40550.470243055555</c:v>
                </c:pt>
                <c:pt idx="507">
                  <c:v>40550.470243055555</c:v>
                </c:pt>
                <c:pt idx="508">
                  <c:v>40550.470254629632</c:v>
                </c:pt>
                <c:pt idx="509">
                  <c:v>40550.470254629632</c:v>
                </c:pt>
                <c:pt idx="510">
                  <c:v>40550.470254629632</c:v>
                </c:pt>
                <c:pt idx="511">
                  <c:v>40550.470254629632</c:v>
                </c:pt>
                <c:pt idx="512">
                  <c:v>40550.470254629632</c:v>
                </c:pt>
                <c:pt idx="513">
                  <c:v>40550.470254629632</c:v>
                </c:pt>
                <c:pt idx="514">
                  <c:v>40550.470266203702</c:v>
                </c:pt>
                <c:pt idx="515">
                  <c:v>40550.470266203702</c:v>
                </c:pt>
                <c:pt idx="516">
                  <c:v>40550.470266203702</c:v>
                </c:pt>
                <c:pt idx="517">
                  <c:v>40550.470266203702</c:v>
                </c:pt>
                <c:pt idx="518">
                  <c:v>40550.470266203702</c:v>
                </c:pt>
                <c:pt idx="519">
                  <c:v>40550.470266203702</c:v>
                </c:pt>
                <c:pt idx="520">
                  <c:v>40550.470266203702</c:v>
                </c:pt>
                <c:pt idx="521">
                  <c:v>40550.470277777778</c:v>
                </c:pt>
                <c:pt idx="522">
                  <c:v>40550.470277777778</c:v>
                </c:pt>
                <c:pt idx="523">
                  <c:v>40550.470277777778</c:v>
                </c:pt>
                <c:pt idx="524">
                  <c:v>40550.470277777778</c:v>
                </c:pt>
                <c:pt idx="525">
                  <c:v>40550.470277777778</c:v>
                </c:pt>
                <c:pt idx="526">
                  <c:v>40550.470277777778</c:v>
                </c:pt>
                <c:pt idx="527">
                  <c:v>40550.470289351855</c:v>
                </c:pt>
                <c:pt idx="528">
                  <c:v>40550.470289351855</c:v>
                </c:pt>
                <c:pt idx="529">
                  <c:v>40550.470289351855</c:v>
                </c:pt>
                <c:pt idx="530">
                  <c:v>40550.470289351855</c:v>
                </c:pt>
                <c:pt idx="531">
                  <c:v>40550.470289351855</c:v>
                </c:pt>
                <c:pt idx="532">
                  <c:v>40550.470289351855</c:v>
                </c:pt>
                <c:pt idx="533">
                  <c:v>40550.470300925925</c:v>
                </c:pt>
                <c:pt idx="534">
                  <c:v>40550.470300925925</c:v>
                </c:pt>
                <c:pt idx="535">
                  <c:v>40550.470300925925</c:v>
                </c:pt>
                <c:pt idx="536">
                  <c:v>40550.470300925925</c:v>
                </c:pt>
                <c:pt idx="537">
                  <c:v>40550.470300925925</c:v>
                </c:pt>
                <c:pt idx="538">
                  <c:v>40550.470300925925</c:v>
                </c:pt>
                <c:pt idx="539">
                  <c:v>40550.470312500001</c:v>
                </c:pt>
                <c:pt idx="540">
                  <c:v>40550.470312500001</c:v>
                </c:pt>
                <c:pt idx="541">
                  <c:v>40550.470312500001</c:v>
                </c:pt>
                <c:pt idx="542">
                  <c:v>40550.470312500001</c:v>
                </c:pt>
                <c:pt idx="543">
                  <c:v>40550.470312500001</c:v>
                </c:pt>
                <c:pt idx="544">
                  <c:v>40550.470312500001</c:v>
                </c:pt>
                <c:pt idx="545">
                  <c:v>40550.470312500001</c:v>
                </c:pt>
                <c:pt idx="546">
                  <c:v>40550.470324074071</c:v>
                </c:pt>
                <c:pt idx="547">
                  <c:v>40550.470324074071</c:v>
                </c:pt>
                <c:pt idx="548">
                  <c:v>40550.470324074071</c:v>
                </c:pt>
                <c:pt idx="549">
                  <c:v>40550.470324074071</c:v>
                </c:pt>
                <c:pt idx="550">
                  <c:v>40550.470324074071</c:v>
                </c:pt>
                <c:pt idx="551">
                  <c:v>40550.470324074071</c:v>
                </c:pt>
                <c:pt idx="552">
                  <c:v>40550.470335648148</c:v>
                </c:pt>
                <c:pt idx="553">
                  <c:v>40550.470335648148</c:v>
                </c:pt>
                <c:pt idx="554">
                  <c:v>40550.470335648148</c:v>
                </c:pt>
                <c:pt idx="555">
                  <c:v>40550.470335648148</c:v>
                </c:pt>
                <c:pt idx="556">
                  <c:v>40550.470335648148</c:v>
                </c:pt>
                <c:pt idx="557">
                  <c:v>40550.470335648148</c:v>
                </c:pt>
                <c:pt idx="558">
                  <c:v>40550.470347222225</c:v>
                </c:pt>
                <c:pt idx="559">
                  <c:v>40550.470347222225</c:v>
                </c:pt>
                <c:pt idx="560">
                  <c:v>40550.470347222225</c:v>
                </c:pt>
                <c:pt idx="561">
                  <c:v>40550.470347222225</c:v>
                </c:pt>
                <c:pt idx="562">
                  <c:v>40550.470347222225</c:v>
                </c:pt>
                <c:pt idx="563">
                  <c:v>40550.470347222225</c:v>
                </c:pt>
                <c:pt idx="564">
                  <c:v>40550.470358796294</c:v>
                </c:pt>
                <c:pt idx="565">
                  <c:v>40550.470358796294</c:v>
                </c:pt>
                <c:pt idx="566">
                  <c:v>40550.470358796294</c:v>
                </c:pt>
                <c:pt idx="567">
                  <c:v>40550.470358796294</c:v>
                </c:pt>
                <c:pt idx="568">
                  <c:v>40550.470358796294</c:v>
                </c:pt>
                <c:pt idx="569">
                  <c:v>40550.470358796294</c:v>
                </c:pt>
                <c:pt idx="570">
                  <c:v>40550.470370370371</c:v>
                </c:pt>
                <c:pt idx="571">
                  <c:v>40550.470370370371</c:v>
                </c:pt>
                <c:pt idx="572">
                  <c:v>40550.470370370371</c:v>
                </c:pt>
                <c:pt idx="573">
                  <c:v>40550.470370370371</c:v>
                </c:pt>
                <c:pt idx="574">
                  <c:v>40550.470370370371</c:v>
                </c:pt>
                <c:pt idx="575">
                  <c:v>40550.470370370371</c:v>
                </c:pt>
                <c:pt idx="576">
                  <c:v>40550.470370370371</c:v>
                </c:pt>
                <c:pt idx="577">
                  <c:v>40550.470381944448</c:v>
                </c:pt>
                <c:pt idx="578">
                  <c:v>40550.470381944448</c:v>
                </c:pt>
                <c:pt idx="579">
                  <c:v>40550.470381944448</c:v>
                </c:pt>
                <c:pt idx="580">
                  <c:v>40550.470381944448</c:v>
                </c:pt>
                <c:pt idx="581">
                  <c:v>40550.470381944448</c:v>
                </c:pt>
                <c:pt idx="582">
                  <c:v>40550.470381944448</c:v>
                </c:pt>
                <c:pt idx="583">
                  <c:v>40550.470393518517</c:v>
                </c:pt>
                <c:pt idx="584">
                  <c:v>40550.470393518517</c:v>
                </c:pt>
                <c:pt idx="585">
                  <c:v>40550.470393518517</c:v>
                </c:pt>
                <c:pt idx="586">
                  <c:v>40550.470393518517</c:v>
                </c:pt>
                <c:pt idx="587">
                  <c:v>40550.470393518517</c:v>
                </c:pt>
                <c:pt idx="588">
                  <c:v>40550.470393518517</c:v>
                </c:pt>
                <c:pt idx="589">
                  <c:v>40550.470405092594</c:v>
                </c:pt>
                <c:pt idx="590">
                  <c:v>40550.470405092594</c:v>
                </c:pt>
                <c:pt idx="591">
                  <c:v>40550.470405092594</c:v>
                </c:pt>
                <c:pt idx="592">
                  <c:v>40550.470405092594</c:v>
                </c:pt>
                <c:pt idx="593">
                  <c:v>40550.470405092594</c:v>
                </c:pt>
                <c:pt idx="594">
                  <c:v>40550.470405092594</c:v>
                </c:pt>
                <c:pt idx="595">
                  <c:v>40550.470416666663</c:v>
                </c:pt>
                <c:pt idx="596">
                  <c:v>40550.470416666663</c:v>
                </c:pt>
                <c:pt idx="597">
                  <c:v>40550.470416666663</c:v>
                </c:pt>
                <c:pt idx="598">
                  <c:v>40550.470416666663</c:v>
                </c:pt>
                <c:pt idx="599">
                  <c:v>40550.470416666663</c:v>
                </c:pt>
                <c:pt idx="600">
                  <c:v>40550.470416666663</c:v>
                </c:pt>
                <c:pt idx="601">
                  <c:v>40550.47042824074</c:v>
                </c:pt>
                <c:pt idx="602">
                  <c:v>40550.47042824074</c:v>
                </c:pt>
                <c:pt idx="603">
                  <c:v>40550.47042824074</c:v>
                </c:pt>
                <c:pt idx="604">
                  <c:v>40550.47042824074</c:v>
                </c:pt>
                <c:pt idx="605">
                  <c:v>40550.47042824074</c:v>
                </c:pt>
                <c:pt idx="606">
                  <c:v>40550.47042824074</c:v>
                </c:pt>
                <c:pt idx="607">
                  <c:v>40550.47042824074</c:v>
                </c:pt>
                <c:pt idx="608">
                  <c:v>40550.470439814817</c:v>
                </c:pt>
                <c:pt idx="609">
                  <c:v>40550.470439814817</c:v>
                </c:pt>
                <c:pt idx="610">
                  <c:v>40550.470439814817</c:v>
                </c:pt>
                <c:pt idx="611">
                  <c:v>40550.470439814817</c:v>
                </c:pt>
                <c:pt idx="612">
                  <c:v>40550.470439814817</c:v>
                </c:pt>
                <c:pt idx="613">
                  <c:v>40550.470439814817</c:v>
                </c:pt>
                <c:pt idx="614">
                  <c:v>40550.470451388886</c:v>
                </c:pt>
                <c:pt idx="615">
                  <c:v>40550.470451388886</c:v>
                </c:pt>
                <c:pt idx="616">
                  <c:v>40550.470451388886</c:v>
                </c:pt>
                <c:pt idx="617">
                  <c:v>40550.470451388886</c:v>
                </c:pt>
                <c:pt idx="618">
                  <c:v>40550.470451388886</c:v>
                </c:pt>
                <c:pt idx="619">
                  <c:v>40550.470451388886</c:v>
                </c:pt>
                <c:pt idx="620">
                  <c:v>40550.470462962963</c:v>
                </c:pt>
                <c:pt idx="621">
                  <c:v>40550.470462962963</c:v>
                </c:pt>
                <c:pt idx="622">
                  <c:v>40550.470462962963</c:v>
                </c:pt>
                <c:pt idx="623">
                  <c:v>40550.470462962963</c:v>
                </c:pt>
                <c:pt idx="624">
                  <c:v>40550.470462962963</c:v>
                </c:pt>
                <c:pt idx="625">
                  <c:v>40550.470462962963</c:v>
                </c:pt>
                <c:pt idx="626">
                  <c:v>40550.47047453704</c:v>
                </c:pt>
                <c:pt idx="627">
                  <c:v>40550.47047453704</c:v>
                </c:pt>
                <c:pt idx="628">
                  <c:v>40550.47047453704</c:v>
                </c:pt>
                <c:pt idx="629">
                  <c:v>40550.47047453704</c:v>
                </c:pt>
                <c:pt idx="630">
                  <c:v>40550.47047453704</c:v>
                </c:pt>
                <c:pt idx="631">
                  <c:v>40550.47047453704</c:v>
                </c:pt>
                <c:pt idx="632">
                  <c:v>40550.47047453704</c:v>
                </c:pt>
                <c:pt idx="633">
                  <c:v>40550.470486111109</c:v>
                </c:pt>
                <c:pt idx="634">
                  <c:v>40550.470486111109</c:v>
                </c:pt>
                <c:pt idx="635">
                  <c:v>40550.470486111109</c:v>
                </c:pt>
                <c:pt idx="636">
                  <c:v>40550.470486111109</c:v>
                </c:pt>
                <c:pt idx="637">
                  <c:v>40550.470486111109</c:v>
                </c:pt>
                <c:pt idx="638">
                  <c:v>40550.470486111109</c:v>
                </c:pt>
                <c:pt idx="639">
                  <c:v>40550.470497685186</c:v>
                </c:pt>
                <c:pt idx="640">
                  <c:v>40550.470497685186</c:v>
                </c:pt>
                <c:pt idx="641">
                  <c:v>40550.470497685186</c:v>
                </c:pt>
                <c:pt idx="642">
                  <c:v>40550.470497685186</c:v>
                </c:pt>
                <c:pt idx="643">
                  <c:v>40550.470497685186</c:v>
                </c:pt>
                <c:pt idx="644">
                  <c:v>40550.470497685186</c:v>
                </c:pt>
                <c:pt idx="645">
                  <c:v>40550.470509259256</c:v>
                </c:pt>
                <c:pt idx="646">
                  <c:v>40550.470509259256</c:v>
                </c:pt>
                <c:pt idx="647">
                  <c:v>40550.470509259256</c:v>
                </c:pt>
                <c:pt idx="648">
                  <c:v>40550.470509259256</c:v>
                </c:pt>
                <c:pt idx="649">
                  <c:v>40550.470509259256</c:v>
                </c:pt>
                <c:pt idx="650">
                  <c:v>40550.470509259256</c:v>
                </c:pt>
                <c:pt idx="651">
                  <c:v>40550.470520833333</c:v>
                </c:pt>
                <c:pt idx="652">
                  <c:v>40550.470520833333</c:v>
                </c:pt>
                <c:pt idx="653">
                  <c:v>40550.470520833333</c:v>
                </c:pt>
                <c:pt idx="654">
                  <c:v>40550.470520833333</c:v>
                </c:pt>
                <c:pt idx="655">
                  <c:v>40550.470520833333</c:v>
                </c:pt>
                <c:pt idx="656">
                  <c:v>40550.470520833333</c:v>
                </c:pt>
                <c:pt idx="657">
                  <c:v>40550.470532407409</c:v>
                </c:pt>
                <c:pt idx="658">
                  <c:v>40550.470532407409</c:v>
                </c:pt>
                <c:pt idx="659">
                  <c:v>40550.470532407409</c:v>
                </c:pt>
                <c:pt idx="660">
                  <c:v>40550.470532407409</c:v>
                </c:pt>
                <c:pt idx="661">
                  <c:v>40550.470532407409</c:v>
                </c:pt>
                <c:pt idx="662">
                  <c:v>40550.470532407409</c:v>
                </c:pt>
                <c:pt idx="663">
                  <c:v>40550.470532407409</c:v>
                </c:pt>
                <c:pt idx="664">
                  <c:v>40550.470543981479</c:v>
                </c:pt>
                <c:pt idx="665">
                  <c:v>40550.470543981479</c:v>
                </c:pt>
                <c:pt idx="666">
                  <c:v>40550.470543981479</c:v>
                </c:pt>
                <c:pt idx="667">
                  <c:v>40550.470543981479</c:v>
                </c:pt>
                <c:pt idx="668">
                  <c:v>40550.470543981479</c:v>
                </c:pt>
                <c:pt idx="669">
                  <c:v>40550.470543981479</c:v>
                </c:pt>
                <c:pt idx="670">
                  <c:v>40550.470555555556</c:v>
                </c:pt>
                <c:pt idx="671">
                  <c:v>40550.470555555556</c:v>
                </c:pt>
                <c:pt idx="672">
                  <c:v>40550.470555555556</c:v>
                </c:pt>
                <c:pt idx="673">
                  <c:v>40550.470555555556</c:v>
                </c:pt>
                <c:pt idx="674">
                  <c:v>40550.470555555556</c:v>
                </c:pt>
                <c:pt idx="675">
                  <c:v>40550.470555555556</c:v>
                </c:pt>
                <c:pt idx="676">
                  <c:v>40550.470567129632</c:v>
                </c:pt>
                <c:pt idx="677">
                  <c:v>40550.470567129632</c:v>
                </c:pt>
                <c:pt idx="678">
                  <c:v>40550.470567129632</c:v>
                </c:pt>
                <c:pt idx="679">
                  <c:v>40550.470567129632</c:v>
                </c:pt>
                <c:pt idx="680">
                  <c:v>40550.470567129632</c:v>
                </c:pt>
                <c:pt idx="681">
                  <c:v>40550.470567129632</c:v>
                </c:pt>
                <c:pt idx="682">
                  <c:v>40550.470578703702</c:v>
                </c:pt>
                <c:pt idx="683">
                  <c:v>40550.470578703702</c:v>
                </c:pt>
                <c:pt idx="684">
                  <c:v>40550.470578703702</c:v>
                </c:pt>
                <c:pt idx="685">
                  <c:v>40550.470578703702</c:v>
                </c:pt>
                <c:pt idx="686">
                  <c:v>40550.470578703702</c:v>
                </c:pt>
                <c:pt idx="687">
                  <c:v>40550.470578703702</c:v>
                </c:pt>
                <c:pt idx="688">
                  <c:v>40550.470590277779</c:v>
                </c:pt>
                <c:pt idx="689">
                  <c:v>40550.470590277779</c:v>
                </c:pt>
                <c:pt idx="690">
                  <c:v>40550.470590277779</c:v>
                </c:pt>
                <c:pt idx="691">
                  <c:v>40550.470590277779</c:v>
                </c:pt>
                <c:pt idx="692">
                  <c:v>40550.470590277779</c:v>
                </c:pt>
                <c:pt idx="693">
                  <c:v>40550.470590277779</c:v>
                </c:pt>
                <c:pt idx="694">
                  <c:v>40550.470601851855</c:v>
                </c:pt>
                <c:pt idx="695">
                  <c:v>40550.470601851855</c:v>
                </c:pt>
                <c:pt idx="696">
                  <c:v>40550.470601851855</c:v>
                </c:pt>
                <c:pt idx="697">
                  <c:v>40550.470601851855</c:v>
                </c:pt>
                <c:pt idx="698">
                  <c:v>40550.470601851855</c:v>
                </c:pt>
                <c:pt idx="699">
                  <c:v>40550.470601851855</c:v>
                </c:pt>
                <c:pt idx="700">
                  <c:v>40550.470601851855</c:v>
                </c:pt>
                <c:pt idx="701">
                  <c:v>40550.470613425925</c:v>
                </c:pt>
                <c:pt idx="702">
                  <c:v>40550.470613425925</c:v>
                </c:pt>
                <c:pt idx="703">
                  <c:v>40550.470613425925</c:v>
                </c:pt>
                <c:pt idx="704">
                  <c:v>40550.470613425925</c:v>
                </c:pt>
                <c:pt idx="705">
                  <c:v>40550.470613425925</c:v>
                </c:pt>
                <c:pt idx="706">
                  <c:v>40550.470613425925</c:v>
                </c:pt>
                <c:pt idx="707">
                  <c:v>40550.470625000002</c:v>
                </c:pt>
                <c:pt idx="708">
                  <c:v>40550.470625000002</c:v>
                </c:pt>
                <c:pt idx="709">
                  <c:v>40550.470625000002</c:v>
                </c:pt>
                <c:pt idx="710">
                  <c:v>40550.470625000002</c:v>
                </c:pt>
                <c:pt idx="711">
                  <c:v>40550.470625000002</c:v>
                </c:pt>
                <c:pt idx="712">
                  <c:v>40550.470625000002</c:v>
                </c:pt>
                <c:pt idx="713">
                  <c:v>40550.470636574071</c:v>
                </c:pt>
                <c:pt idx="714">
                  <c:v>40550.470636574071</c:v>
                </c:pt>
                <c:pt idx="715">
                  <c:v>40550.470636574071</c:v>
                </c:pt>
                <c:pt idx="716">
                  <c:v>40550.470636574071</c:v>
                </c:pt>
                <c:pt idx="717">
                  <c:v>40550.470636574071</c:v>
                </c:pt>
                <c:pt idx="718">
                  <c:v>40550.470636574071</c:v>
                </c:pt>
                <c:pt idx="719">
                  <c:v>40550.470648148148</c:v>
                </c:pt>
                <c:pt idx="720">
                  <c:v>40550.470648148148</c:v>
                </c:pt>
                <c:pt idx="721">
                  <c:v>40550.470648148148</c:v>
                </c:pt>
                <c:pt idx="722">
                  <c:v>40550.470648148148</c:v>
                </c:pt>
                <c:pt idx="723">
                  <c:v>40550.470648148148</c:v>
                </c:pt>
                <c:pt idx="724">
                  <c:v>40550.470648148148</c:v>
                </c:pt>
                <c:pt idx="725">
                  <c:v>40550.470659722225</c:v>
                </c:pt>
                <c:pt idx="726">
                  <c:v>40550.470659722225</c:v>
                </c:pt>
                <c:pt idx="727">
                  <c:v>40550.470659722225</c:v>
                </c:pt>
                <c:pt idx="728">
                  <c:v>40550.470659722225</c:v>
                </c:pt>
                <c:pt idx="729">
                  <c:v>40550.470659722225</c:v>
                </c:pt>
                <c:pt idx="730">
                  <c:v>40550.470659722225</c:v>
                </c:pt>
                <c:pt idx="731">
                  <c:v>40550.470671296294</c:v>
                </c:pt>
                <c:pt idx="732">
                  <c:v>40550.470671296294</c:v>
                </c:pt>
                <c:pt idx="733">
                  <c:v>40550.470671296294</c:v>
                </c:pt>
                <c:pt idx="734">
                  <c:v>40550.470671296294</c:v>
                </c:pt>
                <c:pt idx="735">
                  <c:v>40550.470671296294</c:v>
                </c:pt>
                <c:pt idx="736">
                  <c:v>40550.470671296294</c:v>
                </c:pt>
                <c:pt idx="737">
                  <c:v>40550.470671296294</c:v>
                </c:pt>
                <c:pt idx="738">
                  <c:v>40550.470682870371</c:v>
                </c:pt>
                <c:pt idx="739">
                  <c:v>40550.470682870371</c:v>
                </c:pt>
                <c:pt idx="740">
                  <c:v>40550.470682870371</c:v>
                </c:pt>
                <c:pt idx="741">
                  <c:v>40550.470682870371</c:v>
                </c:pt>
                <c:pt idx="742">
                  <c:v>40550.470682870371</c:v>
                </c:pt>
                <c:pt idx="743">
                  <c:v>40550.470682870371</c:v>
                </c:pt>
                <c:pt idx="744">
                  <c:v>40550.470694444448</c:v>
                </c:pt>
                <c:pt idx="745">
                  <c:v>40550.470694444448</c:v>
                </c:pt>
                <c:pt idx="746">
                  <c:v>40550.470694444448</c:v>
                </c:pt>
                <c:pt idx="747">
                  <c:v>40550.470694444448</c:v>
                </c:pt>
                <c:pt idx="748">
                  <c:v>40550.470694444448</c:v>
                </c:pt>
                <c:pt idx="749">
                  <c:v>40550.470694444448</c:v>
                </c:pt>
                <c:pt idx="750">
                  <c:v>40550.470706018517</c:v>
                </c:pt>
                <c:pt idx="751">
                  <c:v>40550.470706018517</c:v>
                </c:pt>
                <c:pt idx="752">
                  <c:v>40550.470706018517</c:v>
                </c:pt>
                <c:pt idx="753">
                  <c:v>40550.470706018517</c:v>
                </c:pt>
                <c:pt idx="754">
                  <c:v>40550.470706018517</c:v>
                </c:pt>
                <c:pt idx="755">
                  <c:v>40550.470706018517</c:v>
                </c:pt>
                <c:pt idx="756">
                  <c:v>40550.470717592594</c:v>
                </c:pt>
                <c:pt idx="757">
                  <c:v>40550.470717592594</c:v>
                </c:pt>
                <c:pt idx="758">
                  <c:v>40550.470717592594</c:v>
                </c:pt>
                <c:pt idx="759">
                  <c:v>40550.470717592594</c:v>
                </c:pt>
                <c:pt idx="760">
                  <c:v>40550.470717592594</c:v>
                </c:pt>
                <c:pt idx="761">
                  <c:v>40550.470717592594</c:v>
                </c:pt>
                <c:pt idx="762">
                  <c:v>40550.470729166664</c:v>
                </c:pt>
                <c:pt idx="763">
                  <c:v>40550.470729166664</c:v>
                </c:pt>
                <c:pt idx="764">
                  <c:v>40550.470729166664</c:v>
                </c:pt>
                <c:pt idx="765">
                  <c:v>40550.470729166664</c:v>
                </c:pt>
                <c:pt idx="766">
                  <c:v>40550.470729166664</c:v>
                </c:pt>
                <c:pt idx="767">
                  <c:v>40550.470729166664</c:v>
                </c:pt>
                <c:pt idx="768">
                  <c:v>40550.470729166664</c:v>
                </c:pt>
                <c:pt idx="769">
                  <c:v>40550.47074074074</c:v>
                </c:pt>
                <c:pt idx="770">
                  <c:v>40550.47074074074</c:v>
                </c:pt>
                <c:pt idx="771">
                  <c:v>40550.47074074074</c:v>
                </c:pt>
                <c:pt idx="772">
                  <c:v>40550.47074074074</c:v>
                </c:pt>
                <c:pt idx="773">
                  <c:v>40550.47074074074</c:v>
                </c:pt>
                <c:pt idx="774">
                  <c:v>40550.47074074074</c:v>
                </c:pt>
                <c:pt idx="775">
                  <c:v>40550.470752314817</c:v>
                </c:pt>
                <c:pt idx="776">
                  <c:v>40550.470752314817</c:v>
                </c:pt>
                <c:pt idx="777">
                  <c:v>40550.470752314817</c:v>
                </c:pt>
                <c:pt idx="778">
                  <c:v>40550.470752314817</c:v>
                </c:pt>
                <c:pt idx="779">
                  <c:v>40550.470752314817</c:v>
                </c:pt>
                <c:pt idx="780">
                  <c:v>40550.470752314817</c:v>
                </c:pt>
                <c:pt idx="781">
                  <c:v>40550.470763888887</c:v>
                </c:pt>
                <c:pt idx="782">
                  <c:v>40550.470763888887</c:v>
                </c:pt>
                <c:pt idx="783">
                  <c:v>40550.470763888887</c:v>
                </c:pt>
                <c:pt idx="784">
                  <c:v>40550.470763888887</c:v>
                </c:pt>
                <c:pt idx="785">
                  <c:v>40550.470763888887</c:v>
                </c:pt>
                <c:pt idx="786">
                  <c:v>40550.470763888887</c:v>
                </c:pt>
                <c:pt idx="787">
                  <c:v>40550.470775462964</c:v>
                </c:pt>
                <c:pt idx="788">
                  <c:v>40550.470775462964</c:v>
                </c:pt>
                <c:pt idx="789">
                  <c:v>40550.470775462964</c:v>
                </c:pt>
                <c:pt idx="790">
                  <c:v>40550.470775462964</c:v>
                </c:pt>
                <c:pt idx="791">
                  <c:v>40550.470775462964</c:v>
                </c:pt>
                <c:pt idx="792">
                  <c:v>40550.470775462964</c:v>
                </c:pt>
                <c:pt idx="793">
                  <c:v>40550.47078703704</c:v>
                </c:pt>
                <c:pt idx="794">
                  <c:v>40550.47078703704</c:v>
                </c:pt>
                <c:pt idx="795">
                  <c:v>40550.47078703704</c:v>
                </c:pt>
                <c:pt idx="796">
                  <c:v>40550.47078703704</c:v>
                </c:pt>
                <c:pt idx="797">
                  <c:v>40550.47078703704</c:v>
                </c:pt>
                <c:pt idx="798">
                  <c:v>40550.47078703704</c:v>
                </c:pt>
                <c:pt idx="799">
                  <c:v>40550.47078703704</c:v>
                </c:pt>
                <c:pt idx="800">
                  <c:v>40550.47079861111</c:v>
                </c:pt>
                <c:pt idx="801">
                  <c:v>40550.47079861111</c:v>
                </c:pt>
                <c:pt idx="802">
                  <c:v>40550.47079861111</c:v>
                </c:pt>
                <c:pt idx="803">
                  <c:v>40550.47079861111</c:v>
                </c:pt>
                <c:pt idx="804">
                  <c:v>40550.47079861111</c:v>
                </c:pt>
                <c:pt idx="805">
                  <c:v>40550.47079861111</c:v>
                </c:pt>
                <c:pt idx="806">
                  <c:v>40550.470810185187</c:v>
                </c:pt>
                <c:pt idx="807">
                  <c:v>40550.470810185187</c:v>
                </c:pt>
                <c:pt idx="808">
                  <c:v>40550.470810185187</c:v>
                </c:pt>
                <c:pt idx="809">
                  <c:v>40550.470810185187</c:v>
                </c:pt>
                <c:pt idx="810">
                  <c:v>40550.470810185187</c:v>
                </c:pt>
                <c:pt idx="811">
                  <c:v>40550.470810185187</c:v>
                </c:pt>
                <c:pt idx="812">
                  <c:v>40550.470821759256</c:v>
                </c:pt>
                <c:pt idx="813">
                  <c:v>40550.470821759256</c:v>
                </c:pt>
                <c:pt idx="814">
                  <c:v>40550.470821759256</c:v>
                </c:pt>
                <c:pt idx="815">
                  <c:v>40550.470821759256</c:v>
                </c:pt>
                <c:pt idx="816">
                  <c:v>40550.470821759256</c:v>
                </c:pt>
                <c:pt idx="817">
                  <c:v>40550.470821759256</c:v>
                </c:pt>
                <c:pt idx="818">
                  <c:v>40550.470833333333</c:v>
                </c:pt>
                <c:pt idx="819">
                  <c:v>40550.470833333333</c:v>
                </c:pt>
                <c:pt idx="820">
                  <c:v>40550.470833333333</c:v>
                </c:pt>
                <c:pt idx="821">
                  <c:v>40550.470833333333</c:v>
                </c:pt>
                <c:pt idx="822">
                  <c:v>40550.470833333333</c:v>
                </c:pt>
                <c:pt idx="823">
                  <c:v>40550.470833333333</c:v>
                </c:pt>
                <c:pt idx="824">
                  <c:v>40550.47084490741</c:v>
                </c:pt>
                <c:pt idx="825">
                  <c:v>40550.47084490741</c:v>
                </c:pt>
                <c:pt idx="826">
                  <c:v>40550.47084490741</c:v>
                </c:pt>
                <c:pt idx="827">
                  <c:v>40550.47084490741</c:v>
                </c:pt>
                <c:pt idx="828">
                  <c:v>40550.47084490741</c:v>
                </c:pt>
                <c:pt idx="829">
                  <c:v>40550.47084490741</c:v>
                </c:pt>
                <c:pt idx="830">
                  <c:v>40550.470856481479</c:v>
                </c:pt>
                <c:pt idx="831">
                  <c:v>40550.470856481479</c:v>
                </c:pt>
                <c:pt idx="832">
                  <c:v>40550.470856481479</c:v>
                </c:pt>
                <c:pt idx="833">
                  <c:v>40550.470856481479</c:v>
                </c:pt>
                <c:pt idx="834">
                  <c:v>40550.470856481479</c:v>
                </c:pt>
                <c:pt idx="835">
                  <c:v>40550.470856481479</c:v>
                </c:pt>
                <c:pt idx="836">
                  <c:v>40550.470856481479</c:v>
                </c:pt>
                <c:pt idx="837">
                  <c:v>40550.470868055556</c:v>
                </c:pt>
                <c:pt idx="838">
                  <c:v>40550.470868055556</c:v>
                </c:pt>
                <c:pt idx="839">
                  <c:v>40550.470868055556</c:v>
                </c:pt>
                <c:pt idx="840">
                  <c:v>40550.470868055556</c:v>
                </c:pt>
                <c:pt idx="841">
                  <c:v>40550.470868055556</c:v>
                </c:pt>
                <c:pt idx="842">
                  <c:v>40550.470868055556</c:v>
                </c:pt>
                <c:pt idx="843">
                  <c:v>40550.470879629633</c:v>
                </c:pt>
                <c:pt idx="844">
                  <c:v>40550.470879629633</c:v>
                </c:pt>
                <c:pt idx="845">
                  <c:v>40550.470879629633</c:v>
                </c:pt>
                <c:pt idx="846">
                  <c:v>40550.470879629633</c:v>
                </c:pt>
                <c:pt idx="847">
                  <c:v>40550.470879629633</c:v>
                </c:pt>
                <c:pt idx="848">
                  <c:v>40550.470879629633</c:v>
                </c:pt>
                <c:pt idx="849">
                  <c:v>40550.470891203702</c:v>
                </c:pt>
                <c:pt idx="850">
                  <c:v>40550.470891203702</c:v>
                </c:pt>
                <c:pt idx="851">
                  <c:v>40550.470891203702</c:v>
                </c:pt>
                <c:pt idx="852">
                  <c:v>40550.470891203702</c:v>
                </c:pt>
                <c:pt idx="853">
                  <c:v>40550.470891203702</c:v>
                </c:pt>
                <c:pt idx="854">
                  <c:v>40550.470891203702</c:v>
                </c:pt>
                <c:pt idx="855">
                  <c:v>40550.470902777779</c:v>
                </c:pt>
                <c:pt idx="856">
                  <c:v>40550.470902777779</c:v>
                </c:pt>
                <c:pt idx="857">
                  <c:v>40550.470902777779</c:v>
                </c:pt>
                <c:pt idx="858">
                  <c:v>40550.470902777779</c:v>
                </c:pt>
                <c:pt idx="859">
                  <c:v>40550.470902777779</c:v>
                </c:pt>
                <c:pt idx="860">
                  <c:v>40550.470902777779</c:v>
                </c:pt>
                <c:pt idx="861">
                  <c:v>40550.470914351848</c:v>
                </c:pt>
                <c:pt idx="862">
                  <c:v>40550.470914351848</c:v>
                </c:pt>
                <c:pt idx="863">
                  <c:v>40550.470914351848</c:v>
                </c:pt>
                <c:pt idx="864">
                  <c:v>40550.470914351848</c:v>
                </c:pt>
                <c:pt idx="865">
                  <c:v>40550.470914351848</c:v>
                </c:pt>
                <c:pt idx="866">
                  <c:v>40550.470914351848</c:v>
                </c:pt>
                <c:pt idx="867">
                  <c:v>40550.470914351848</c:v>
                </c:pt>
                <c:pt idx="868">
                  <c:v>40550.470925925925</c:v>
                </c:pt>
                <c:pt idx="869">
                  <c:v>40550.470925925925</c:v>
                </c:pt>
                <c:pt idx="870">
                  <c:v>40550.470925925925</c:v>
                </c:pt>
                <c:pt idx="871">
                  <c:v>40550.470925925925</c:v>
                </c:pt>
                <c:pt idx="872">
                  <c:v>40550.470925925925</c:v>
                </c:pt>
                <c:pt idx="873">
                  <c:v>40550.470925925925</c:v>
                </c:pt>
                <c:pt idx="874">
                  <c:v>40550.470937500002</c:v>
                </c:pt>
                <c:pt idx="875">
                  <c:v>40550.470937500002</c:v>
                </c:pt>
                <c:pt idx="876">
                  <c:v>40550.470937500002</c:v>
                </c:pt>
                <c:pt idx="877">
                  <c:v>40550.470937500002</c:v>
                </c:pt>
                <c:pt idx="878">
                  <c:v>40550.470937500002</c:v>
                </c:pt>
                <c:pt idx="879">
                  <c:v>40550.470937500002</c:v>
                </c:pt>
                <c:pt idx="880">
                  <c:v>40550.470949074072</c:v>
                </c:pt>
                <c:pt idx="881">
                  <c:v>40550.470949074072</c:v>
                </c:pt>
                <c:pt idx="882">
                  <c:v>40550.470949074072</c:v>
                </c:pt>
                <c:pt idx="883">
                  <c:v>40550.470949074072</c:v>
                </c:pt>
                <c:pt idx="884">
                  <c:v>40550.470949074072</c:v>
                </c:pt>
                <c:pt idx="885">
                  <c:v>40550.470949074072</c:v>
                </c:pt>
                <c:pt idx="886">
                  <c:v>40550.470960648148</c:v>
                </c:pt>
                <c:pt idx="887">
                  <c:v>40550.470960648148</c:v>
                </c:pt>
                <c:pt idx="888">
                  <c:v>40550.470960648148</c:v>
                </c:pt>
                <c:pt idx="889">
                  <c:v>40550.470960648148</c:v>
                </c:pt>
                <c:pt idx="890">
                  <c:v>40550.470960648148</c:v>
                </c:pt>
                <c:pt idx="891">
                  <c:v>40550.470960648148</c:v>
                </c:pt>
                <c:pt idx="892">
                  <c:v>40550.470960648148</c:v>
                </c:pt>
                <c:pt idx="893">
                  <c:v>40550.470972222225</c:v>
                </c:pt>
                <c:pt idx="894">
                  <c:v>40550.470972222225</c:v>
                </c:pt>
                <c:pt idx="895">
                  <c:v>40550.470972222225</c:v>
                </c:pt>
                <c:pt idx="896">
                  <c:v>40550.470972222225</c:v>
                </c:pt>
                <c:pt idx="897">
                  <c:v>40550.470972222225</c:v>
                </c:pt>
                <c:pt idx="898">
                  <c:v>40550.470972222225</c:v>
                </c:pt>
                <c:pt idx="899">
                  <c:v>40550.470983796295</c:v>
                </c:pt>
                <c:pt idx="900">
                  <c:v>40550.470983796295</c:v>
                </c:pt>
                <c:pt idx="901">
                  <c:v>40550.470983796295</c:v>
                </c:pt>
                <c:pt idx="902">
                  <c:v>40550.470983796295</c:v>
                </c:pt>
                <c:pt idx="903">
                  <c:v>40550.470983796295</c:v>
                </c:pt>
                <c:pt idx="904">
                  <c:v>40550.470983796295</c:v>
                </c:pt>
                <c:pt idx="905">
                  <c:v>40550.470995370371</c:v>
                </c:pt>
                <c:pt idx="906">
                  <c:v>40550.470995370371</c:v>
                </c:pt>
                <c:pt idx="907">
                  <c:v>40550.470995370371</c:v>
                </c:pt>
                <c:pt idx="908">
                  <c:v>40550.470995370371</c:v>
                </c:pt>
                <c:pt idx="909">
                  <c:v>40550.470995370371</c:v>
                </c:pt>
                <c:pt idx="910">
                  <c:v>40550.470995370371</c:v>
                </c:pt>
                <c:pt idx="911">
                  <c:v>40550.471006944441</c:v>
                </c:pt>
                <c:pt idx="912">
                  <c:v>40550.471006944441</c:v>
                </c:pt>
                <c:pt idx="913">
                  <c:v>40550.471006944441</c:v>
                </c:pt>
                <c:pt idx="914">
                  <c:v>40550.471006944441</c:v>
                </c:pt>
                <c:pt idx="915">
                  <c:v>40550.471006944441</c:v>
                </c:pt>
                <c:pt idx="916">
                  <c:v>40550.471006944441</c:v>
                </c:pt>
                <c:pt idx="917">
                  <c:v>40550.471006944441</c:v>
                </c:pt>
                <c:pt idx="918">
                  <c:v>40550.471018518518</c:v>
                </c:pt>
                <c:pt idx="919">
                  <c:v>40550.471018518518</c:v>
                </c:pt>
                <c:pt idx="920">
                  <c:v>40550.471018518518</c:v>
                </c:pt>
                <c:pt idx="921">
                  <c:v>40550.471018518518</c:v>
                </c:pt>
                <c:pt idx="922">
                  <c:v>40550.471018518518</c:v>
                </c:pt>
                <c:pt idx="923">
                  <c:v>40550.471018518518</c:v>
                </c:pt>
                <c:pt idx="924">
                  <c:v>40550.471030092594</c:v>
                </c:pt>
                <c:pt idx="925">
                  <c:v>40550.471030092594</c:v>
                </c:pt>
                <c:pt idx="926">
                  <c:v>40550.471030092594</c:v>
                </c:pt>
                <c:pt idx="927">
                  <c:v>40550.471030092594</c:v>
                </c:pt>
                <c:pt idx="928">
                  <c:v>40550.471030092594</c:v>
                </c:pt>
                <c:pt idx="929">
                  <c:v>40550.471030092594</c:v>
                </c:pt>
                <c:pt idx="930">
                  <c:v>40550.471041666664</c:v>
                </c:pt>
                <c:pt idx="931">
                  <c:v>40550.471041666664</c:v>
                </c:pt>
                <c:pt idx="932">
                  <c:v>40550.471041666664</c:v>
                </c:pt>
                <c:pt idx="933">
                  <c:v>40550.471041666664</c:v>
                </c:pt>
                <c:pt idx="934">
                  <c:v>40550.471041666664</c:v>
                </c:pt>
                <c:pt idx="935">
                  <c:v>40550.471041666664</c:v>
                </c:pt>
                <c:pt idx="936">
                  <c:v>40550.471041666664</c:v>
                </c:pt>
                <c:pt idx="937">
                  <c:v>40550.471053240741</c:v>
                </c:pt>
                <c:pt idx="938">
                  <c:v>40550.471053240741</c:v>
                </c:pt>
                <c:pt idx="939">
                  <c:v>40550.471053240741</c:v>
                </c:pt>
                <c:pt idx="940">
                  <c:v>40550.471053240741</c:v>
                </c:pt>
                <c:pt idx="941">
                  <c:v>40550.471053240741</c:v>
                </c:pt>
                <c:pt idx="942">
                  <c:v>40550.471053240741</c:v>
                </c:pt>
                <c:pt idx="943">
                  <c:v>40550.471064814818</c:v>
                </c:pt>
                <c:pt idx="944">
                  <c:v>40550.471064814818</c:v>
                </c:pt>
                <c:pt idx="945">
                  <c:v>40550.471064814818</c:v>
                </c:pt>
                <c:pt idx="946">
                  <c:v>40550.471064814818</c:v>
                </c:pt>
                <c:pt idx="947">
                  <c:v>40550.471064814818</c:v>
                </c:pt>
                <c:pt idx="948">
                  <c:v>40550.471064814818</c:v>
                </c:pt>
                <c:pt idx="949">
                  <c:v>40550.471076388887</c:v>
                </c:pt>
                <c:pt idx="950">
                  <c:v>40550.471076388887</c:v>
                </c:pt>
                <c:pt idx="951">
                  <c:v>40550.471076388887</c:v>
                </c:pt>
                <c:pt idx="952">
                  <c:v>40550.471076388887</c:v>
                </c:pt>
                <c:pt idx="953">
                  <c:v>40550.471076388887</c:v>
                </c:pt>
                <c:pt idx="954">
                  <c:v>40550.471076388887</c:v>
                </c:pt>
                <c:pt idx="955">
                  <c:v>40550.471087962964</c:v>
                </c:pt>
                <c:pt idx="956">
                  <c:v>40550.471087962964</c:v>
                </c:pt>
                <c:pt idx="957">
                  <c:v>40550.471087962964</c:v>
                </c:pt>
                <c:pt idx="958">
                  <c:v>40550.471087962964</c:v>
                </c:pt>
                <c:pt idx="959">
                  <c:v>40550.471087962964</c:v>
                </c:pt>
                <c:pt idx="960">
                  <c:v>40550.471087962964</c:v>
                </c:pt>
                <c:pt idx="961">
                  <c:v>40550.471087962964</c:v>
                </c:pt>
                <c:pt idx="962">
                  <c:v>40550.471099537041</c:v>
                </c:pt>
                <c:pt idx="963">
                  <c:v>40550.471099537041</c:v>
                </c:pt>
                <c:pt idx="964">
                  <c:v>40550.471099537041</c:v>
                </c:pt>
                <c:pt idx="965">
                  <c:v>40550.471099537041</c:v>
                </c:pt>
                <c:pt idx="966">
                  <c:v>40550.471099537041</c:v>
                </c:pt>
                <c:pt idx="967">
                  <c:v>40550.471099537041</c:v>
                </c:pt>
                <c:pt idx="968">
                  <c:v>40550.47111111111</c:v>
                </c:pt>
                <c:pt idx="969">
                  <c:v>40550.47111111111</c:v>
                </c:pt>
                <c:pt idx="970">
                  <c:v>40550.47111111111</c:v>
                </c:pt>
                <c:pt idx="971">
                  <c:v>40550.47111111111</c:v>
                </c:pt>
                <c:pt idx="972">
                  <c:v>40550.47111111111</c:v>
                </c:pt>
                <c:pt idx="973">
                  <c:v>40550.47111111111</c:v>
                </c:pt>
                <c:pt idx="974">
                  <c:v>40550.471122685187</c:v>
                </c:pt>
                <c:pt idx="975">
                  <c:v>40550.471122685187</c:v>
                </c:pt>
                <c:pt idx="976">
                  <c:v>40550.471122685187</c:v>
                </c:pt>
                <c:pt idx="977">
                  <c:v>40550.471122685187</c:v>
                </c:pt>
                <c:pt idx="978">
                  <c:v>40550.471122685187</c:v>
                </c:pt>
                <c:pt idx="979">
                  <c:v>40550.471122685187</c:v>
                </c:pt>
                <c:pt idx="980">
                  <c:v>40550.471134259256</c:v>
                </c:pt>
                <c:pt idx="981">
                  <c:v>40550.471134259256</c:v>
                </c:pt>
                <c:pt idx="982">
                  <c:v>40550.471134259256</c:v>
                </c:pt>
                <c:pt idx="983">
                  <c:v>40550.471134259256</c:v>
                </c:pt>
                <c:pt idx="984">
                  <c:v>40550.471134259256</c:v>
                </c:pt>
                <c:pt idx="985">
                  <c:v>40550.471134259256</c:v>
                </c:pt>
                <c:pt idx="986">
                  <c:v>40550.471145833333</c:v>
                </c:pt>
                <c:pt idx="987">
                  <c:v>40550.471145833333</c:v>
                </c:pt>
                <c:pt idx="988">
                  <c:v>40550.471145833333</c:v>
                </c:pt>
                <c:pt idx="989">
                  <c:v>40550.471145833333</c:v>
                </c:pt>
                <c:pt idx="990">
                  <c:v>40550.471145833333</c:v>
                </c:pt>
                <c:pt idx="991">
                  <c:v>40550.471145833333</c:v>
                </c:pt>
                <c:pt idx="992">
                  <c:v>40550.471145833333</c:v>
                </c:pt>
                <c:pt idx="993">
                  <c:v>40550.47115740741</c:v>
                </c:pt>
                <c:pt idx="994">
                  <c:v>40550.47115740741</c:v>
                </c:pt>
                <c:pt idx="995">
                  <c:v>40550.47115740741</c:v>
                </c:pt>
                <c:pt idx="996">
                  <c:v>40550.47115740741</c:v>
                </c:pt>
                <c:pt idx="997">
                  <c:v>40550.47115740741</c:v>
                </c:pt>
                <c:pt idx="998">
                  <c:v>40550.47115740741</c:v>
                </c:pt>
                <c:pt idx="999">
                  <c:v>40550.471168981479</c:v>
                </c:pt>
                <c:pt idx="1000">
                  <c:v>40550.471168981479</c:v>
                </c:pt>
                <c:pt idx="1001">
                  <c:v>40550.471168981479</c:v>
                </c:pt>
                <c:pt idx="1002">
                  <c:v>40550.471168981479</c:v>
                </c:pt>
                <c:pt idx="1003">
                  <c:v>40550.471168981479</c:v>
                </c:pt>
                <c:pt idx="1004">
                  <c:v>40550.471168981479</c:v>
                </c:pt>
                <c:pt idx="1005">
                  <c:v>40550.471180555556</c:v>
                </c:pt>
                <c:pt idx="1006">
                  <c:v>40550.471180555556</c:v>
                </c:pt>
                <c:pt idx="1007">
                  <c:v>40550.471180555556</c:v>
                </c:pt>
                <c:pt idx="1008">
                  <c:v>40550.471180555556</c:v>
                </c:pt>
                <c:pt idx="1009">
                  <c:v>40550.471180555556</c:v>
                </c:pt>
                <c:pt idx="1010">
                  <c:v>40550.471180555556</c:v>
                </c:pt>
                <c:pt idx="1011">
                  <c:v>40550.471192129633</c:v>
                </c:pt>
                <c:pt idx="1012">
                  <c:v>40550.471192129633</c:v>
                </c:pt>
                <c:pt idx="1013">
                  <c:v>40550.471192129633</c:v>
                </c:pt>
                <c:pt idx="1014">
                  <c:v>40550.471192129633</c:v>
                </c:pt>
                <c:pt idx="1015">
                  <c:v>40550.471192129633</c:v>
                </c:pt>
                <c:pt idx="1016">
                  <c:v>40550.471192129633</c:v>
                </c:pt>
                <c:pt idx="1017">
                  <c:v>40550.471203703702</c:v>
                </c:pt>
                <c:pt idx="1018">
                  <c:v>40550.471203703702</c:v>
                </c:pt>
                <c:pt idx="1019">
                  <c:v>40550.471203703702</c:v>
                </c:pt>
                <c:pt idx="1020">
                  <c:v>40550.471203703702</c:v>
                </c:pt>
                <c:pt idx="1021">
                  <c:v>40550.471203703702</c:v>
                </c:pt>
                <c:pt idx="1022">
                  <c:v>40550.471203703702</c:v>
                </c:pt>
                <c:pt idx="1023">
                  <c:v>40550.471203703702</c:v>
                </c:pt>
                <c:pt idx="1024">
                  <c:v>40550.471215277779</c:v>
                </c:pt>
                <c:pt idx="1025">
                  <c:v>40550.471215277779</c:v>
                </c:pt>
                <c:pt idx="1026">
                  <c:v>40550.471215277779</c:v>
                </c:pt>
                <c:pt idx="1027">
                  <c:v>40550.471215277779</c:v>
                </c:pt>
                <c:pt idx="1028">
                  <c:v>40550.471215277779</c:v>
                </c:pt>
                <c:pt idx="1029">
                  <c:v>40550.471215277779</c:v>
                </c:pt>
                <c:pt idx="1030">
                  <c:v>40550.471226851849</c:v>
                </c:pt>
                <c:pt idx="1031">
                  <c:v>40550.471226851849</c:v>
                </c:pt>
                <c:pt idx="1032">
                  <c:v>40550.471226851849</c:v>
                </c:pt>
                <c:pt idx="1033">
                  <c:v>40550.471226851849</c:v>
                </c:pt>
                <c:pt idx="1034">
                  <c:v>40550.471226851849</c:v>
                </c:pt>
                <c:pt idx="1035">
                  <c:v>40550.471226851849</c:v>
                </c:pt>
                <c:pt idx="1036">
                  <c:v>40550.471238425926</c:v>
                </c:pt>
                <c:pt idx="1037">
                  <c:v>40550.471238425926</c:v>
                </c:pt>
                <c:pt idx="1038">
                  <c:v>40550.471238425926</c:v>
                </c:pt>
                <c:pt idx="1039">
                  <c:v>40550.471238425926</c:v>
                </c:pt>
                <c:pt idx="1040">
                  <c:v>40550.471238425926</c:v>
                </c:pt>
                <c:pt idx="1041">
                  <c:v>40550.471238425926</c:v>
                </c:pt>
                <c:pt idx="1042">
                  <c:v>40550.471250000002</c:v>
                </c:pt>
                <c:pt idx="1043">
                  <c:v>40550.471250000002</c:v>
                </c:pt>
                <c:pt idx="1044">
                  <c:v>40550.471250000002</c:v>
                </c:pt>
                <c:pt idx="1045">
                  <c:v>40550.471250000002</c:v>
                </c:pt>
                <c:pt idx="1046">
                  <c:v>40550.471250000002</c:v>
                </c:pt>
                <c:pt idx="1047">
                  <c:v>40550.471250000002</c:v>
                </c:pt>
                <c:pt idx="1048">
                  <c:v>40550.471261574072</c:v>
                </c:pt>
                <c:pt idx="1049">
                  <c:v>40550.471261574072</c:v>
                </c:pt>
                <c:pt idx="1050">
                  <c:v>40550.471261574072</c:v>
                </c:pt>
                <c:pt idx="1051">
                  <c:v>40550.471261574072</c:v>
                </c:pt>
                <c:pt idx="1052">
                  <c:v>40550.471261574072</c:v>
                </c:pt>
                <c:pt idx="1053">
                  <c:v>40550.471261574072</c:v>
                </c:pt>
                <c:pt idx="1054">
                  <c:v>40550.471261574072</c:v>
                </c:pt>
                <c:pt idx="1055">
                  <c:v>40550.471273148149</c:v>
                </c:pt>
                <c:pt idx="1056">
                  <c:v>40550.471273148149</c:v>
                </c:pt>
                <c:pt idx="1057">
                  <c:v>40550.471273148149</c:v>
                </c:pt>
                <c:pt idx="1058">
                  <c:v>40550.471273148149</c:v>
                </c:pt>
                <c:pt idx="1059">
                  <c:v>40550.471273148149</c:v>
                </c:pt>
                <c:pt idx="1060">
                  <c:v>40550.471273148149</c:v>
                </c:pt>
                <c:pt idx="1061">
                  <c:v>40550.471284722225</c:v>
                </c:pt>
                <c:pt idx="1062">
                  <c:v>40550.471284722225</c:v>
                </c:pt>
                <c:pt idx="1063">
                  <c:v>40550.471284722225</c:v>
                </c:pt>
                <c:pt idx="1064">
                  <c:v>40550.471284722225</c:v>
                </c:pt>
                <c:pt idx="1065">
                  <c:v>40550.471284722225</c:v>
                </c:pt>
                <c:pt idx="1066">
                  <c:v>40550.471284722225</c:v>
                </c:pt>
                <c:pt idx="1067">
                  <c:v>40550.471296296295</c:v>
                </c:pt>
                <c:pt idx="1068">
                  <c:v>40550.471296296295</c:v>
                </c:pt>
                <c:pt idx="1069">
                  <c:v>40550.471296296295</c:v>
                </c:pt>
                <c:pt idx="1070">
                  <c:v>40550.471296296295</c:v>
                </c:pt>
                <c:pt idx="1071">
                  <c:v>40550.471296296295</c:v>
                </c:pt>
                <c:pt idx="1072">
                  <c:v>40550.471296296295</c:v>
                </c:pt>
                <c:pt idx="1073">
                  <c:v>40550.471307870372</c:v>
                </c:pt>
                <c:pt idx="1074">
                  <c:v>40550.471307870372</c:v>
                </c:pt>
                <c:pt idx="1075">
                  <c:v>40550.471307870372</c:v>
                </c:pt>
                <c:pt idx="1076">
                  <c:v>40550.471307870372</c:v>
                </c:pt>
                <c:pt idx="1077">
                  <c:v>40550.471307870372</c:v>
                </c:pt>
                <c:pt idx="1078">
                  <c:v>40550.471307870372</c:v>
                </c:pt>
                <c:pt idx="1079">
                  <c:v>40550.471319444441</c:v>
                </c:pt>
                <c:pt idx="1080">
                  <c:v>40550.471319444441</c:v>
                </c:pt>
                <c:pt idx="1081">
                  <c:v>40550.471319444441</c:v>
                </c:pt>
                <c:pt idx="1082">
                  <c:v>40550.471319444441</c:v>
                </c:pt>
                <c:pt idx="1083">
                  <c:v>40550.471319444441</c:v>
                </c:pt>
                <c:pt idx="1084">
                  <c:v>40550.471319444441</c:v>
                </c:pt>
                <c:pt idx="1085">
                  <c:v>40550.471319444441</c:v>
                </c:pt>
                <c:pt idx="1086">
                  <c:v>40550.471331018518</c:v>
                </c:pt>
                <c:pt idx="1087">
                  <c:v>40550.471331018518</c:v>
                </c:pt>
                <c:pt idx="1088">
                  <c:v>40550.471331018518</c:v>
                </c:pt>
                <c:pt idx="1089">
                  <c:v>40550.471331018518</c:v>
                </c:pt>
                <c:pt idx="1090">
                  <c:v>40550.471331018518</c:v>
                </c:pt>
                <c:pt idx="1091">
                  <c:v>40550.471331018518</c:v>
                </c:pt>
                <c:pt idx="1092">
                  <c:v>40550.471342592595</c:v>
                </c:pt>
                <c:pt idx="1093">
                  <c:v>40550.471342592595</c:v>
                </c:pt>
                <c:pt idx="1094">
                  <c:v>40550.471342592595</c:v>
                </c:pt>
                <c:pt idx="1095">
                  <c:v>40550.471342592595</c:v>
                </c:pt>
                <c:pt idx="1096">
                  <c:v>40550.471342592595</c:v>
                </c:pt>
                <c:pt idx="1097">
                  <c:v>40550.471342592595</c:v>
                </c:pt>
                <c:pt idx="1098">
                  <c:v>40550.471354166664</c:v>
                </c:pt>
                <c:pt idx="1099">
                  <c:v>40550.471354166664</c:v>
                </c:pt>
                <c:pt idx="1100">
                  <c:v>40550.471354166664</c:v>
                </c:pt>
                <c:pt idx="1101">
                  <c:v>40550.471354166664</c:v>
                </c:pt>
                <c:pt idx="1102">
                  <c:v>40550.471354166664</c:v>
                </c:pt>
                <c:pt idx="1103">
                  <c:v>40550.471354166664</c:v>
                </c:pt>
                <c:pt idx="1104">
                  <c:v>40550.471365740741</c:v>
                </c:pt>
                <c:pt idx="1105">
                  <c:v>40550.471365740741</c:v>
                </c:pt>
                <c:pt idx="1106">
                  <c:v>40550.471365740741</c:v>
                </c:pt>
                <c:pt idx="1107">
                  <c:v>40550.471365740741</c:v>
                </c:pt>
                <c:pt idx="1108">
                  <c:v>40550.471365740741</c:v>
                </c:pt>
                <c:pt idx="1109">
                  <c:v>40550.471365740741</c:v>
                </c:pt>
                <c:pt idx="1110">
                  <c:v>40550.471365740741</c:v>
                </c:pt>
                <c:pt idx="1111">
                  <c:v>40550.471377314818</c:v>
                </c:pt>
                <c:pt idx="1112">
                  <c:v>40550.471377314818</c:v>
                </c:pt>
                <c:pt idx="1113">
                  <c:v>40550.471377314818</c:v>
                </c:pt>
                <c:pt idx="1114">
                  <c:v>40550.471377314818</c:v>
                </c:pt>
                <c:pt idx="1115">
                  <c:v>40550.471377314818</c:v>
                </c:pt>
                <c:pt idx="1116">
                  <c:v>40550.471377314818</c:v>
                </c:pt>
                <c:pt idx="1117">
                  <c:v>40550.471388888887</c:v>
                </c:pt>
                <c:pt idx="1118">
                  <c:v>40550.471388888887</c:v>
                </c:pt>
                <c:pt idx="1119">
                  <c:v>40550.471388888887</c:v>
                </c:pt>
                <c:pt idx="1120">
                  <c:v>40550.471388888887</c:v>
                </c:pt>
                <c:pt idx="1121">
                  <c:v>40550.471388888887</c:v>
                </c:pt>
                <c:pt idx="1122">
                  <c:v>40550.471388888887</c:v>
                </c:pt>
                <c:pt idx="1123">
                  <c:v>40550.471400462964</c:v>
                </c:pt>
                <c:pt idx="1124">
                  <c:v>40550.471400462964</c:v>
                </c:pt>
                <c:pt idx="1125">
                  <c:v>40550.471400462964</c:v>
                </c:pt>
                <c:pt idx="1126">
                  <c:v>40550.471400462964</c:v>
                </c:pt>
                <c:pt idx="1127">
                  <c:v>40550.471400462964</c:v>
                </c:pt>
                <c:pt idx="1128">
                  <c:v>40550.471400462964</c:v>
                </c:pt>
                <c:pt idx="1129">
                  <c:v>40550.471412037034</c:v>
                </c:pt>
                <c:pt idx="1130">
                  <c:v>40550.471412037034</c:v>
                </c:pt>
                <c:pt idx="1131">
                  <c:v>40550.471412037034</c:v>
                </c:pt>
                <c:pt idx="1132">
                  <c:v>40550.471412037034</c:v>
                </c:pt>
                <c:pt idx="1133">
                  <c:v>40550.471412037034</c:v>
                </c:pt>
                <c:pt idx="1134">
                  <c:v>40550.471412037034</c:v>
                </c:pt>
                <c:pt idx="1135">
                  <c:v>40550.471412037034</c:v>
                </c:pt>
                <c:pt idx="1136">
                  <c:v>40550.47142361111</c:v>
                </c:pt>
                <c:pt idx="1137">
                  <c:v>40550.47142361111</c:v>
                </c:pt>
                <c:pt idx="1138">
                  <c:v>40550.47142361111</c:v>
                </c:pt>
                <c:pt idx="1139">
                  <c:v>40550.47142361111</c:v>
                </c:pt>
                <c:pt idx="1140">
                  <c:v>40550.47142361111</c:v>
                </c:pt>
                <c:pt idx="1141">
                  <c:v>40550.47142361111</c:v>
                </c:pt>
                <c:pt idx="1142">
                  <c:v>40550.471435185187</c:v>
                </c:pt>
                <c:pt idx="1143">
                  <c:v>40550.471435185187</c:v>
                </c:pt>
                <c:pt idx="1144">
                  <c:v>40550.471435185187</c:v>
                </c:pt>
                <c:pt idx="1145">
                  <c:v>40550.471435185187</c:v>
                </c:pt>
                <c:pt idx="1146">
                  <c:v>40550.471435185187</c:v>
                </c:pt>
                <c:pt idx="1147">
                  <c:v>40550.471435185187</c:v>
                </c:pt>
                <c:pt idx="1148">
                  <c:v>40550.471446759257</c:v>
                </c:pt>
                <c:pt idx="1149">
                  <c:v>40550.471446759257</c:v>
                </c:pt>
                <c:pt idx="1150">
                  <c:v>40550.471446759257</c:v>
                </c:pt>
                <c:pt idx="1151">
                  <c:v>40550.471446759257</c:v>
                </c:pt>
                <c:pt idx="1152">
                  <c:v>40550.471446759257</c:v>
                </c:pt>
                <c:pt idx="1153">
                  <c:v>40550.471446759257</c:v>
                </c:pt>
                <c:pt idx="1154">
                  <c:v>40550.471446759257</c:v>
                </c:pt>
                <c:pt idx="1155">
                  <c:v>40550.471458333333</c:v>
                </c:pt>
                <c:pt idx="1156">
                  <c:v>40550.471458333333</c:v>
                </c:pt>
                <c:pt idx="1157">
                  <c:v>40550.471458333333</c:v>
                </c:pt>
                <c:pt idx="1158">
                  <c:v>40550.471458333333</c:v>
                </c:pt>
                <c:pt idx="1159">
                  <c:v>40550.471458333333</c:v>
                </c:pt>
                <c:pt idx="1160">
                  <c:v>40550.471458333333</c:v>
                </c:pt>
                <c:pt idx="1161">
                  <c:v>40550.47146990741</c:v>
                </c:pt>
                <c:pt idx="1162">
                  <c:v>40550.47146990741</c:v>
                </c:pt>
                <c:pt idx="1163">
                  <c:v>40550.47146990741</c:v>
                </c:pt>
                <c:pt idx="1164">
                  <c:v>40550.47146990741</c:v>
                </c:pt>
                <c:pt idx="1165">
                  <c:v>40550.47146990741</c:v>
                </c:pt>
                <c:pt idx="1166">
                  <c:v>40550.47146990741</c:v>
                </c:pt>
                <c:pt idx="1167">
                  <c:v>40550.47148148148</c:v>
                </c:pt>
                <c:pt idx="1168">
                  <c:v>40550.47148148148</c:v>
                </c:pt>
                <c:pt idx="1169">
                  <c:v>40550.47148148148</c:v>
                </c:pt>
                <c:pt idx="1170">
                  <c:v>40550.47148148148</c:v>
                </c:pt>
                <c:pt idx="1171">
                  <c:v>40550.47148148148</c:v>
                </c:pt>
                <c:pt idx="1172">
                  <c:v>40550.47148148148</c:v>
                </c:pt>
                <c:pt idx="1173">
                  <c:v>40550.471493055556</c:v>
                </c:pt>
                <c:pt idx="1174">
                  <c:v>40550.471493055556</c:v>
                </c:pt>
                <c:pt idx="1175">
                  <c:v>40550.471493055556</c:v>
                </c:pt>
                <c:pt idx="1176">
                  <c:v>40550.471493055556</c:v>
                </c:pt>
                <c:pt idx="1177">
                  <c:v>40550.471493055556</c:v>
                </c:pt>
                <c:pt idx="1178">
                  <c:v>40550.471493055556</c:v>
                </c:pt>
                <c:pt idx="1179">
                  <c:v>40550.471504629626</c:v>
                </c:pt>
                <c:pt idx="1180">
                  <c:v>40550.471504629626</c:v>
                </c:pt>
                <c:pt idx="1181">
                  <c:v>40550.471504629626</c:v>
                </c:pt>
                <c:pt idx="1182">
                  <c:v>40550.471504629626</c:v>
                </c:pt>
                <c:pt idx="1183">
                  <c:v>40550.471504629626</c:v>
                </c:pt>
                <c:pt idx="1184">
                  <c:v>40550.471504629626</c:v>
                </c:pt>
                <c:pt idx="1185">
                  <c:v>40550.471516203703</c:v>
                </c:pt>
                <c:pt idx="1186">
                  <c:v>40550.471516203703</c:v>
                </c:pt>
                <c:pt idx="1187">
                  <c:v>40550.471516203703</c:v>
                </c:pt>
                <c:pt idx="1188">
                  <c:v>40550.471516203703</c:v>
                </c:pt>
                <c:pt idx="1189">
                  <c:v>40550.471516203703</c:v>
                </c:pt>
                <c:pt idx="1190">
                  <c:v>40550.471516203703</c:v>
                </c:pt>
                <c:pt idx="1191">
                  <c:v>40550.471516203703</c:v>
                </c:pt>
                <c:pt idx="1192">
                  <c:v>40550.47152777778</c:v>
                </c:pt>
                <c:pt idx="1193">
                  <c:v>40550.47152777778</c:v>
                </c:pt>
                <c:pt idx="1194">
                  <c:v>40550.47152777778</c:v>
                </c:pt>
                <c:pt idx="1195">
                  <c:v>40550.47152777778</c:v>
                </c:pt>
                <c:pt idx="1196">
                  <c:v>40550.47152777778</c:v>
                </c:pt>
                <c:pt idx="1197">
                  <c:v>40550.47152777778</c:v>
                </c:pt>
                <c:pt idx="1198">
                  <c:v>40550.471539351849</c:v>
                </c:pt>
                <c:pt idx="1199">
                  <c:v>40550.471539351849</c:v>
                </c:pt>
                <c:pt idx="1200">
                  <c:v>40550.471539351849</c:v>
                </c:pt>
                <c:pt idx="1201">
                  <c:v>40550.471539351849</c:v>
                </c:pt>
                <c:pt idx="1202">
                  <c:v>40550.471539351849</c:v>
                </c:pt>
                <c:pt idx="1203">
                  <c:v>40550.471539351849</c:v>
                </c:pt>
                <c:pt idx="1204">
                  <c:v>40550.471550925926</c:v>
                </c:pt>
                <c:pt idx="1205">
                  <c:v>40550.471550925926</c:v>
                </c:pt>
                <c:pt idx="1206">
                  <c:v>40550.471550925926</c:v>
                </c:pt>
                <c:pt idx="1207">
                  <c:v>40550.471550925926</c:v>
                </c:pt>
                <c:pt idx="1208">
                  <c:v>40550.471550925926</c:v>
                </c:pt>
                <c:pt idx="1209">
                  <c:v>40550.471550925926</c:v>
                </c:pt>
                <c:pt idx="1210">
                  <c:v>40550.471562500003</c:v>
                </c:pt>
                <c:pt idx="1211">
                  <c:v>40550.471562500003</c:v>
                </c:pt>
                <c:pt idx="1212">
                  <c:v>40550.471562500003</c:v>
                </c:pt>
                <c:pt idx="1213">
                  <c:v>40550.471562500003</c:v>
                </c:pt>
                <c:pt idx="1214">
                  <c:v>40550.471562500003</c:v>
                </c:pt>
                <c:pt idx="1215">
                  <c:v>40550.471562500003</c:v>
                </c:pt>
                <c:pt idx="1216">
                  <c:v>40550.471562500003</c:v>
                </c:pt>
                <c:pt idx="1217">
                  <c:v>40550.471574074072</c:v>
                </c:pt>
                <c:pt idx="1218">
                  <c:v>40550.471574074072</c:v>
                </c:pt>
                <c:pt idx="1219">
                  <c:v>40550.471574074072</c:v>
                </c:pt>
                <c:pt idx="1220">
                  <c:v>40550.471574074072</c:v>
                </c:pt>
                <c:pt idx="1221">
                  <c:v>40550.471574074072</c:v>
                </c:pt>
                <c:pt idx="1222">
                  <c:v>40550.471574074072</c:v>
                </c:pt>
                <c:pt idx="1223">
                  <c:v>40550.471585648149</c:v>
                </c:pt>
                <c:pt idx="1224">
                  <c:v>40550.471585648149</c:v>
                </c:pt>
                <c:pt idx="1225">
                  <c:v>40550.471585648149</c:v>
                </c:pt>
                <c:pt idx="1226">
                  <c:v>40550.471585648149</c:v>
                </c:pt>
                <c:pt idx="1227">
                  <c:v>40550.471585648149</c:v>
                </c:pt>
                <c:pt idx="1228">
                  <c:v>40550.471585648149</c:v>
                </c:pt>
                <c:pt idx="1229">
                  <c:v>40550.471597222226</c:v>
                </c:pt>
                <c:pt idx="1230">
                  <c:v>40550.471597222226</c:v>
                </c:pt>
                <c:pt idx="1231">
                  <c:v>40550.471597222226</c:v>
                </c:pt>
                <c:pt idx="1232">
                  <c:v>40550.471597222226</c:v>
                </c:pt>
                <c:pt idx="1233">
                  <c:v>40550.471597222226</c:v>
                </c:pt>
                <c:pt idx="1234">
                  <c:v>40550.471597222226</c:v>
                </c:pt>
                <c:pt idx="1235">
                  <c:v>40550.471608796295</c:v>
                </c:pt>
                <c:pt idx="1236">
                  <c:v>40550.471608796295</c:v>
                </c:pt>
                <c:pt idx="1237">
                  <c:v>40550.471608796295</c:v>
                </c:pt>
                <c:pt idx="1238">
                  <c:v>40550.471608796295</c:v>
                </c:pt>
                <c:pt idx="1239">
                  <c:v>40550.471608796295</c:v>
                </c:pt>
                <c:pt idx="1240">
                  <c:v>40550.471608796295</c:v>
                </c:pt>
                <c:pt idx="1241">
                  <c:v>40550.471608796295</c:v>
                </c:pt>
                <c:pt idx="1242">
                  <c:v>40550.471620370372</c:v>
                </c:pt>
                <c:pt idx="1243">
                  <c:v>40550.471620370372</c:v>
                </c:pt>
                <c:pt idx="1244">
                  <c:v>40550.471620370372</c:v>
                </c:pt>
                <c:pt idx="1245">
                  <c:v>40550.471620370372</c:v>
                </c:pt>
                <c:pt idx="1246">
                  <c:v>40550.471620370372</c:v>
                </c:pt>
                <c:pt idx="1247">
                  <c:v>40550.471620370372</c:v>
                </c:pt>
                <c:pt idx="1248">
                  <c:v>40550.471631944441</c:v>
                </c:pt>
                <c:pt idx="1249">
                  <c:v>40550.471631944441</c:v>
                </c:pt>
                <c:pt idx="1250">
                  <c:v>40550.471631944441</c:v>
                </c:pt>
                <c:pt idx="1251">
                  <c:v>40550.471631944441</c:v>
                </c:pt>
                <c:pt idx="1252">
                  <c:v>40550.471631944441</c:v>
                </c:pt>
                <c:pt idx="1253">
                  <c:v>40550.471631944441</c:v>
                </c:pt>
                <c:pt idx="1254">
                  <c:v>40550.471643518518</c:v>
                </c:pt>
                <c:pt idx="1255">
                  <c:v>40550.471643518518</c:v>
                </c:pt>
                <c:pt idx="1256">
                  <c:v>40550.471643518518</c:v>
                </c:pt>
                <c:pt idx="1257">
                  <c:v>40550.471643518518</c:v>
                </c:pt>
                <c:pt idx="1258">
                  <c:v>40550.471643518518</c:v>
                </c:pt>
                <c:pt idx="1259">
                  <c:v>40550.471643518518</c:v>
                </c:pt>
                <c:pt idx="1260">
                  <c:v>40550.471655092595</c:v>
                </c:pt>
                <c:pt idx="1261">
                  <c:v>40550.471655092595</c:v>
                </c:pt>
                <c:pt idx="1262">
                  <c:v>40550.471655092595</c:v>
                </c:pt>
                <c:pt idx="1263">
                  <c:v>40550.471655092595</c:v>
                </c:pt>
                <c:pt idx="1264">
                  <c:v>40550.471655092595</c:v>
                </c:pt>
                <c:pt idx="1265">
                  <c:v>40550.471655092595</c:v>
                </c:pt>
                <c:pt idx="1266">
                  <c:v>40550.471666666665</c:v>
                </c:pt>
                <c:pt idx="1267">
                  <c:v>40550.471666666665</c:v>
                </c:pt>
                <c:pt idx="1268">
                  <c:v>40550.471666666665</c:v>
                </c:pt>
                <c:pt idx="1269">
                  <c:v>40550.471666666665</c:v>
                </c:pt>
                <c:pt idx="1270">
                  <c:v>40550.471666666665</c:v>
                </c:pt>
                <c:pt idx="1271">
                  <c:v>40550.471666666665</c:v>
                </c:pt>
                <c:pt idx="1272">
                  <c:v>40550.471666666665</c:v>
                </c:pt>
                <c:pt idx="1273">
                  <c:v>40550.471678240741</c:v>
                </c:pt>
                <c:pt idx="1274">
                  <c:v>40550.471678240741</c:v>
                </c:pt>
                <c:pt idx="1275">
                  <c:v>40550.471678240741</c:v>
                </c:pt>
                <c:pt idx="1276">
                  <c:v>40550.471678240741</c:v>
                </c:pt>
                <c:pt idx="1277">
                  <c:v>40550.471678240741</c:v>
                </c:pt>
                <c:pt idx="1278">
                  <c:v>40550.471678240741</c:v>
                </c:pt>
                <c:pt idx="1279">
                  <c:v>40550.471689814818</c:v>
                </c:pt>
                <c:pt idx="1280">
                  <c:v>40550.471689814818</c:v>
                </c:pt>
                <c:pt idx="1281">
                  <c:v>40550.471689814818</c:v>
                </c:pt>
                <c:pt idx="1282">
                  <c:v>40550.471689814818</c:v>
                </c:pt>
                <c:pt idx="1283">
                  <c:v>40550.471689814818</c:v>
                </c:pt>
                <c:pt idx="1284">
                  <c:v>40550.471689814818</c:v>
                </c:pt>
                <c:pt idx="1285">
                  <c:v>40550.471701388888</c:v>
                </c:pt>
                <c:pt idx="1286">
                  <c:v>40550.471701388888</c:v>
                </c:pt>
                <c:pt idx="1287">
                  <c:v>40550.471701388888</c:v>
                </c:pt>
                <c:pt idx="1288">
                  <c:v>40550.471701388888</c:v>
                </c:pt>
                <c:pt idx="1289">
                  <c:v>40550.471701388888</c:v>
                </c:pt>
                <c:pt idx="1290">
                  <c:v>40550.471701388888</c:v>
                </c:pt>
                <c:pt idx="1291">
                  <c:v>40550.471712962964</c:v>
                </c:pt>
                <c:pt idx="1292">
                  <c:v>40550.471712962964</c:v>
                </c:pt>
                <c:pt idx="1293">
                  <c:v>40550.471712962964</c:v>
                </c:pt>
                <c:pt idx="1294">
                  <c:v>40550.471712962964</c:v>
                </c:pt>
                <c:pt idx="1295">
                  <c:v>40550.471712962964</c:v>
                </c:pt>
                <c:pt idx="1296">
                  <c:v>40550.471712962964</c:v>
                </c:pt>
                <c:pt idx="1297">
                  <c:v>40550.471724537034</c:v>
                </c:pt>
                <c:pt idx="1298">
                  <c:v>40550.471724537034</c:v>
                </c:pt>
                <c:pt idx="1299">
                  <c:v>40550.471724537034</c:v>
                </c:pt>
                <c:pt idx="1300">
                  <c:v>40550.471724537034</c:v>
                </c:pt>
                <c:pt idx="1301">
                  <c:v>40550.471724537034</c:v>
                </c:pt>
                <c:pt idx="1302">
                  <c:v>40550.471724537034</c:v>
                </c:pt>
                <c:pt idx="1303">
                  <c:v>40550.471724537034</c:v>
                </c:pt>
                <c:pt idx="1304">
                  <c:v>40550.471736111111</c:v>
                </c:pt>
                <c:pt idx="1305">
                  <c:v>40550.471736111111</c:v>
                </c:pt>
                <c:pt idx="1306">
                  <c:v>40550.471736111111</c:v>
                </c:pt>
                <c:pt idx="1307">
                  <c:v>40550.471736111111</c:v>
                </c:pt>
                <c:pt idx="1308">
                  <c:v>40550.471736111111</c:v>
                </c:pt>
                <c:pt idx="1309">
                  <c:v>40550.471736111111</c:v>
                </c:pt>
                <c:pt idx="1310">
                  <c:v>40550.471747685187</c:v>
                </c:pt>
                <c:pt idx="1311">
                  <c:v>40550.471747685187</c:v>
                </c:pt>
                <c:pt idx="1312">
                  <c:v>40550.471747685187</c:v>
                </c:pt>
                <c:pt idx="1313">
                  <c:v>40550.471747685187</c:v>
                </c:pt>
                <c:pt idx="1314">
                  <c:v>40550.471747685187</c:v>
                </c:pt>
                <c:pt idx="1315">
                  <c:v>40550.471747685187</c:v>
                </c:pt>
                <c:pt idx="1316">
                  <c:v>40550.471759259257</c:v>
                </c:pt>
                <c:pt idx="1317">
                  <c:v>40550.471759259257</c:v>
                </c:pt>
                <c:pt idx="1318">
                  <c:v>40550.471759259257</c:v>
                </c:pt>
                <c:pt idx="1319">
                  <c:v>40550.471759259257</c:v>
                </c:pt>
                <c:pt idx="1320">
                  <c:v>40550.471759259257</c:v>
                </c:pt>
                <c:pt idx="1321">
                  <c:v>40550.471759259257</c:v>
                </c:pt>
                <c:pt idx="1322">
                  <c:v>40550.471770833334</c:v>
                </c:pt>
                <c:pt idx="1323">
                  <c:v>40550.471770833334</c:v>
                </c:pt>
                <c:pt idx="1324">
                  <c:v>40550.471770833334</c:v>
                </c:pt>
                <c:pt idx="1325">
                  <c:v>40550.471770833334</c:v>
                </c:pt>
                <c:pt idx="1326">
                  <c:v>40550.471770833334</c:v>
                </c:pt>
                <c:pt idx="1327">
                  <c:v>40550.471770833334</c:v>
                </c:pt>
                <c:pt idx="1328">
                  <c:v>40550.471770833334</c:v>
                </c:pt>
                <c:pt idx="1329">
                  <c:v>40550.471782407411</c:v>
                </c:pt>
                <c:pt idx="1330">
                  <c:v>40550.471782407411</c:v>
                </c:pt>
                <c:pt idx="1331">
                  <c:v>40550.471782407411</c:v>
                </c:pt>
                <c:pt idx="1332">
                  <c:v>40550.471782407411</c:v>
                </c:pt>
                <c:pt idx="1333">
                  <c:v>40550.471782407411</c:v>
                </c:pt>
                <c:pt idx="1334">
                  <c:v>40550.471782407411</c:v>
                </c:pt>
                <c:pt idx="1335">
                  <c:v>40550.47179398148</c:v>
                </c:pt>
                <c:pt idx="1336">
                  <c:v>40550.47179398148</c:v>
                </c:pt>
                <c:pt idx="1337">
                  <c:v>40550.47179398148</c:v>
                </c:pt>
                <c:pt idx="1338">
                  <c:v>40550.47179398148</c:v>
                </c:pt>
                <c:pt idx="1339">
                  <c:v>40550.47179398148</c:v>
                </c:pt>
                <c:pt idx="1340">
                  <c:v>40550.47179398148</c:v>
                </c:pt>
                <c:pt idx="1341">
                  <c:v>40550.471805555557</c:v>
                </c:pt>
                <c:pt idx="1342">
                  <c:v>40550.471805555557</c:v>
                </c:pt>
                <c:pt idx="1343">
                  <c:v>40550.471805555557</c:v>
                </c:pt>
                <c:pt idx="1344">
                  <c:v>40550.471805555557</c:v>
                </c:pt>
                <c:pt idx="1345">
                  <c:v>40550.471805555557</c:v>
                </c:pt>
                <c:pt idx="1346">
                  <c:v>40550.471805555557</c:v>
                </c:pt>
                <c:pt idx="1347">
                  <c:v>40550.471817129626</c:v>
                </c:pt>
                <c:pt idx="1348">
                  <c:v>40550.471817129626</c:v>
                </c:pt>
                <c:pt idx="1349">
                  <c:v>40550.471817129626</c:v>
                </c:pt>
                <c:pt idx="1350">
                  <c:v>40550.471817129626</c:v>
                </c:pt>
                <c:pt idx="1351">
                  <c:v>40550.471817129626</c:v>
                </c:pt>
                <c:pt idx="1352">
                  <c:v>40550.471817129626</c:v>
                </c:pt>
                <c:pt idx="1353">
                  <c:v>40550.471828703703</c:v>
                </c:pt>
                <c:pt idx="1354">
                  <c:v>40550.471828703703</c:v>
                </c:pt>
                <c:pt idx="1355">
                  <c:v>40550.471828703703</c:v>
                </c:pt>
                <c:pt idx="1356">
                  <c:v>40550.471828703703</c:v>
                </c:pt>
                <c:pt idx="1357">
                  <c:v>40550.471828703703</c:v>
                </c:pt>
                <c:pt idx="1358">
                  <c:v>40550.471828703703</c:v>
                </c:pt>
                <c:pt idx="1359">
                  <c:v>40550.471828703703</c:v>
                </c:pt>
                <c:pt idx="1360">
                  <c:v>40550.47184027778</c:v>
                </c:pt>
                <c:pt idx="1361">
                  <c:v>40550.47184027778</c:v>
                </c:pt>
                <c:pt idx="1362">
                  <c:v>40550.47184027778</c:v>
                </c:pt>
                <c:pt idx="1363">
                  <c:v>40550.47184027778</c:v>
                </c:pt>
                <c:pt idx="1364">
                  <c:v>40550.47184027778</c:v>
                </c:pt>
                <c:pt idx="1365">
                  <c:v>40550.47184027778</c:v>
                </c:pt>
                <c:pt idx="1366">
                  <c:v>40550.471851851849</c:v>
                </c:pt>
                <c:pt idx="1367">
                  <c:v>40550.471851851849</c:v>
                </c:pt>
                <c:pt idx="1368">
                  <c:v>40550.471851851849</c:v>
                </c:pt>
                <c:pt idx="1369">
                  <c:v>40550.471851851849</c:v>
                </c:pt>
                <c:pt idx="1370">
                  <c:v>40550.471851851849</c:v>
                </c:pt>
                <c:pt idx="1371">
                  <c:v>40550.471851851849</c:v>
                </c:pt>
                <c:pt idx="1372">
                  <c:v>40550.471863425926</c:v>
                </c:pt>
                <c:pt idx="1373">
                  <c:v>40550.471863425926</c:v>
                </c:pt>
                <c:pt idx="1374">
                  <c:v>40550.471863425926</c:v>
                </c:pt>
                <c:pt idx="1375">
                  <c:v>40550.471863425926</c:v>
                </c:pt>
                <c:pt idx="1376">
                  <c:v>40550.471863425926</c:v>
                </c:pt>
                <c:pt idx="1377">
                  <c:v>40550.471863425926</c:v>
                </c:pt>
                <c:pt idx="1378">
                  <c:v>40550.471875000003</c:v>
                </c:pt>
                <c:pt idx="1379">
                  <c:v>40550.471875000003</c:v>
                </c:pt>
                <c:pt idx="1380">
                  <c:v>40550.471875000003</c:v>
                </c:pt>
                <c:pt idx="1381">
                  <c:v>40550.471875000003</c:v>
                </c:pt>
                <c:pt idx="1382">
                  <c:v>40550.471875000003</c:v>
                </c:pt>
                <c:pt idx="1383">
                  <c:v>40550.471875000003</c:v>
                </c:pt>
                <c:pt idx="1384">
                  <c:v>40550.471886574072</c:v>
                </c:pt>
                <c:pt idx="1385">
                  <c:v>40550.471886574072</c:v>
                </c:pt>
                <c:pt idx="1386">
                  <c:v>40550.471886574072</c:v>
                </c:pt>
                <c:pt idx="1387">
                  <c:v>40550.471886574072</c:v>
                </c:pt>
                <c:pt idx="1388">
                  <c:v>40550.471886574072</c:v>
                </c:pt>
                <c:pt idx="1389">
                  <c:v>40550.471886574072</c:v>
                </c:pt>
                <c:pt idx="1390">
                  <c:v>40550.471898148149</c:v>
                </c:pt>
                <c:pt idx="1391">
                  <c:v>40550.471898148149</c:v>
                </c:pt>
                <c:pt idx="1392">
                  <c:v>40550.471898148149</c:v>
                </c:pt>
                <c:pt idx="1393">
                  <c:v>40550.471898148149</c:v>
                </c:pt>
                <c:pt idx="1394">
                  <c:v>40550.471898148149</c:v>
                </c:pt>
                <c:pt idx="1395">
                  <c:v>40550.471898148149</c:v>
                </c:pt>
                <c:pt idx="1396">
                  <c:v>40550.471898148149</c:v>
                </c:pt>
                <c:pt idx="1397">
                  <c:v>40550.471909722219</c:v>
                </c:pt>
                <c:pt idx="1398">
                  <c:v>40550.471909722219</c:v>
                </c:pt>
                <c:pt idx="1399">
                  <c:v>40550.471909722219</c:v>
                </c:pt>
                <c:pt idx="1400">
                  <c:v>40550.471909722219</c:v>
                </c:pt>
                <c:pt idx="1401">
                  <c:v>40550.471909722219</c:v>
                </c:pt>
                <c:pt idx="1402">
                  <c:v>40550.471909722219</c:v>
                </c:pt>
                <c:pt idx="1403">
                  <c:v>40550.471921296295</c:v>
                </c:pt>
                <c:pt idx="1404">
                  <c:v>40550.471921296295</c:v>
                </c:pt>
                <c:pt idx="1405">
                  <c:v>40550.471921296295</c:v>
                </c:pt>
                <c:pt idx="1406">
                  <c:v>40550.471921296295</c:v>
                </c:pt>
                <c:pt idx="1407">
                  <c:v>40550.471921296295</c:v>
                </c:pt>
                <c:pt idx="1408">
                  <c:v>40550.471921296295</c:v>
                </c:pt>
                <c:pt idx="1409">
                  <c:v>40550.471932870372</c:v>
                </c:pt>
                <c:pt idx="1410">
                  <c:v>40550.471932870372</c:v>
                </c:pt>
                <c:pt idx="1411">
                  <c:v>40550.471932870372</c:v>
                </c:pt>
                <c:pt idx="1412">
                  <c:v>40550.471932870372</c:v>
                </c:pt>
                <c:pt idx="1413">
                  <c:v>40550.471932870372</c:v>
                </c:pt>
                <c:pt idx="1414">
                  <c:v>40550.471932870372</c:v>
                </c:pt>
                <c:pt idx="1415">
                  <c:v>40550.471932870372</c:v>
                </c:pt>
                <c:pt idx="1416">
                  <c:v>40550.471944444442</c:v>
                </c:pt>
                <c:pt idx="1417">
                  <c:v>40550.471944444442</c:v>
                </c:pt>
                <c:pt idx="1418">
                  <c:v>40550.471944444442</c:v>
                </c:pt>
                <c:pt idx="1419">
                  <c:v>40550.471944444442</c:v>
                </c:pt>
                <c:pt idx="1420">
                  <c:v>40550.471944444442</c:v>
                </c:pt>
                <c:pt idx="1421">
                  <c:v>40550.471944444442</c:v>
                </c:pt>
                <c:pt idx="1422">
                  <c:v>40550.471956018519</c:v>
                </c:pt>
                <c:pt idx="1423">
                  <c:v>40550.471956018519</c:v>
                </c:pt>
                <c:pt idx="1424">
                  <c:v>40550.471956018519</c:v>
                </c:pt>
                <c:pt idx="1425">
                  <c:v>40550.471956018519</c:v>
                </c:pt>
                <c:pt idx="1426">
                  <c:v>40550.471956018519</c:v>
                </c:pt>
                <c:pt idx="1427">
                  <c:v>40550.471956018519</c:v>
                </c:pt>
                <c:pt idx="1428">
                  <c:v>40550.471967592595</c:v>
                </c:pt>
                <c:pt idx="1429">
                  <c:v>40550.471967592595</c:v>
                </c:pt>
                <c:pt idx="1430">
                  <c:v>40550.471967592595</c:v>
                </c:pt>
                <c:pt idx="1431">
                  <c:v>40550.471967592595</c:v>
                </c:pt>
                <c:pt idx="1432">
                  <c:v>40550.471967592595</c:v>
                </c:pt>
                <c:pt idx="1433">
                  <c:v>40550.471967592595</c:v>
                </c:pt>
                <c:pt idx="1434">
                  <c:v>40550.471979166665</c:v>
                </c:pt>
                <c:pt idx="1435">
                  <c:v>40550.471979166665</c:v>
                </c:pt>
                <c:pt idx="1436">
                  <c:v>40550.471979166665</c:v>
                </c:pt>
                <c:pt idx="1437">
                  <c:v>40550.471979166665</c:v>
                </c:pt>
                <c:pt idx="1438">
                  <c:v>40550.471979166665</c:v>
                </c:pt>
                <c:pt idx="1439">
                  <c:v>40550.471979166665</c:v>
                </c:pt>
                <c:pt idx="1440">
                  <c:v>40550.471979166665</c:v>
                </c:pt>
                <c:pt idx="1441">
                  <c:v>40550.471990740742</c:v>
                </c:pt>
                <c:pt idx="1442">
                  <c:v>40550.471990740742</c:v>
                </c:pt>
                <c:pt idx="1443">
                  <c:v>40550.471990740742</c:v>
                </c:pt>
                <c:pt idx="1444">
                  <c:v>40550.471990740742</c:v>
                </c:pt>
                <c:pt idx="1445">
                  <c:v>40550.471990740742</c:v>
                </c:pt>
                <c:pt idx="1446">
                  <c:v>40550.471990740742</c:v>
                </c:pt>
                <c:pt idx="1447">
                  <c:v>40550.472002314818</c:v>
                </c:pt>
                <c:pt idx="1448">
                  <c:v>40550.472002314818</c:v>
                </c:pt>
                <c:pt idx="1449">
                  <c:v>40550.472002314818</c:v>
                </c:pt>
                <c:pt idx="1450">
                  <c:v>40550.472002314818</c:v>
                </c:pt>
                <c:pt idx="1451">
                  <c:v>40550.472002314818</c:v>
                </c:pt>
                <c:pt idx="1452">
                  <c:v>40550.472002314818</c:v>
                </c:pt>
                <c:pt idx="1453">
                  <c:v>40550.472013888888</c:v>
                </c:pt>
                <c:pt idx="1454">
                  <c:v>40550.472013888888</c:v>
                </c:pt>
                <c:pt idx="1455">
                  <c:v>40550.472013888888</c:v>
                </c:pt>
                <c:pt idx="1456">
                  <c:v>40550.472013888888</c:v>
                </c:pt>
                <c:pt idx="1457">
                  <c:v>40550.472013888888</c:v>
                </c:pt>
                <c:pt idx="1458">
                  <c:v>40550.472013888888</c:v>
                </c:pt>
                <c:pt idx="1459">
                  <c:v>40550.472025462965</c:v>
                </c:pt>
                <c:pt idx="1460">
                  <c:v>40550.472025462965</c:v>
                </c:pt>
                <c:pt idx="1461">
                  <c:v>40550.472025462965</c:v>
                </c:pt>
                <c:pt idx="1462">
                  <c:v>40550.472025462965</c:v>
                </c:pt>
                <c:pt idx="1463">
                  <c:v>40550.472025462965</c:v>
                </c:pt>
                <c:pt idx="1464">
                  <c:v>40550.472025462965</c:v>
                </c:pt>
                <c:pt idx="1465">
                  <c:v>40550.472037037034</c:v>
                </c:pt>
                <c:pt idx="1466">
                  <c:v>40550.472037037034</c:v>
                </c:pt>
                <c:pt idx="1467">
                  <c:v>40550.472037037034</c:v>
                </c:pt>
                <c:pt idx="1468">
                  <c:v>40550.472037037034</c:v>
                </c:pt>
                <c:pt idx="1469">
                  <c:v>40550.472037037034</c:v>
                </c:pt>
                <c:pt idx="1470">
                  <c:v>40550.472037037034</c:v>
                </c:pt>
                <c:pt idx="1471">
                  <c:v>40550.472048611111</c:v>
                </c:pt>
                <c:pt idx="1472">
                  <c:v>40550.472048611111</c:v>
                </c:pt>
                <c:pt idx="1473">
                  <c:v>40550.472048611111</c:v>
                </c:pt>
                <c:pt idx="1474">
                  <c:v>40550.472048611111</c:v>
                </c:pt>
                <c:pt idx="1475">
                  <c:v>40550.472048611111</c:v>
                </c:pt>
                <c:pt idx="1476">
                  <c:v>40550.472048611111</c:v>
                </c:pt>
                <c:pt idx="1477">
                  <c:v>40550.472048611111</c:v>
                </c:pt>
                <c:pt idx="1478">
                  <c:v>40550.472060185188</c:v>
                </c:pt>
                <c:pt idx="1479">
                  <c:v>40550.472060185188</c:v>
                </c:pt>
                <c:pt idx="1480">
                  <c:v>40550.472060185188</c:v>
                </c:pt>
                <c:pt idx="1481">
                  <c:v>40550.472060185188</c:v>
                </c:pt>
                <c:pt idx="1482">
                  <c:v>40550.472060185188</c:v>
                </c:pt>
                <c:pt idx="1483">
                  <c:v>40550.472060185188</c:v>
                </c:pt>
                <c:pt idx="1484">
                  <c:v>40550.472071759257</c:v>
                </c:pt>
                <c:pt idx="1485">
                  <c:v>40550.472071759257</c:v>
                </c:pt>
                <c:pt idx="1486">
                  <c:v>40550.472071759257</c:v>
                </c:pt>
                <c:pt idx="1487">
                  <c:v>40550.472071759257</c:v>
                </c:pt>
                <c:pt idx="1488">
                  <c:v>40550.472071759257</c:v>
                </c:pt>
                <c:pt idx="1489">
                  <c:v>40550.472071759257</c:v>
                </c:pt>
                <c:pt idx="1490">
                  <c:v>40550.472083333334</c:v>
                </c:pt>
                <c:pt idx="1491">
                  <c:v>40550.472083333334</c:v>
                </c:pt>
                <c:pt idx="1492">
                  <c:v>40550.472083333334</c:v>
                </c:pt>
                <c:pt idx="1493">
                  <c:v>40550.472083333334</c:v>
                </c:pt>
                <c:pt idx="1494">
                  <c:v>40550.472083333334</c:v>
                </c:pt>
                <c:pt idx="1495">
                  <c:v>40550.472083333334</c:v>
                </c:pt>
                <c:pt idx="1496">
                  <c:v>40550.472094907411</c:v>
                </c:pt>
                <c:pt idx="1497">
                  <c:v>40550.472094907411</c:v>
                </c:pt>
                <c:pt idx="1498">
                  <c:v>40550.472094907411</c:v>
                </c:pt>
                <c:pt idx="1499">
                  <c:v>40550.472094907411</c:v>
                </c:pt>
                <c:pt idx="1500">
                  <c:v>40550.472094907411</c:v>
                </c:pt>
                <c:pt idx="1501">
                  <c:v>40550.472094907411</c:v>
                </c:pt>
                <c:pt idx="1502">
                  <c:v>40550.47210648148</c:v>
                </c:pt>
                <c:pt idx="1503">
                  <c:v>40550.47210648148</c:v>
                </c:pt>
                <c:pt idx="1504">
                  <c:v>40550.47210648148</c:v>
                </c:pt>
                <c:pt idx="1505">
                  <c:v>40550.47210648148</c:v>
                </c:pt>
                <c:pt idx="1506">
                  <c:v>40550.47210648148</c:v>
                </c:pt>
                <c:pt idx="1507">
                  <c:v>40550.47210648148</c:v>
                </c:pt>
                <c:pt idx="1508">
                  <c:v>40550.47210648148</c:v>
                </c:pt>
                <c:pt idx="1509">
                  <c:v>40550.472118055557</c:v>
                </c:pt>
                <c:pt idx="1510">
                  <c:v>40550.472118055557</c:v>
                </c:pt>
                <c:pt idx="1511">
                  <c:v>40550.472118055557</c:v>
                </c:pt>
                <c:pt idx="1512">
                  <c:v>40550.472118055557</c:v>
                </c:pt>
                <c:pt idx="1513">
                  <c:v>40550.472118055557</c:v>
                </c:pt>
                <c:pt idx="1514">
                  <c:v>40550.472118055557</c:v>
                </c:pt>
                <c:pt idx="1515">
                  <c:v>40550.472129629627</c:v>
                </c:pt>
                <c:pt idx="1516">
                  <c:v>40550.472129629627</c:v>
                </c:pt>
                <c:pt idx="1517">
                  <c:v>40550.472129629627</c:v>
                </c:pt>
                <c:pt idx="1518">
                  <c:v>40550.472129629627</c:v>
                </c:pt>
                <c:pt idx="1519">
                  <c:v>40550.472129629627</c:v>
                </c:pt>
                <c:pt idx="1520">
                  <c:v>40550.472129629627</c:v>
                </c:pt>
                <c:pt idx="1521">
                  <c:v>40550.472141203703</c:v>
                </c:pt>
                <c:pt idx="1522">
                  <c:v>40550.472141203703</c:v>
                </c:pt>
                <c:pt idx="1523">
                  <c:v>40550.472141203703</c:v>
                </c:pt>
                <c:pt idx="1524">
                  <c:v>40550.472141203703</c:v>
                </c:pt>
                <c:pt idx="1525">
                  <c:v>40550.472141203703</c:v>
                </c:pt>
                <c:pt idx="1526">
                  <c:v>40550.472141203703</c:v>
                </c:pt>
                <c:pt idx="1527">
                  <c:v>40550.47215277778</c:v>
                </c:pt>
                <c:pt idx="1528">
                  <c:v>40550.47215277778</c:v>
                </c:pt>
                <c:pt idx="1529">
                  <c:v>40550.47215277778</c:v>
                </c:pt>
                <c:pt idx="1530">
                  <c:v>40550.47215277778</c:v>
                </c:pt>
                <c:pt idx="1531">
                  <c:v>40550.47215277778</c:v>
                </c:pt>
                <c:pt idx="1532">
                  <c:v>40550.47215277778</c:v>
                </c:pt>
                <c:pt idx="1533">
                  <c:v>40550.47216435185</c:v>
                </c:pt>
                <c:pt idx="1534">
                  <c:v>40550.47216435185</c:v>
                </c:pt>
                <c:pt idx="1535">
                  <c:v>40550.47216435185</c:v>
                </c:pt>
                <c:pt idx="1536">
                  <c:v>40550.47216435185</c:v>
                </c:pt>
                <c:pt idx="1537">
                  <c:v>40550.47216435185</c:v>
                </c:pt>
                <c:pt idx="1538">
                  <c:v>40550.47216435185</c:v>
                </c:pt>
                <c:pt idx="1539">
                  <c:v>40550.472175925926</c:v>
                </c:pt>
                <c:pt idx="1540">
                  <c:v>40550.472175925926</c:v>
                </c:pt>
                <c:pt idx="1541">
                  <c:v>40550.472175925926</c:v>
                </c:pt>
                <c:pt idx="1542">
                  <c:v>40550.472175925926</c:v>
                </c:pt>
                <c:pt idx="1543">
                  <c:v>40550.472175925926</c:v>
                </c:pt>
                <c:pt idx="1544">
                  <c:v>40550.472175925926</c:v>
                </c:pt>
                <c:pt idx="1545">
                  <c:v>40550.472175925926</c:v>
                </c:pt>
                <c:pt idx="1546">
                  <c:v>40550.472187500003</c:v>
                </c:pt>
                <c:pt idx="1547">
                  <c:v>40550.472187500003</c:v>
                </c:pt>
                <c:pt idx="1548">
                  <c:v>40550.472187500003</c:v>
                </c:pt>
                <c:pt idx="1549">
                  <c:v>40550.472187500003</c:v>
                </c:pt>
                <c:pt idx="1550">
                  <c:v>40550.472187500003</c:v>
                </c:pt>
                <c:pt idx="1551">
                  <c:v>40550.472187500003</c:v>
                </c:pt>
                <c:pt idx="1552">
                  <c:v>40550.472199074073</c:v>
                </c:pt>
                <c:pt idx="1553">
                  <c:v>40550.472199074073</c:v>
                </c:pt>
                <c:pt idx="1554">
                  <c:v>40550.472199074073</c:v>
                </c:pt>
                <c:pt idx="1555">
                  <c:v>40550.472199074073</c:v>
                </c:pt>
                <c:pt idx="1556">
                  <c:v>40550.472199074073</c:v>
                </c:pt>
                <c:pt idx="1557">
                  <c:v>40550.472199074073</c:v>
                </c:pt>
                <c:pt idx="1558">
                  <c:v>40550.472210648149</c:v>
                </c:pt>
                <c:pt idx="1559">
                  <c:v>40550.472210648149</c:v>
                </c:pt>
                <c:pt idx="1560">
                  <c:v>40550.472210648149</c:v>
                </c:pt>
                <c:pt idx="1561">
                  <c:v>40550.472210648149</c:v>
                </c:pt>
                <c:pt idx="1562">
                  <c:v>40550.472210648149</c:v>
                </c:pt>
                <c:pt idx="1563">
                  <c:v>40550.472210648149</c:v>
                </c:pt>
                <c:pt idx="1564">
                  <c:v>40550.472222222219</c:v>
                </c:pt>
                <c:pt idx="1565">
                  <c:v>40550.472222222219</c:v>
                </c:pt>
                <c:pt idx="1566">
                  <c:v>40550.472222222219</c:v>
                </c:pt>
                <c:pt idx="1567">
                  <c:v>40550.472222222219</c:v>
                </c:pt>
                <c:pt idx="1568">
                  <c:v>40550.472222222219</c:v>
                </c:pt>
                <c:pt idx="1569">
                  <c:v>40550.472222222219</c:v>
                </c:pt>
                <c:pt idx="1570">
                  <c:v>40550.472222222219</c:v>
                </c:pt>
                <c:pt idx="1571">
                  <c:v>40550.472233796296</c:v>
                </c:pt>
                <c:pt idx="1572">
                  <c:v>40550.472233796296</c:v>
                </c:pt>
                <c:pt idx="1573">
                  <c:v>40550.472233796296</c:v>
                </c:pt>
                <c:pt idx="1574">
                  <c:v>40550.472233796296</c:v>
                </c:pt>
                <c:pt idx="1575">
                  <c:v>40550.472233796296</c:v>
                </c:pt>
                <c:pt idx="1576">
                  <c:v>40550.472233796296</c:v>
                </c:pt>
                <c:pt idx="1577">
                  <c:v>40550.472245370373</c:v>
                </c:pt>
                <c:pt idx="1578">
                  <c:v>40550.472245370373</c:v>
                </c:pt>
                <c:pt idx="1579">
                  <c:v>40550.472245370373</c:v>
                </c:pt>
                <c:pt idx="1580">
                  <c:v>40550.472245370373</c:v>
                </c:pt>
                <c:pt idx="1581">
                  <c:v>40550.472245370373</c:v>
                </c:pt>
                <c:pt idx="1582">
                  <c:v>40550.472245370373</c:v>
                </c:pt>
                <c:pt idx="1583">
                  <c:v>40550.472256944442</c:v>
                </c:pt>
                <c:pt idx="1584">
                  <c:v>40550.472256944442</c:v>
                </c:pt>
                <c:pt idx="1585">
                  <c:v>40550.472256944442</c:v>
                </c:pt>
                <c:pt idx="1586">
                  <c:v>40550.472256944442</c:v>
                </c:pt>
                <c:pt idx="1587">
                  <c:v>40550.472256944442</c:v>
                </c:pt>
                <c:pt idx="1588">
                  <c:v>40550.472256944442</c:v>
                </c:pt>
                <c:pt idx="1589">
                  <c:v>40550.472268518519</c:v>
                </c:pt>
                <c:pt idx="1590">
                  <c:v>40550.472268518519</c:v>
                </c:pt>
                <c:pt idx="1591">
                  <c:v>40550.472268518519</c:v>
                </c:pt>
                <c:pt idx="1592">
                  <c:v>40550.472268518519</c:v>
                </c:pt>
                <c:pt idx="1593">
                  <c:v>40550.472268518519</c:v>
                </c:pt>
                <c:pt idx="1594">
                  <c:v>40550.472268518519</c:v>
                </c:pt>
                <c:pt idx="1595">
                  <c:v>40550.472280092596</c:v>
                </c:pt>
                <c:pt idx="1596">
                  <c:v>40550.472280092596</c:v>
                </c:pt>
                <c:pt idx="1597">
                  <c:v>40550.472280092596</c:v>
                </c:pt>
                <c:pt idx="1598">
                  <c:v>40550.472280092596</c:v>
                </c:pt>
                <c:pt idx="1599">
                  <c:v>40550.472280092596</c:v>
                </c:pt>
                <c:pt idx="1600">
                  <c:v>40550.472280092596</c:v>
                </c:pt>
                <c:pt idx="1601">
                  <c:v>40550.472280092596</c:v>
                </c:pt>
                <c:pt idx="1602">
                  <c:v>40550.472291666665</c:v>
                </c:pt>
                <c:pt idx="1603">
                  <c:v>40550.472291666665</c:v>
                </c:pt>
                <c:pt idx="1604">
                  <c:v>40550.472291666665</c:v>
                </c:pt>
                <c:pt idx="1605">
                  <c:v>40550.472291666665</c:v>
                </c:pt>
                <c:pt idx="1606">
                  <c:v>40550.472291666665</c:v>
                </c:pt>
                <c:pt idx="1607">
                  <c:v>40550.472291666665</c:v>
                </c:pt>
                <c:pt idx="1608">
                  <c:v>40550.472303240742</c:v>
                </c:pt>
                <c:pt idx="1609">
                  <c:v>40550.472303240742</c:v>
                </c:pt>
                <c:pt idx="1610">
                  <c:v>40550.472303240742</c:v>
                </c:pt>
                <c:pt idx="1611">
                  <c:v>40550.472303240742</c:v>
                </c:pt>
                <c:pt idx="1612">
                  <c:v>40550.472303240742</c:v>
                </c:pt>
                <c:pt idx="1613">
                  <c:v>40550.472303240742</c:v>
                </c:pt>
                <c:pt idx="1614">
                  <c:v>40550.472314814811</c:v>
                </c:pt>
                <c:pt idx="1615">
                  <c:v>40550.472314814811</c:v>
                </c:pt>
                <c:pt idx="1616">
                  <c:v>40550.472314814811</c:v>
                </c:pt>
                <c:pt idx="1617">
                  <c:v>40550.472314814811</c:v>
                </c:pt>
                <c:pt idx="1618">
                  <c:v>40550.472314814811</c:v>
                </c:pt>
                <c:pt idx="1619">
                  <c:v>40550.472314814811</c:v>
                </c:pt>
                <c:pt idx="1620">
                  <c:v>40550.472326388888</c:v>
                </c:pt>
                <c:pt idx="1621">
                  <c:v>40550.472326388888</c:v>
                </c:pt>
                <c:pt idx="1622">
                  <c:v>40550.472326388888</c:v>
                </c:pt>
                <c:pt idx="1623">
                  <c:v>40550.472326388888</c:v>
                </c:pt>
                <c:pt idx="1624">
                  <c:v>40550.472326388888</c:v>
                </c:pt>
                <c:pt idx="1625">
                  <c:v>40550.472326388888</c:v>
                </c:pt>
                <c:pt idx="1626">
                  <c:v>40550.472337962965</c:v>
                </c:pt>
                <c:pt idx="1627">
                  <c:v>40550.472337962965</c:v>
                </c:pt>
                <c:pt idx="1628">
                  <c:v>40550.472337962965</c:v>
                </c:pt>
                <c:pt idx="1629">
                  <c:v>40550.472337962965</c:v>
                </c:pt>
                <c:pt idx="1630">
                  <c:v>40550.472337962965</c:v>
                </c:pt>
                <c:pt idx="1631">
                  <c:v>40550.472337962965</c:v>
                </c:pt>
                <c:pt idx="1632">
                  <c:v>40550.472337962965</c:v>
                </c:pt>
                <c:pt idx="1633">
                  <c:v>40550.472349537034</c:v>
                </c:pt>
                <c:pt idx="1634">
                  <c:v>40550.472349537034</c:v>
                </c:pt>
                <c:pt idx="1635">
                  <c:v>40550.472349537034</c:v>
                </c:pt>
                <c:pt idx="1636">
                  <c:v>40550.472349537034</c:v>
                </c:pt>
                <c:pt idx="1637">
                  <c:v>40550.472349537034</c:v>
                </c:pt>
                <c:pt idx="1638">
                  <c:v>40550.472349537034</c:v>
                </c:pt>
                <c:pt idx="1639">
                  <c:v>40550.472361111111</c:v>
                </c:pt>
                <c:pt idx="1640">
                  <c:v>40550.472361111111</c:v>
                </c:pt>
                <c:pt idx="1641">
                  <c:v>40550.472361111111</c:v>
                </c:pt>
                <c:pt idx="1642">
                  <c:v>40550.472361111111</c:v>
                </c:pt>
                <c:pt idx="1643">
                  <c:v>40550.472361111111</c:v>
                </c:pt>
                <c:pt idx="1644">
                  <c:v>40550.472361111111</c:v>
                </c:pt>
                <c:pt idx="1645">
                  <c:v>40550.472372685188</c:v>
                </c:pt>
                <c:pt idx="1646">
                  <c:v>40550.472372685188</c:v>
                </c:pt>
                <c:pt idx="1647">
                  <c:v>40550.472372685188</c:v>
                </c:pt>
                <c:pt idx="1648">
                  <c:v>40550.472372685188</c:v>
                </c:pt>
                <c:pt idx="1649">
                  <c:v>40550.472372685188</c:v>
                </c:pt>
                <c:pt idx="1650">
                  <c:v>40550.472372685188</c:v>
                </c:pt>
                <c:pt idx="1651">
                  <c:v>40550.472384259258</c:v>
                </c:pt>
                <c:pt idx="1652">
                  <c:v>40550.472384259258</c:v>
                </c:pt>
                <c:pt idx="1653">
                  <c:v>40550.472384259258</c:v>
                </c:pt>
                <c:pt idx="1654">
                  <c:v>40550.472384259258</c:v>
                </c:pt>
                <c:pt idx="1655">
                  <c:v>40550.472384259258</c:v>
                </c:pt>
                <c:pt idx="1656">
                  <c:v>40550.472384259258</c:v>
                </c:pt>
                <c:pt idx="1657">
                  <c:v>40550.472395833334</c:v>
                </c:pt>
                <c:pt idx="1658">
                  <c:v>40550.472395833334</c:v>
                </c:pt>
                <c:pt idx="1659">
                  <c:v>40550.472395833334</c:v>
                </c:pt>
                <c:pt idx="1660">
                  <c:v>40550.472395833334</c:v>
                </c:pt>
                <c:pt idx="1661">
                  <c:v>40550.472395833334</c:v>
                </c:pt>
                <c:pt idx="1662">
                  <c:v>40550.472395833334</c:v>
                </c:pt>
                <c:pt idx="1663">
                  <c:v>40550.472395833334</c:v>
                </c:pt>
                <c:pt idx="1664">
                  <c:v>40550.472407407404</c:v>
                </c:pt>
                <c:pt idx="1665">
                  <c:v>40550.472407407404</c:v>
                </c:pt>
                <c:pt idx="1666">
                  <c:v>40550.472407407404</c:v>
                </c:pt>
                <c:pt idx="1667">
                  <c:v>40550.472407407404</c:v>
                </c:pt>
                <c:pt idx="1668">
                  <c:v>40550.472407407404</c:v>
                </c:pt>
                <c:pt idx="1669">
                  <c:v>40550.472407407404</c:v>
                </c:pt>
                <c:pt idx="1670">
                  <c:v>40550.472418981481</c:v>
                </c:pt>
                <c:pt idx="1671">
                  <c:v>40550.472418981481</c:v>
                </c:pt>
                <c:pt idx="1672">
                  <c:v>40550.472418981481</c:v>
                </c:pt>
                <c:pt idx="1673">
                  <c:v>40550.472418981481</c:v>
                </c:pt>
                <c:pt idx="1674">
                  <c:v>40550.472418981481</c:v>
                </c:pt>
                <c:pt idx="1675">
                  <c:v>40550.472418981481</c:v>
                </c:pt>
                <c:pt idx="1676">
                  <c:v>40550.472430555557</c:v>
                </c:pt>
                <c:pt idx="1677">
                  <c:v>40550.472430555557</c:v>
                </c:pt>
                <c:pt idx="1678">
                  <c:v>40550.472430555557</c:v>
                </c:pt>
                <c:pt idx="1679">
                  <c:v>40550.472430555557</c:v>
                </c:pt>
                <c:pt idx="1680">
                  <c:v>40550.472430555557</c:v>
                </c:pt>
                <c:pt idx="1681">
                  <c:v>40550.472430555557</c:v>
                </c:pt>
                <c:pt idx="1682">
                  <c:v>40550.472442129627</c:v>
                </c:pt>
                <c:pt idx="1683">
                  <c:v>40550.472442129627</c:v>
                </c:pt>
                <c:pt idx="1684">
                  <c:v>40550.472442129627</c:v>
                </c:pt>
                <c:pt idx="1685">
                  <c:v>40550.472442129627</c:v>
                </c:pt>
                <c:pt idx="1686">
                  <c:v>40550.472442129627</c:v>
                </c:pt>
                <c:pt idx="1687">
                  <c:v>40550.472442129627</c:v>
                </c:pt>
                <c:pt idx="1688">
                  <c:v>40550.472442129627</c:v>
                </c:pt>
                <c:pt idx="1689">
                  <c:v>40550.472453703704</c:v>
                </c:pt>
                <c:pt idx="1690">
                  <c:v>40550.472453703704</c:v>
                </c:pt>
                <c:pt idx="1691">
                  <c:v>40550.472453703704</c:v>
                </c:pt>
                <c:pt idx="1692">
                  <c:v>40550.472453703704</c:v>
                </c:pt>
                <c:pt idx="1693">
                  <c:v>40550.472453703704</c:v>
                </c:pt>
                <c:pt idx="1694">
                  <c:v>40550.472453703704</c:v>
                </c:pt>
                <c:pt idx="1695">
                  <c:v>40550.47246527778</c:v>
                </c:pt>
                <c:pt idx="1696">
                  <c:v>40550.47246527778</c:v>
                </c:pt>
                <c:pt idx="1697">
                  <c:v>40550.47246527778</c:v>
                </c:pt>
                <c:pt idx="1698">
                  <c:v>40550.47246527778</c:v>
                </c:pt>
                <c:pt idx="1699">
                  <c:v>40550.47246527778</c:v>
                </c:pt>
                <c:pt idx="1700">
                  <c:v>40550.47246527778</c:v>
                </c:pt>
                <c:pt idx="1701">
                  <c:v>40550.47247685185</c:v>
                </c:pt>
                <c:pt idx="1702">
                  <c:v>40550.47247685185</c:v>
                </c:pt>
                <c:pt idx="1703">
                  <c:v>40550.47247685185</c:v>
                </c:pt>
                <c:pt idx="1704">
                  <c:v>40550.47247685185</c:v>
                </c:pt>
                <c:pt idx="1705">
                  <c:v>40550.47247685185</c:v>
                </c:pt>
                <c:pt idx="1706">
                  <c:v>40550.47247685185</c:v>
                </c:pt>
                <c:pt idx="1707">
                  <c:v>40550.472488425927</c:v>
                </c:pt>
                <c:pt idx="1708">
                  <c:v>40550.472488425927</c:v>
                </c:pt>
                <c:pt idx="1709">
                  <c:v>40550.472488425927</c:v>
                </c:pt>
                <c:pt idx="1710">
                  <c:v>40550.472488425927</c:v>
                </c:pt>
                <c:pt idx="1711">
                  <c:v>40550.472488425927</c:v>
                </c:pt>
                <c:pt idx="1712">
                  <c:v>40550.472488425927</c:v>
                </c:pt>
                <c:pt idx="1713">
                  <c:v>40550.472500000003</c:v>
                </c:pt>
                <c:pt idx="1714">
                  <c:v>40550.472500000003</c:v>
                </c:pt>
                <c:pt idx="1715">
                  <c:v>40550.472500000003</c:v>
                </c:pt>
                <c:pt idx="1716">
                  <c:v>40550.472500000003</c:v>
                </c:pt>
                <c:pt idx="1717">
                  <c:v>40550.472500000003</c:v>
                </c:pt>
                <c:pt idx="1718">
                  <c:v>40550.472500000003</c:v>
                </c:pt>
                <c:pt idx="1719">
                  <c:v>40550.472500000003</c:v>
                </c:pt>
                <c:pt idx="1720">
                  <c:v>40550.472511574073</c:v>
                </c:pt>
                <c:pt idx="1721">
                  <c:v>40550.472511574073</c:v>
                </c:pt>
                <c:pt idx="1722">
                  <c:v>40550.472511574073</c:v>
                </c:pt>
                <c:pt idx="1723">
                  <c:v>40550.472511574073</c:v>
                </c:pt>
                <c:pt idx="1724">
                  <c:v>40550.472511574073</c:v>
                </c:pt>
                <c:pt idx="1725">
                  <c:v>40550.472511574073</c:v>
                </c:pt>
                <c:pt idx="1726">
                  <c:v>40550.47252314815</c:v>
                </c:pt>
                <c:pt idx="1727">
                  <c:v>40550.47252314815</c:v>
                </c:pt>
                <c:pt idx="1728">
                  <c:v>40550.47252314815</c:v>
                </c:pt>
                <c:pt idx="1729">
                  <c:v>40550.47252314815</c:v>
                </c:pt>
                <c:pt idx="1730">
                  <c:v>40550.47252314815</c:v>
                </c:pt>
                <c:pt idx="1731">
                  <c:v>40550.47252314815</c:v>
                </c:pt>
                <c:pt idx="1732">
                  <c:v>40550.472534722219</c:v>
                </c:pt>
                <c:pt idx="1733">
                  <c:v>40550.472534722219</c:v>
                </c:pt>
                <c:pt idx="1734">
                  <c:v>40550.472534722219</c:v>
                </c:pt>
                <c:pt idx="1735">
                  <c:v>40550.472534722219</c:v>
                </c:pt>
                <c:pt idx="1736">
                  <c:v>40550.472534722219</c:v>
                </c:pt>
                <c:pt idx="1737">
                  <c:v>40550.472534722219</c:v>
                </c:pt>
                <c:pt idx="1738">
                  <c:v>40550.472546296296</c:v>
                </c:pt>
                <c:pt idx="1739">
                  <c:v>40550.472546296296</c:v>
                </c:pt>
                <c:pt idx="1740">
                  <c:v>40550.472546296296</c:v>
                </c:pt>
                <c:pt idx="1741">
                  <c:v>40550.472546296296</c:v>
                </c:pt>
                <c:pt idx="1742">
                  <c:v>40550.472546296296</c:v>
                </c:pt>
                <c:pt idx="1743">
                  <c:v>40550.472546296296</c:v>
                </c:pt>
                <c:pt idx="1744">
                  <c:v>40550.472557870373</c:v>
                </c:pt>
                <c:pt idx="1745">
                  <c:v>40550.472557870373</c:v>
                </c:pt>
                <c:pt idx="1746">
                  <c:v>40550.472557870373</c:v>
                </c:pt>
                <c:pt idx="1747">
                  <c:v>40550.472557870373</c:v>
                </c:pt>
                <c:pt idx="1748">
                  <c:v>40550.472557870373</c:v>
                </c:pt>
                <c:pt idx="1749">
                  <c:v>40550.472557870373</c:v>
                </c:pt>
                <c:pt idx="1750">
                  <c:v>40550.472569444442</c:v>
                </c:pt>
                <c:pt idx="1751">
                  <c:v>40550.472569444442</c:v>
                </c:pt>
                <c:pt idx="1752">
                  <c:v>40550.472569444442</c:v>
                </c:pt>
                <c:pt idx="1753">
                  <c:v>40550.472569444442</c:v>
                </c:pt>
                <c:pt idx="1754">
                  <c:v>40550.472569444442</c:v>
                </c:pt>
                <c:pt idx="1755">
                  <c:v>40550.472569444442</c:v>
                </c:pt>
                <c:pt idx="1756">
                  <c:v>40550.472569444442</c:v>
                </c:pt>
                <c:pt idx="1757">
                  <c:v>40550.472581018519</c:v>
                </c:pt>
                <c:pt idx="1758">
                  <c:v>40550.472581018519</c:v>
                </c:pt>
                <c:pt idx="1759">
                  <c:v>40550.472581018519</c:v>
                </c:pt>
                <c:pt idx="1760">
                  <c:v>40550.472581018519</c:v>
                </c:pt>
                <c:pt idx="1761">
                  <c:v>40550.472581018519</c:v>
                </c:pt>
                <c:pt idx="1762">
                  <c:v>40550.472581018519</c:v>
                </c:pt>
                <c:pt idx="1763">
                  <c:v>40550.472592592596</c:v>
                </c:pt>
                <c:pt idx="1764">
                  <c:v>40550.472592592596</c:v>
                </c:pt>
                <c:pt idx="1765">
                  <c:v>40550.472592592596</c:v>
                </c:pt>
                <c:pt idx="1766">
                  <c:v>40550.472592592596</c:v>
                </c:pt>
                <c:pt idx="1767">
                  <c:v>40550.472592592596</c:v>
                </c:pt>
                <c:pt idx="1768">
                  <c:v>40550.472592592596</c:v>
                </c:pt>
                <c:pt idx="1769">
                  <c:v>40550.472604166665</c:v>
                </c:pt>
                <c:pt idx="1770">
                  <c:v>40550.472604166665</c:v>
                </c:pt>
                <c:pt idx="1771">
                  <c:v>40550.472604166665</c:v>
                </c:pt>
                <c:pt idx="1772">
                  <c:v>40550.472604166665</c:v>
                </c:pt>
                <c:pt idx="1773">
                  <c:v>40550.472604166665</c:v>
                </c:pt>
                <c:pt idx="1774">
                  <c:v>40550.472604166665</c:v>
                </c:pt>
                <c:pt idx="1775">
                  <c:v>40550.472615740742</c:v>
                </c:pt>
                <c:pt idx="1776">
                  <c:v>40550.472615740742</c:v>
                </c:pt>
                <c:pt idx="1777">
                  <c:v>40550.472615740742</c:v>
                </c:pt>
                <c:pt idx="1778">
                  <c:v>40550.472615740742</c:v>
                </c:pt>
                <c:pt idx="1779">
                  <c:v>40550.472615740742</c:v>
                </c:pt>
                <c:pt idx="1780">
                  <c:v>40550.472615740742</c:v>
                </c:pt>
                <c:pt idx="1781">
                  <c:v>40550.472627314812</c:v>
                </c:pt>
                <c:pt idx="1782">
                  <c:v>40550.472627314812</c:v>
                </c:pt>
                <c:pt idx="1783">
                  <c:v>40550.472627314812</c:v>
                </c:pt>
                <c:pt idx="1784">
                  <c:v>40550.472627314812</c:v>
                </c:pt>
                <c:pt idx="1785">
                  <c:v>40550.472627314812</c:v>
                </c:pt>
                <c:pt idx="1786">
                  <c:v>40550.472627314812</c:v>
                </c:pt>
                <c:pt idx="1787">
                  <c:v>40550.472638888888</c:v>
                </c:pt>
                <c:pt idx="1788">
                  <c:v>40550.472638888888</c:v>
                </c:pt>
                <c:pt idx="1789">
                  <c:v>40550.472638888888</c:v>
                </c:pt>
                <c:pt idx="1790">
                  <c:v>40550.472638888888</c:v>
                </c:pt>
                <c:pt idx="1791">
                  <c:v>40550.472638888888</c:v>
                </c:pt>
                <c:pt idx="1792">
                  <c:v>40550.472638888888</c:v>
                </c:pt>
                <c:pt idx="1793">
                  <c:v>40550.472650462965</c:v>
                </c:pt>
                <c:pt idx="1794">
                  <c:v>40550.472650462965</c:v>
                </c:pt>
                <c:pt idx="1795">
                  <c:v>40550.472650462965</c:v>
                </c:pt>
                <c:pt idx="1796">
                  <c:v>40550.472650462965</c:v>
                </c:pt>
                <c:pt idx="1797">
                  <c:v>40550.472650462965</c:v>
                </c:pt>
                <c:pt idx="1798">
                  <c:v>40550.472650462965</c:v>
                </c:pt>
                <c:pt idx="1799">
                  <c:v>40550.472650462965</c:v>
                </c:pt>
                <c:pt idx="1800">
                  <c:v>40550.472662037035</c:v>
                </c:pt>
                <c:pt idx="1801">
                  <c:v>40550.472662037035</c:v>
                </c:pt>
                <c:pt idx="1802">
                  <c:v>40550.472662037035</c:v>
                </c:pt>
                <c:pt idx="1803">
                  <c:v>40550.472662037035</c:v>
                </c:pt>
                <c:pt idx="1804">
                  <c:v>40550.472662037035</c:v>
                </c:pt>
                <c:pt idx="1805">
                  <c:v>40550.472662037035</c:v>
                </c:pt>
                <c:pt idx="1806">
                  <c:v>40550.472673611112</c:v>
                </c:pt>
                <c:pt idx="1807">
                  <c:v>40550.472673611112</c:v>
                </c:pt>
                <c:pt idx="1808">
                  <c:v>40550.472673611112</c:v>
                </c:pt>
                <c:pt idx="1809">
                  <c:v>40550.472673611112</c:v>
                </c:pt>
                <c:pt idx="1810">
                  <c:v>40550.472673611112</c:v>
                </c:pt>
                <c:pt idx="1811">
                  <c:v>40550.472673611112</c:v>
                </c:pt>
                <c:pt idx="1812">
                  <c:v>40550.472685185188</c:v>
                </c:pt>
                <c:pt idx="1813">
                  <c:v>40550.472685185188</c:v>
                </c:pt>
                <c:pt idx="1814">
                  <c:v>40550.472685185188</c:v>
                </c:pt>
                <c:pt idx="1815">
                  <c:v>40550.472685185188</c:v>
                </c:pt>
                <c:pt idx="1816">
                  <c:v>40550.472685185188</c:v>
                </c:pt>
                <c:pt idx="1817">
                  <c:v>40550.472685185188</c:v>
                </c:pt>
                <c:pt idx="1818">
                  <c:v>40550.472696759258</c:v>
                </c:pt>
                <c:pt idx="1819">
                  <c:v>40550.472696759258</c:v>
                </c:pt>
                <c:pt idx="1820">
                  <c:v>40550.472696759258</c:v>
                </c:pt>
                <c:pt idx="1821">
                  <c:v>40550.472696759258</c:v>
                </c:pt>
                <c:pt idx="1822">
                  <c:v>40550.472696759258</c:v>
                </c:pt>
                <c:pt idx="1823">
                  <c:v>40550.472696759258</c:v>
                </c:pt>
                <c:pt idx="1824">
                  <c:v>40550.472696759258</c:v>
                </c:pt>
                <c:pt idx="1825">
                  <c:v>40550.472708333335</c:v>
                </c:pt>
                <c:pt idx="1826">
                  <c:v>40550.472708333335</c:v>
                </c:pt>
                <c:pt idx="1827">
                  <c:v>40550.472708333335</c:v>
                </c:pt>
                <c:pt idx="1828">
                  <c:v>40550.472708333335</c:v>
                </c:pt>
                <c:pt idx="1829">
                  <c:v>40550.472708333335</c:v>
                </c:pt>
                <c:pt idx="1830">
                  <c:v>40550.472708333335</c:v>
                </c:pt>
                <c:pt idx="1831">
                  <c:v>40550.472719907404</c:v>
                </c:pt>
                <c:pt idx="1832">
                  <c:v>40550.472719907404</c:v>
                </c:pt>
                <c:pt idx="1833">
                  <c:v>40550.472719907404</c:v>
                </c:pt>
                <c:pt idx="1834">
                  <c:v>40550.472719907404</c:v>
                </c:pt>
                <c:pt idx="1835">
                  <c:v>40550.472719907404</c:v>
                </c:pt>
                <c:pt idx="1836">
                  <c:v>40550.472719907404</c:v>
                </c:pt>
                <c:pt idx="1837">
                  <c:v>40550.472731481481</c:v>
                </c:pt>
                <c:pt idx="1838">
                  <c:v>40550.472731481481</c:v>
                </c:pt>
                <c:pt idx="1839">
                  <c:v>40550.472731481481</c:v>
                </c:pt>
                <c:pt idx="1840">
                  <c:v>40550.472731481481</c:v>
                </c:pt>
                <c:pt idx="1841">
                  <c:v>40550.472731481481</c:v>
                </c:pt>
                <c:pt idx="1842">
                  <c:v>40550.472731481481</c:v>
                </c:pt>
                <c:pt idx="1843">
                  <c:v>40550.472743055558</c:v>
                </c:pt>
                <c:pt idx="1844">
                  <c:v>40550.472743055558</c:v>
                </c:pt>
                <c:pt idx="1845">
                  <c:v>40550.472743055558</c:v>
                </c:pt>
                <c:pt idx="1846">
                  <c:v>40550.472743055558</c:v>
                </c:pt>
                <c:pt idx="1847">
                  <c:v>40550.472743055558</c:v>
                </c:pt>
                <c:pt idx="1848">
                  <c:v>40550.472743055558</c:v>
                </c:pt>
                <c:pt idx="1849">
                  <c:v>40550.472754629627</c:v>
                </c:pt>
                <c:pt idx="1850">
                  <c:v>40550.472754629627</c:v>
                </c:pt>
                <c:pt idx="1851">
                  <c:v>40550.472754629627</c:v>
                </c:pt>
                <c:pt idx="1852">
                  <c:v>40550.472754629627</c:v>
                </c:pt>
                <c:pt idx="1853">
                  <c:v>40550.472754629627</c:v>
                </c:pt>
                <c:pt idx="1854">
                  <c:v>40550.472754629627</c:v>
                </c:pt>
                <c:pt idx="1855">
                  <c:v>40550.472766203704</c:v>
                </c:pt>
                <c:pt idx="1856">
                  <c:v>40550.472766203704</c:v>
                </c:pt>
                <c:pt idx="1857">
                  <c:v>40550.472766203704</c:v>
                </c:pt>
                <c:pt idx="1858">
                  <c:v>40550.472766203704</c:v>
                </c:pt>
                <c:pt idx="1859">
                  <c:v>40550.472766203704</c:v>
                </c:pt>
                <c:pt idx="1860">
                  <c:v>40550.472766203704</c:v>
                </c:pt>
                <c:pt idx="1861">
                  <c:v>40550.472766203704</c:v>
                </c:pt>
                <c:pt idx="1862">
                  <c:v>40550.472777777781</c:v>
                </c:pt>
                <c:pt idx="1863">
                  <c:v>40550.472777777781</c:v>
                </c:pt>
                <c:pt idx="1864">
                  <c:v>40550.472777777781</c:v>
                </c:pt>
                <c:pt idx="1865">
                  <c:v>40550.472777777781</c:v>
                </c:pt>
                <c:pt idx="1866">
                  <c:v>40550.472777777781</c:v>
                </c:pt>
                <c:pt idx="1867">
                  <c:v>40550.472777777781</c:v>
                </c:pt>
                <c:pt idx="1868">
                  <c:v>40550.47278935185</c:v>
                </c:pt>
                <c:pt idx="1869">
                  <c:v>40550.47278935185</c:v>
                </c:pt>
                <c:pt idx="1870">
                  <c:v>40550.47278935185</c:v>
                </c:pt>
                <c:pt idx="1871">
                  <c:v>40550.47278935185</c:v>
                </c:pt>
                <c:pt idx="1872">
                  <c:v>40550.47278935185</c:v>
                </c:pt>
                <c:pt idx="1873">
                  <c:v>40550.47278935185</c:v>
                </c:pt>
                <c:pt idx="1874">
                  <c:v>40550.472800925927</c:v>
                </c:pt>
                <c:pt idx="1875">
                  <c:v>40550.472800925927</c:v>
                </c:pt>
                <c:pt idx="1876">
                  <c:v>40550.472800925927</c:v>
                </c:pt>
                <c:pt idx="1877">
                  <c:v>40550.472800925927</c:v>
                </c:pt>
                <c:pt idx="1878">
                  <c:v>40550.472800925927</c:v>
                </c:pt>
                <c:pt idx="1879">
                  <c:v>40550.472800925927</c:v>
                </c:pt>
                <c:pt idx="1880">
                  <c:v>40550.472812499997</c:v>
                </c:pt>
                <c:pt idx="1881">
                  <c:v>40550.472812499997</c:v>
                </c:pt>
                <c:pt idx="1882">
                  <c:v>40550.472812499997</c:v>
                </c:pt>
                <c:pt idx="1883">
                  <c:v>40550.472812499997</c:v>
                </c:pt>
                <c:pt idx="1884">
                  <c:v>40550.472812499997</c:v>
                </c:pt>
                <c:pt idx="1885">
                  <c:v>40550.472812499997</c:v>
                </c:pt>
                <c:pt idx="1886">
                  <c:v>40550.472824074073</c:v>
                </c:pt>
                <c:pt idx="1887">
                  <c:v>40550.472824074073</c:v>
                </c:pt>
                <c:pt idx="1888">
                  <c:v>40550.472824074073</c:v>
                </c:pt>
                <c:pt idx="1889">
                  <c:v>40550.472824074073</c:v>
                </c:pt>
                <c:pt idx="1890">
                  <c:v>40550.472824074073</c:v>
                </c:pt>
                <c:pt idx="1891">
                  <c:v>40550.472824074073</c:v>
                </c:pt>
                <c:pt idx="1892">
                  <c:v>40550.47283564815</c:v>
                </c:pt>
                <c:pt idx="1893">
                  <c:v>40550.47283564815</c:v>
                </c:pt>
                <c:pt idx="1894">
                  <c:v>40550.47283564815</c:v>
                </c:pt>
                <c:pt idx="1895">
                  <c:v>40550.47283564815</c:v>
                </c:pt>
                <c:pt idx="1896">
                  <c:v>40550.47283564815</c:v>
                </c:pt>
                <c:pt idx="1897">
                  <c:v>40550.47283564815</c:v>
                </c:pt>
                <c:pt idx="1898">
                  <c:v>40550.47284722222</c:v>
                </c:pt>
                <c:pt idx="1899">
                  <c:v>40550.47284722222</c:v>
                </c:pt>
                <c:pt idx="1900">
                  <c:v>40550.47284722222</c:v>
                </c:pt>
                <c:pt idx="1901">
                  <c:v>40550.47284722222</c:v>
                </c:pt>
                <c:pt idx="1902">
                  <c:v>40550.47284722222</c:v>
                </c:pt>
                <c:pt idx="1903">
                  <c:v>40550.47284722222</c:v>
                </c:pt>
                <c:pt idx="1904">
                  <c:v>40550.472858796296</c:v>
                </c:pt>
                <c:pt idx="1905">
                  <c:v>40550.472858796296</c:v>
                </c:pt>
                <c:pt idx="1906">
                  <c:v>40550.472858796296</c:v>
                </c:pt>
                <c:pt idx="1907">
                  <c:v>40550.472858796296</c:v>
                </c:pt>
                <c:pt idx="1908">
                  <c:v>40550.472858796296</c:v>
                </c:pt>
                <c:pt idx="1909">
                  <c:v>40550.472858796296</c:v>
                </c:pt>
                <c:pt idx="1910">
                  <c:v>40550.472870370373</c:v>
                </c:pt>
                <c:pt idx="1911">
                  <c:v>40550.472870370373</c:v>
                </c:pt>
                <c:pt idx="1912">
                  <c:v>40550.472870370373</c:v>
                </c:pt>
                <c:pt idx="1913">
                  <c:v>40550.472870370373</c:v>
                </c:pt>
                <c:pt idx="1914">
                  <c:v>40550.472870370373</c:v>
                </c:pt>
                <c:pt idx="1915">
                  <c:v>40550.472870370373</c:v>
                </c:pt>
                <c:pt idx="1916">
                  <c:v>40550.472870370373</c:v>
                </c:pt>
                <c:pt idx="1917">
                  <c:v>40550.472881944443</c:v>
                </c:pt>
                <c:pt idx="1918">
                  <c:v>40550.472881944443</c:v>
                </c:pt>
                <c:pt idx="1919">
                  <c:v>40550.472881944443</c:v>
                </c:pt>
                <c:pt idx="1920">
                  <c:v>40550.472881944443</c:v>
                </c:pt>
                <c:pt idx="1921">
                  <c:v>40550.472881944443</c:v>
                </c:pt>
                <c:pt idx="1922">
                  <c:v>40550.472881944443</c:v>
                </c:pt>
                <c:pt idx="1923">
                  <c:v>40550.472893518519</c:v>
                </c:pt>
                <c:pt idx="1924">
                  <c:v>40550.472893518519</c:v>
                </c:pt>
                <c:pt idx="1925">
                  <c:v>40550.472893518519</c:v>
                </c:pt>
                <c:pt idx="1926">
                  <c:v>40550.472893518519</c:v>
                </c:pt>
                <c:pt idx="1927">
                  <c:v>40550.472893518519</c:v>
                </c:pt>
                <c:pt idx="1928">
                  <c:v>40550.472905092596</c:v>
                </c:pt>
                <c:pt idx="1929">
                  <c:v>40550.472905092596</c:v>
                </c:pt>
                <c:pt idx="1930">
                  <c:v>40550.472905092596</c:v>
                </c:pt>
                <c:pt idx="1931">
                  <c:v>40550.472905092596</c:v>
                </c:pt>
                <c:pt idx="1932">
                  <c:v>40550.472905092596</c:v>
                </c:pt>
                <c:pt idx="1933">
                  <c:v>40550.472905092596</c:v>
                </c:pt>
                <c:pt idx="1934">
                  <c:v>40550.472905092596</c:v>
                </c:pt>
                <c:pt idx="1935">
                  <c:v>40550.472916666666</c:v>
                </c:pt>
                <c:pt idx="1936">
                  <c:v>40550.472916666666</c:v>
                </c:pt>
                <c:pt idx="1937">
                  <c:v>40550.472916666666</c:v>
                </c:pt>
                <c:pt idx="1938">
                  <c:v>40550.472916666666</c:v>
                </c:pt>
                <c:pt idx="1939">
                  <c:v>40550.472916666666</c:v>
                </c:pt>
                <c:pt idx="1940">
                  <c:v>40550.472916666666</c:v>
                </c:pt>
                <c:pt idx="1941">
                  <c:v>40550.472928240742</c:v>
                </c:pt>
                <c:pt idx="1942">
                  <c:v>40550.472928240742</c:v>
                </c:pt>
                <c:pt idx="1943">
                  <c:v>40550.472928240742</c:v>
                </c:pt>
                <c:pt idx="1944">
                  <c:v>40550.472928240742</c:v>
                </c:pt>
                <c:pt idx="1945">
                  <c:v>40550.472928240742</c:v>
                </c:pt>
                <c:pt idx="1946">
                  <c:v>40550.472928240742</c:v>
                </c:pt>
                <c:pt idx="1947">
                  <c:v>40550.472939814812</c:v>
                </c:pt>
                <c:pt idx="1948">
                  <c:v>40550.472939814812</c:v>
                </c:pt>
                <c:pt idx="1949">
                  <c:v>40550.472939814812</c:v>
                </c:pt>
                <c:pt idx="1950">
                  <c:v>40550.472939814812</c:v>
                </c:pt>
                <c:pt idx="1951">
                  <c:v>40550.472939814812</c:v>
                </c:pt>
                <c:pt idx="1952">
                  <c:v>40550.472939814812</c:v>
                </c:pt>
                <c:pt idx="1953">
                  <c:v>40550.472951388889</c:v>
                </c:pt>
                <c:pt idx="1954">
                  <c:v>40550.472951388889</c:v>
                </c:pt>
                <c:pt idx="1955">
                  <c:v>40550.472951388889</c:v>
                </c:pt>
                <c:pt idx="1956">
                  <c:v>40550.472951388889</c:v>
                </c:pt>
                <c:pt idx="1957">
                  <c:v>40550.472951388889</c:v>
                </c:pt>
                <c:pt idx="1958">
                  <c:v>40550.472951388889</c:v>
                </c:pt>
                <c:pt idx="1959">
                  <c:v>40550.472962962966</c:v>
                </c:pt>
                <c:pt idx="1960">
                  <c:v>40550.472962962966</c:v>
                </c:pt>
                <c:pt idx="1961">
                  <c:v>40550.472962962966</c:v>
                </c:pt>
                <c:pt idx="1962">
                  <c:v>40550.472962962966</c:v>
                </c:pt>
                <c:pt idx="1963">
                  <c:v>40550.472962962966</c:v>
                </c:pt>
                <c:pt idx="1964">
                  <c:v>40550.472962962966</c:v>
                </c:pt>
                <c:pt idx="1965">
                  <c:v>40550.472962962966</c:v>
                </c:pt>
                <c:pt idx="1966">
                  <c:v>40550.472974537035</c:v>
                </c:pt>
                <c:pt idx="1967">
                  <c:v>40550.472974537035</c:v>
                </c:pt>
                <c:pt idx="1968">
                  <c:v>40550.472974537035</c:v>
                </c:pt>
                <c:pt idx="1969">
                  <c:v>40550.472974537035</c:v>
                </c:pt>
                <c:pt idx="1970">
                  <c:v>40550.472974537035</c:v>
                </c:pt>
                <c:pt idx="1971">
                  <c:v>40550.472974537035</c:v>
                </c:pt>
                <c:pt idx="1972">
                  <c:v>40550.472986111112</c:v>
                </c:pt>
                <c:pt idx="1973">
                  <c:v>40550.473379629628</c:v>
                </c:pt>
                <c:pt idx="1974">
                  <c:v>40550.473379629628</c:v>
                </c:pt>
                <c:pt idx="1975">
                  <c:v>40550.473391203705</c:v>
                </c:pt>
                <c:pt idx="1976">
                  <c:v>40550.473402777781</c:v>
                </c:pt>
                <c:pt idx="1977">
                  <c:v>40550.473414351851</c:v>
                </c:pt>
                <c:pt idx="1978">
                  <c:v>40550.473425925928</c:v>
                </c:pt>
                <c:pt idx="1979">
                  <c:v>40550.473425925928</c:v>
                </c:pt>
                <c:pt idx="1980">
                  <c:v>40550.473437499997</c:v>
                </c:pt>
                <c:pt idx="1981">
                  <c:v>40550.473449074074</c:v>
                </c:pt>
                <c:pt idx="1982">
                  <c:v>40550.473460648151</c:v>
                </c:pt>
                <c:pt idx="1983">
                  <c:v>40550.47347222222</c:v>
                </c:pt>
                <c:pt idx="1984">
                  <c:v>40550.47347222222</c:v>
                </c:pt>
                <c:pt idx="1985">
                  <c:v>40550.473483796297</c:v>
                </c:pt>
                <c:pt idx="1986">
                  <c:v>40550.473495370374</c:v>
                </c:pt>
                <c:pt idx="1987">
                  <c:v>40550.473506944443</c:v>
                </c:pt>
                <c:pt idx="1988">
                  <c:v>40550.47351851852</c:v>
                </c:pt>
                <c:pt idx="1989">
                  <c:v>40550.47351851852</c:v>
                </c:pt>
                <c:pt idx="1990">
                  <c:v>40550.473530092589</c:v>
                </c:pt>
                <c:pt idx="1991">
                  <c:v>40550.473541666666</c:v>
                </c:pt>
                <c:pt idx="1992">
                  <c:v>40550.473553240743</c:v>
                </c:pt>
                <c:pt idx="1993">
                  <c:v>40550.473564814813</c:v>
                </c:pt>
                <c:pt idx="1994">
                  <c:v>40550.473576388889</c:v>
                </c:pt>
                <c:pt idx="1995">
                  <c:v>40550.473576388889</c:v>
                </c:pt>
                <c:pt idx="1996">
                  <c:v>40550.473587962966</c:v>
                </c:pt>
                <c:pt idx="1997">
                  <c:v>40550.473599537036</c:v>
                </c:pt>
                <c:pt idx="1998">
                  <c:v>40550.473611111112</c:v>
                </c:pt>
                <c:pt idx="1999">
                  <c:v>40550.473622685182</c:v>
                </c:pt>
                <c:pt idx="2000">
                  <c:v>40550.473622685182</c:v>
                </c:pt>
                <c:pt idx="2001">
                  <c:v>40550.473634259259</c:v>
                </c:pt>
                <c:pt idx="2002">
                  <c:v>40550.473645833335</c:v>
                </c:pt>
                <c:pt idx="2003">
                  <c:v>40550.473657407405</c:v>
                </c:pt>
                <c:pt idx="2004">
                  <c:v>40550.473668981482</c:v>
                </c:pt>
                <c:pt idx="2005">
                  <c:v>40550.473668981482</c:v>
                </c:pt>
                <c:pt idx="2006">
                  <c:v>40550.473680555559</c:v>
                </c:pt>
                <c:pt idx="2007">
                  <c:v>40550.473692129628</c:v>
                </c:pt>
                <c:pt idx="2008">
                  <c:v>40550.473703703705</c:v>
                </c:pt>
                <c:pt idx="2009">
                  <c:v>40550.473715277774</c:v>
                </c:pt>
                <c:pt idx="2010">
                  <c:v>40550.473715277774</c:v>
                </c:pt>
                <c:pt idx="2011">
                  <c:v>40550.473726851851</c:v>
                </c:pt>
                <c:pt idx="2012">
                  <c:v>40550.473738425928</c:v>
                </c:pt>
                <c:pt idx="2013">
                  <c:v>40550.473749999997</c:v>
                </c:pt>
                <c:pt idx="2014">
                  <c:v>40550.473761574074</c:v>
                </c:pt>
                <c:pt idx="2015">
                  <c:v>40550.473761574074</c:v>
                </c:pt>
                <c:pt idx="2016">
                  <c:v>40550.473773148151</c:v>
                </c:pt>
                <c:pt idx="2017">
                  <c:v>40550.47378472222</c:v>
                </c:pt>
                <c:pt idx="2018">
                  <c:v>40550.473796296297</c:v>
                </c:pt>
                <c:pt idx="2019">
                  <c:v>40550.473807870374</c:v>
                </c:pt>
                <c:pt idx="2020">
                  <c:v>40550.473819444444</c:v>
                </c:pt>
                <c:pt idx="2021">
                  <c:v>40550.473819444444</c:v>
                </c:pt>
                <c:pt idx="2022">
                  <c:v>40550.47383101852</c:v>
                </c:pt>
                <c:pt idx="2023">
                  <c:v>40550.47384259259</c:v>
                </c:pt>
                <c:pt idx="2024">
                  <c:v>40550.473854166667</c:v>
                </c:pt>
                <c:pt idx="2025">
                  <c:v>40550.473865740743</c:v>
                </c:pt>
                <c:pt idx="2026">
                  <c:v>40550.473865740743</c:v>
                </c:pt>
                <c:pt idx="2027">
                  <c:v>40550.473877314813</c:v>
                </c:pt>
                <c:pt idx="2028">
                  <c:v>40550.47388888889</c:v>
                </c:pt>
                <c:pt idx="2029">
                  <c:v>40550.473900462966</c:v>
                </c:pt>
                <c:pt idx="2030">
                  <c:v>40550.473912037036</c:v>
                </c:pt>
                <c:pt idx="2031">
                  <c:v>40550.473912037036</c:v>
                </c:pt>
                <c:pt idx="2032">
                  <c:v>40550.473923611113</c:v>
                </c:pt>
                <c:pt idx="2033">
                  <c:v>40550.473935185182</c:v>
                </c:pt>
                <c:pt idx="2034">
                  <c:v>40550.473946759259</c:v>
                </c:pt>
                <c:pt idx="2035">
                  <c:v>40550.473958333336</c:v>
                </c:pt>
                <c:pt idx="2036">
                  <c:v>40550.473958333336</c:v>
                </c:pt>
                <c:pt idx="2037">
                  <c:v>40550.473969907405</c:v>
                </c:pt>
                <c:pt idx="2038">
                  <c:v>40550.473981481482</c:v>
                </c:pt>
                <c:pt idx="2039">
                  <c:v>40550.473993055559</c:v>
                </c:pt>
                <c:pt idx="2040">
                  <c:v>40550.474004629628</c:v>
                </c:pt>
                <c:pt idx="2041">
                  <c:v>40550.474016203705</c:v>
                </c:pt>
                <c:pt idx="2042">
                  <c:v>40550.474016203705</c:v>
                </c:pt>
                <c:pt idx="2043">
                  <c:v>40550.474027777775</c:v>
                </c:pt>
                <c:pt idx="2044">
                  <c:v>40550.474039351851</c:v>
                </c:pt>
                <c:pt idx="2045">
                  <c:v>40550.474050925928</c:v>
                </c:pt>
                <c:pt idx="2046">
                  <c:v>40550.474062499998</c:v>
                </c:pt>
                <c:pt idx="2047">
                  <c:v>40550.474062499998</c:v>
                </c:pt>
                <c:pt idx="2048">
                  <c:v>40550.474074074074</c:v>
                </c:pt>
                <c:pt idx="2049">
                  <c:v>40550.474085648151</c:v>
                </c:pt>
                <c:pt idx="2050">
                  <c:v>40550.474097222221</c:v>
                </c:pt>
                <c:pt idx="2051">
                  <c:v>40550.474108796298</c:v>
                </c:pt>
                <c:pt idx="2052">
                  <c:v>40550.474108796298</c:v>
                </c:pt>
                <c:pt idx="2053">
                  <c:v>40550.474120370367</c:v>
                </c:pt>
                <c:pt idx="2054">
                  <c:v>40550.474131944444</c:v>
                </c:pt>
                <c:pt idx="2055">
                  <c:v>40550.474143518521</c:v>
                </c:pt>
                <c:pt idx="2056">
                  <c:v>40550.47415509259</c:v>
                </c:pt>
                <c:pt idx="2057">
                  <c:v>40550.47415509259</c:v>
                </c:pt>
                <c:pt idx="2058">
                  <c:v>40550.474166666667</c:v>
                </c:pt>
                <c:pt idx="2059">
                  <c:v>40550.474178240744</c:v>
                </c:pt>
                <c:pt idx="2060">
                  <c:v>40550.474189814813</c:v>
                </c:pt>
                <c:pt idx="2061">
                  <c:v>40550.47420138889</c:v>
                </c:pt>
                <c:pt idx="2062">
                  <c:v>40550.47420138889</c:v>
                </c:pt>
                <c:pt idx="2063">
                  <c:v>40550.474212962959</c:v>
                </c:pt>
                <c:pt idx="2064">
                  <c:v>40550.474224537036</c:v>
                </c:pt>
                <c:pt idx="2065">
                  <c:v>40550.474236111113</c:v>
                </c:pt>
                <c:pt idx="2066">
                  <c:v>40550.474247685182</c:v>
                </c:pt>
                <c:pt idx="2067">
                  <c:v>40550.474259259259</c:v>
                </c:pt>
                <c:pt idx="2068">
                  <c:v>40550.474259259259</c:v>
                </c:pt>
                <c:pt idx="2069">
                  <c:v>40550.474270833336</c:v>
                </c:pt>
                <c:pt idx="2070">
                  <c:v>40550.474282407406</c:v>
                </c:pt>
                <c:pt idx="2071">
                  <c:v>40550.474293981482</c:v>
                </c:pt>
                <c:pt idx="2072">
                  <c:v>40550.474305555559</c:v>
                </c:pt>
                <c:pt idx="2073">
                  <c:v>40550.474305555559</c:v>
                </c:pt>
                <c:pt idx="2074">
                  <c:v>40550.474317129629</c:v>
                </c:pt>
                <c:pt idx="2075">
                  <c:v>40550.474328703705</c:v>
                </c:pt>
                <c:pt idx="2076">
                  <c:v>40550.474340277775</c:v>
                </c:pt>
                <c:pt idx="2077">
                  <c:v>40550.474351851852</c:v>
                </c:pt>
                <c:pt idx="2078">
                  <c:v>40550.474351851852</c:v>
                </c:pt>
                <c:pt idx="2079">
                  <c:v>40550.474363425928</c:v>
                </c:pt>
                <c:pt idx="2080">
                  <c:v>40550.474374999998</c:v>
                </c:pt>
                <c:pt idx="2081">
                  <c:v>40550.474386574075</c:v>
                </c:pt>
                <c:pt idx="2082">
                  <c:v>40550.474398148152</c:v>
                </c:pt>
                <c:pt idx="2083">
                  <c:v>40550.474398148152</c:v>
                </c:pt>
                <c:pt idx="2084">
                  <c:v>40550.474409722221</c:v>
                </c:pt>
                <c:pt idx="2085">
                  <c:v>40550.474421296298</c:v>
                </c:pt>
                <c:pt idx="2086">
                  <c:v>40550.474432870367</c:v>
                </c:pt>
                <c:pt idx="2087">
                  <c:v>40550.474444444444</c:v>
                </c:pt>
                <c:pt idx="2088">
                  <c:v>40550.474456018521</c:v>
                </c:pt>
                <c:pt idx="2089">
                  <c:v>40550.474456018521</c:v>
                </c:pt>
                <c:pt idx="2090">
                  <c:v>40550.47446759259</c:v>
                </c:pt>
                <c:pt idx="2091">
                  <c:v>40550.474479166667</c:v>
                </c:pt>
                <c:pt idx="2092">
                  <c:v>40550.474490740744</c:v>
                </c:pt>
                <c:pt idx="2093">
                  <c:v>40550.474502314813</c:v>
                </c:pt>
                <c:pt idx="2094">
                  <c:v>40550.474502314813</c:v>
                </c:pt>
                <c:pt idx="2095">
                  <c:v>40550.47451388889</c:v>
                </c:pt>
                <c:pt idx="2096">
                  <c:v>40550.47452546296</c:v>
                </c:pt>
                <c:pt idx="2097">
                  <c:v>40550.474537037036</c:v>
                </c:pt>
                <c:pt idx="2098">
                  <c:v>40550.474548611113</c:v>
                </c:pt>
                <c:pt idx="2099">
                  <c:v>40550.474548611113</c:v>
                </c:pt>
                <c:pt idx="2100">
                  <c:v>40550.474560185183</c:v>
                </c:pt>
                <c:pt idx="2101">
                  <c:v>40550.47457175926</c:v>
                </c:pt>
                <c:pt idx="2102">
                  <c:v>40550.474583333336</c:v>
                </c:pt>
                <c:pt idx="2103">
                  <c:v>40550.474594907406</c:v>
                </c:pt>
                <c:pt idx="2104">
                  <c:v>40550.474594907406</c:v>
                </c:pt>
                <c:pt idx="2105">
                  <c:v>40550.474606481483</c:v>
                </c:pt>
                <c:pt idx="2106">
                  <c:v>40550.474618055552</c:v>
                </c:pt>
                <c:pt idx="2107">
                  <c:v>40550.474629629629</c:v>
                </c:pt>
                <c:pt idx="2108">
                  <c:v>40550.474641203706</c:v>
                </c:pt>
                <c:pt idx="2109">
                  <c:v>40550.474641203706</c:v>
                </c:pt>
                <c:pt idx="2110">
                  <c:v>40550.474652777775</c:v>
                </c:pt>
                <c:pt idx="2111">
                  <c:v>40550.474664351852</c:v>
                </c:pt>
                <c:pt idx="2112">
                  <c:v>40550.474675925929</c:v>
                </c:pt>
                <c:pt idx="2113">
                  <c:v>40550.474687499998</c:v>
                </c:pt>
                <c:pt idx="2114">
                  <c:v>40550.474687499998</c:v>
                </c:pt>
                <c:pt idx="2115">
                  <c:v>40550.474699074075</c:v>
                </c:pt>
                <c:pt idx="2116">
                  <c:v>40550.474710648145</c:v>
                </c:pt>
                <c:pt idx="2117">
                  <c:v>40550.474722222221</c:v>
                </c:pt>
                <c:pt idx="2118">
                  <c:v>40550.474733796298</c:v>
                </c:pt>
                <c:pt idx="2119">
                  <c:v>40550.474745370368</c:v>
                </c:pt>
                <c:pt idx="2120">
                  <c:v>40550.474745370368</c:v>
                </c:pt>
                <c:pt idx="2121">
                  <c:v>40550.474756944444</c:v>
                </c:pt>
                <c:pt idx="2122">
                  <c:v>40550.474768518521</c:v>
                </c:pt>
                <c:pt idx="2123">
                  <c:v>40550.474780092591</c:v>
                </c:pt>
                <c:pt idx="2124">
                  <c:v>40550.474791666667</c:v>
                </c:pt>
                <c:pt idx="2125">
                  <c:v>40550.474791666667</c:v>
                </c:pt>
                <c:pt idx="2126">
                  <c:v>40550.474803240744</c:v>
                </c:pt>
                <c:pt idx="2127">
                  <c:v>40550.474814814814</c:v>
                </c:pt>
                <c:pt idx="2128">
                  <c:v>40550.474826388891</c:v>
                </c:pt>
                <c:pt idx="2129">
                  <c:v>40550.47483796296</c:v>
                </c:pt>
                <c:pt idx="2130">
                  <c:v>40550.47483796296</c:v>
                </c:pt>
                <c:pt idx="2131">
                  <c:v>40550.474849537037</c:v>
                </c:pt>
                <c:pt idx="2132">
                  <c:v>40550.474861111114</c:v>
                </c:pt>
                <c:pt idx="2133">
                  <c:v>40550.474872685183</c:v>
                </c:pt>
                <c:pt idx="2134">
                  <c:v>40550.47488425926</c:v>
                </c:pt>
                <c:pt idx="2135">
                  <c:v>40550.474895833337</c:v>
                </c:pt>
                <c:pt idx="2136">
                  <c:v>40550.474895833337</c:v>
                </c:pt>
                <c:pt idx="2137">
                  <c:v>40550.474907407406</c:v>
                </c:pt>
                <c:pt idx="2138">
                  <c:v>40550.474918981483</c:v>
                </c:pt>
                <c:pt idx="2139">
                  <c:v>40550.474930555552</c:v>
                </c:pt>
                <c:pt idx="2140">
                  <c:v>40550.474942129629</c:v>
                </c:pt>
                <c:pt idx="2141">
                  <c:v>40550.474942129629</c:v>
                </c:pt>
                <c:pt idx="2142">
                  <c:v>40550.474953703706</c:v>
                </c:pt>
                <c:pt idx="2143">
                  <c:v>40550.474965277775</c:v>
                </c:pt>
                <c:pt idx="2144">
                  <c:v>40550.474976851852</c:v>
                </c:pt>
                <c:pt idx="2145">
                  <c:v>40550.474988425929</c:v>
                </c:pt>
                <c:pt idx="2146">
                  <c:v>40550.474988425929</c:v>
                </c:pt>
                <c:pt idx="2147">
                  <c:v>40550.474999999999</c:v>
                </c:pt>
                <c:pt idx="2148">
                  <c:v>40550.475011574075</c:v>
                </c:pt>
                <c:pt idx="2149">
                  <c:v>40550.475023148145</c:v>
                </c:pt>
                <c:pt idx="2150">
                  <c:v>40550.475034722222</c:v>
                </c:pt>
                <c:pt idx="2151">
                  <c:v>40550.475034722222</c:v>
                </c:pt>
                <c:pt idx="2152">
                  <c:v>40550.475046296298</c:v>
                </c:pt>
                <c:pt idx="2153">
                  <c:v>40550.475057870368</c:v>
                </c:pt>
                <c:pt idx="2154">
                  <c:v>40550.475069444445</c:v>
                </c:pt>
                <c:pt idx="2155">
                  <c:v>40550.475081018521</c:v>
                </c:pt>
                <c:pt idx="2156">
                  <c:v>40550.475081018521</c:v>
                </c:pt>
                <c:pt idx="2157">
                  <c:v>40550.475092592591</c:v>
                </c:pt>
                <c:pt idx="2158">
                  <c:v>40550.475104166668</c:v>
                </c:pt>
                <c:pt idx="2159">
                  <c:v>40550.475115740737</c:v>
                </c:pt>
                <c:pt idx="2160">
                  <c:v>40550.475127314814</c:v>
                </c:pt>
                <c:pt idx="2161">
                  <c:v>40550.475138888891</c:v>
                </c:pt>
                <c:pt idx="2162">
                  <c:v>40550.475138888891</c:v>
                </c:pt>
                <c:pt idx="2163">
                  <c:v>40550.47515046296</c:v>
                </c:pt>
                <c:pt idx="2164">
                  <c:v>40550.475162037037</c:v>
                </c:pt>
                <c:pt idx="2165">
                  <c:v>40550.475173611114</c:v>
                </c:pt>
                <c:pt idx="2166">
                  <c:v>40550.475185185183</c:v>
                </c:pt>
                <c:pt idx="2167">
                  <c:v>40550.475185185183</c:v>
                </c:pt>
                <c:pt idx="2168">
                  <c:v>40550.47519675926</c:v>
                </c:pt>
                <c:pt idx="2169">
                  <c:v>40550.475208333337</c:v>
                </c:pt>
                <c:pt idx="2170">
                  <c:v>40550.475219907406</c:v>
                </c:pt>
                <c:pt idx="2171">
                  <c:v>40550.475231481483</c:v>
                </c:pt>
                <c:pt idx="2172">
                  <c:v>40550.475231481483</c:v>
                </c:pt>
                <c:pt idx="2173">
                  <c:v>40550.475243055553</c:v>
                </c:pt>
                <c:pt idx="2174">
                  <c:v>40550.475254629629</c:v>
                </c:pt>
                <c:pt idx="2175">
                  <c:v>40550.475266203706</c:v>
                </c:pt>
                <c:pt idx="2176">
                  <c:v>40550.475277777776</c:v>
                </c:pt>
                <c:pt idx="2177">
                  <c:v>40550.475277777776</c:v>
                </c:pt>
                <c:pt idx="2178">
                  <c:v>40550.475289351853</c:v>
                </c:pt>
                <c:pt idx="2179">
                  <c:v>40550.475300925929</c:v>
                </c:pt>
                <c:pt idx="2180">
                  <c:v>40550.475312499999</c:v>
                </c:pt>
                <c:pt idx="2181">
                  <c:v>40550.475324074076</c:v>
                </c:pt>
                <c:pt idx="2182">
                  <c:v>40550.475324074076</c:v>
                </c:pt>
                <c:pt idx="2183">
                  <c:v>40550.475335648145</c:v>
                </c:pt>
                <c:pt idx="2184">
                  <c:v>40550.475347222222</c:v>
                </c:pt>
                <c:pt idx="2185">
                  <c:v>40550.475358796299</c:v>
                </c:pt>
                <c:pt idx="2186">
                  <c:v>40550.475370370368</c:v>
                </c:pt>
                <c:pt idx="2187">
                  <c:v>40550.475370370368</c:v>
                </c:pt>
                <c:pt idx="2188">
                  <c:v>40550.475381944445</c:v>
                </c:pt>
                <c:pt idx="2189">
                  <c:v>40550.475393518522</c:v>
                </c:pt>
                <c:pt idx="2190">
                  <c:v>40550.475405092591</c:v>
                </c:pt>
                <c:pt idx="2191">
                  <c:v>40550.475416666668</c:v>
                </c:pt>
                <c:pt idx="2192">
                  <c:v>40550.475428240738</c:v>
                </c:pt>
                <c:pt idx="2193">
                  <c:v>40550.475428240738</c:v>
                </c:pt>
                <c:pt idx="2194">
                  <c:v>40550.475439814814</c:v>
                </c:pt>
                <c:pt idx="2195">
                  <c:v>40550.475451388891</c:v>
                </c:pt>
                <c:pt idx="2196">
                  <c:v>40550.475462962961</c:v>
                </c:pt>
                <c:pt idx="2197">
                  <c:v>40550.475474537037</c:v>
                </c:pt>
                <c:pt idx="2198">
                  <c:v>40550.475474537037</c:v>
                </c:pt>
                <c:pt idx="2199">
                  <c:v>40550.475486111114</c:v>
                </c:pt>
                <c:pt idx="2200">
                  <c:v>40550.475497685184</c:v>
                </c:pt>
                <c:pt idx="2201">
                  <c:v>40550.47550925926</c:v>
                </c:pt>
                <c:pt idx="2202">
                  <c:v>40550.47552083333</c:v>
                </c:pt>
                <c:pt idx="2203">
                  <c:v>40550.47552083333</c:v>
                </c:pt>
                <c:pt idx="2204">
                  <c:v>40550.475532407407</c:v>
                </c:pt>
                <c:pt idx="2205">
                  <c:v>40550.475543981483</c:v>
                </c:pt>
                <c:pt idx="2206">
                  <c:v>40550.475555555553</c:v>
                </c:pt>
                <c:pt idx="2207">
                  <c:v>40550.47556712963</c:v>
                </c:pt>
                <c:pt idx="2208">
                  <c:v>40550.47556712963</c:v>
                </c:pt>
                <c:pt idx="2209">
                  <c:v>40550.475578703707</c:v>
                </c:pt>
                <c:pt idx="2210">
                  <c:v>40550.475590277776</c:v>
                </c:pt>
                <c:pt idx="2211">
                  <c:v>40550.475601851853</c:v>
                </c:pt>
                <c:pt idx="2212">
                  <c:v>40550.475613425922</c:v>
                </c:pt>
                <c:pt idx="2213">
                  <c:v>40550.475624999999</c:v>
                </c:pt>
                <c:pt idx="2214">
                  <c:v>40550.475624999999</c:v>
                </c:pt>
                <c:pt idx="2215">
                  <c:v>40550.475636574076</c:v>
                </c:pt>
                <c:pt idx="2216">
                  <c:v>40550.475648148145</c:v>
                </c:pt>
                <c:pt idx="2217">
                  <c:v>40550.475659722222</c:v>
                </c:pt>
                <c:pt idx="2218">
                  <c:v>40550.475671296299</c:v>
                </c:pt>
                <c:pt idx="2219">
                  <c:v>40550.475671296299</c:v>
                </c:pt>
                <c:pt idx="2220">
                  <c:v>40550.475682870368</c:v>
                </c:pt>
                <c:pt idx="2221">
                  <c:v>40550.475694444445</c:v>
                </c:pt>
                <c:pt idx="2222">
                  <c:v>40550.475706018522</c:v>
                </c:pt>
                <c:pt idx="2223">
                  <c:v>40550.475717592592</c:v>
                </c:pt>
                <c:pt idx="2224">
                  <c:v>40550.475717592592</c:v>
                </c:pt>
                <c:pt idx="2225">
                  <c:v>40550.475729166668</c:v>
                </c:pt>
                <c:pt idx="2226">
                  <c:v>40550.475740740738</c:v>
                </c:pt>
                <c:pt idx="2227">
                  <c:v>40550.475752314815</c:v>
                </c:pt>
                <c:pt idx="2228">
                  <c:v>40550.475763888891</c:v>
                </c:pt>
                <c:pt idx="2229">
                  <c:v>40550.475763888891</c:v>
                </c:pt>
                <c:pt idx="2230">
                  <c:v>40550.475775462961</c:v>
                </c:pt>
                <c:pt idx="2231">
                  <c:v>40550.475787037038</c:v>
                </c:pt>
                <c:pt idx="2232">
                  <c:v>40550.475798611114</c:v>
                </c:pt>
                <c:pt idx="2233">
                  <c:v>40550.475810185184</c:v>
                </c:pt>
                <c:pt idx="2234">
                  <c:v>40550.475810185184</c:v>
                </c:pt>
                <c:pt idx="2235">
                  <c:v>40550.475821759261</c:v>
                </c:pt>
                <c:pt idx="2236">
                  <c:v>40550.47583333333</c:v>
                </c:pt>
                <c:pt idx="2237">
                  <c:v>40550.475844907407</c:v>
                </c:pt>
                <c:pt idx="2238">
                  <c:v>40550.475856481484</c:v>
                </c:pt>
                <c:pt idx="2239">
                  <c:v>40550.475868055553</c:v>
                </c:pt>
                <c:pt idx="2240">
                  <c:v>40550.475868055553</c:v>
                </c:pt>
                <c:pt idx="2241">
                  <c:v>40550.47587962963</c:v>
                </c:pt>
                <c:pt idx="2242">
                  <c:v>40550.475891203707</c:v>
                </c:pt>
                <c:pt idx="2243">
                  <c:v>40550.475902777776</c:v>
                </c:pt>
                <c:pt idx="2244">
                  <c:v>40550.475914351853</c:v>
                </c:pt>
                <c:pt idx="2245">
                  <c:v>40550.475914351853</c:v>
                </c:pt>
                <c:pt idx="2246">
                  <c:v>40550.475925925923</c:v>
                </c:pt>
                <c:pt idx="2247">
                  <c:v>40550.475937499999</c:v>
                </c:pt>
                <c:pt idx="2248">
                  <c:v>40550.475949074076</c:v>
                </c:pt>
                <c:pt idx="2249">
                  <c:v>40550.475960648146</c:v>
                </c:pt>
                <c:pt idx="2250">
                  <c:v>40550.475960648146</c:v>
                </c:pt>
                <c:pt idx="2251">
                  <c:v>40550.475972222222</c:v>
                </c:pt>
                <c:pt idx="2252">
                  <c:v>40550.475983796299</c:v>
                </c:pt>
                <c:pt idx="2253">
                  <c:v>40550.475995370369</c:v>
                </c:pt>
                <c:pt idx="2254">
                  <c:v>40550.476006944446</c:v>
                </c:pt>
                <c:pt idx="2255">
                  <c:v>40550.476006944446</c:v>
                </c:pt>
                <c:pt idx="2256">
                  <c:v>40550.476018518515</c:v>
                </c:pt>
                <c:pt idx="2257">
                  <c:v>40550.476030092592</c:v>
                </c:pt>
                <c:pt idx="2258">
                  <c:v>40550.476041666669</c:v>
                </c:pt>
                <c:pt idx="2259">
                  <c:v>40550.476053240738</c:v>
                </c:pt>
                <c:pt idx="2260">
                  <c:v>40550.476053240738</c:v>
                </c:pt>
                <c:pt idx="2261">
                  <c:v>40550.476064814815</c:v>
                </c:pt>
                <c:pt idx="2262">
                  <c:v>40550.476076388892</c:v>
                </c:pt>
                <c:pt idx="2263">
                  <c:v>40550.476087962961</c:v>
                </c:pt>
                <c:pt idx="2264">
                  <c:v>40550.476099537038</c:v>
                </c:pt>
                <c:pt idx="2265">
                  <c:v>40550.476099537038</c:v>
                </c:pt>
                <c:pt idx="2266">
                  <c:v>40550.476111111115</c:v>
                </c:pt>
                <c:pt idx="2267">
                  <c:v>40550.476122685184</c:v>
                </c:pt>
                <c:pt idx="2268">
                  <c:v>40550.476134259261</c:v>
                </c:pt>
                <c:pt idx="2269">
                  <c:v>40550.476145833331</c:v>
                </c:pt>
                <c:pt idx="2270">
                  <c:v>40550.476157407407</c:v>
                </c:pt>
                <c:pt idx="2271">
                  <c:v>40550.476157407407</c:v>
                </c:pt>
                <c:pt idx="2272">
                  <c:v>40550.476168981484</c:v>
                </c:pt>
                <c:pt idx="2273">
                  <c:v>40550.476180555554</c:v>
                </c:pt>
                <c:pt idx="2274">
                  <c:v>40550.47619212963</c:v>
                </c:pt>
                <c:pt idx="2275">
                  <c:v>40550.476203703707</c:v>
                </c:pt>
                <c:pt idx="2276">
                  <c:v>40550.476203703707</c:v>
                </c:pt>
                <c:pt idx="2277">
                  <c:v>40550.476215277777</c:v>
                </c:pt>
                <c:pt idx="2278">
                  <c:v>40550.476226851853</c:v>
                </c:pt>
                <c:pt idx="2279">
                  <c:v>40550.476238425923</c:v>
                </c:pt>
                <c:pt idx="2280">
                  <c:v>40550.47625</c:v>
                </c:pt>
                <c:pt idx="2281">
                  <c:v>40550.47625</c:v>
                </c:pt>
                <c:pt idx="2282">
                  <c:v>40550.476261574076</c:v>
                </c:pt>
                <c:pt idx="2283">
                  <c:v>40550.476273148146</c:v>
                </c:pt>
                <c:pt idx="2284">
                  <c:v>40550.476284722223</c:v>
                </c:pt>
                <c:pt idx="2285">
                  <c:v>40550.4762962963</c:v>
                </c:pt>
                <c:pt idx="2286">
                  <c:v>40550.4762962963</c:v>
                </c:pt>
                <c:pt idx="2287">
                  <c:v>40550.476307870369</c:v>
                </c:pt>
                <c:pt idx="2288">
                  <c:v>40550.476319444446</c:v>
                </c:pt>
                <c:pt idx="2289">
                  <c:v>40550.476331018515</c:v>
                </c:pt>
                <c:pt idx="2290">
                  <c:v>40550.476342592592</c:v>
                </c:pt>
                <c:pt idx="2291">
                  <c:v>40550.476354166669</c:v>
                </c:pt>
                <c:pt idx="2292">
                  <c:v>40550.476354166669</c:v>
                </c:pt>
                <c:pt idx="2293">
                  <c:v>40550.476365740738</c:v>
                </c:pt>
                <c:pt idx="2294">
                  <c:v>40550.476377314815</c:v>
                </c:pt>
                <c:pt idx="2295">
                  <c:v>40550.476388888892</c:v>
                </c:pt>
                <c:pt idx="2296">
                  <c:v>40550.476400462961</c:v>
                </c:pt>
                <c:pt idx="2297">
                  <c:v>40550.476400462961</c:v>
                </c:pt>
                <c:pt idx="2298">
                  <c:v>40550.476412037038</c:v>
                </c:pt>
                <c:pt idx="2299">
                  <c:v>40550.476423611108</c:v>
                </c:pt>
                <c:pt idx="2300">
                  <c:v>40550.476435185185</c:v>
                </c:pt>
                <c:pt idx="2301">
                  <c:v>40550.476446759261</c:v>
                </c:pt>
                <c:pt idx="2302">
                  <c:v>40550.476446759261</c:v>
                </c:pt>
                <c:pt idx="2303">
                  <c:v>40550.476458333331</c:v>
                </c:pt>
                <c:pt idx="2304">
                  <c:v>40550.476469907408</c:v>
                </c:pt>
                <c:pt idx="2305">
                  <c:v>40550.476481481484</c:v>
                </c:pt>
                <c:pt idx="2306">
                  <c:v>40550.476921296293</c:v>
                </c:pt>
                <c:pt idx="2307">
                  <c:v>40550.476921296293</c:v>
                </c:pt>
                <c:pt idx="2308">
                  <c:v>40550.476921296293</c:v>
                </c:pt>
                <c:pt idx="2309">
                  <c:v>40550.47693287037</c:v>
                </c:pt>
                <c:pt idx="2310">
                  <c:v>40550.47693287037</c:v>
                </c:pt>
                <c:pt idx="2311">
                  <c:v>40550.47693287037</c:v>
                </c:pt>
                <c:pt idx="2312">
                  <c:v>40550.47693287037</c:v>
                </c:pt>
                <c:pt idx="2313">
                  <c:v>40550.47693287037</c:v>
                </c:pt>
                <c:pt idx="2314">
                  <c:v>40550.47693287037</c:v>
                </c:pt>
                <c:pt idx="2315">
                  <c:v>40550.476944444446</c:v>
                </c:pt>
                <c:pt idx="2316">
                  <c:v>40550.476944444446</c:v>
                </c:pt>
                <c:pt idx="2317">
                  <c:v>40550.476944444446</c:v>
                </c:pt>
                <c:pt idx="2318">
                  <c:v>40550.476944444446</c:v>
                </c:pt>
                <c:pt idx="2319">
                  <c:v>40550.476944444446</c:v>
                </c:pt>
                <c:pt idx="2320">
                  <c:v>40550.476944444446</c:v>
                </c:pt>
                <c:pt idx="2321">
                  <c:v>40550.476956018516</c:v>
                </c:pt>
                <c:pt idx="2322">
                  <c:v>40550.476956018516</c:v>
                </c:pt>
                <c:pt idx="2323">
                  <c:v>40550.476956018516</c:v>
                </c:pt>
                <c:pt idx="2324">
                  <c:v>40550.476956018516</c:v>
                </c:pt>
                <c:pt idx="2325">
                  <c:v>40550.476956018516</c:v>
                </c:pt>
                <c:pt idx="2326">
                  <c:v>40550.476956018516</c:v>
                </c:pt>
                <c:pt idx="2327">
                  <c:v>40550.476967592593</c:v>
                </c:pt>
                <c:pt idx="2328">
                  <c:v>40550.476967592593</c:v>
                </c:pt>
                <c:pt idx="2329">
                  <c:v>40550.476967592593</c:v>
                </c:pt>
                <c:pt idx="2330">
                  <c:v>40550.476967592593</c:v>
                </c:pt>
                <c:pt idx="2331">
                  <c:v>40550.476967592593</c:v>
                </c:pt>
                <c:pt idx="2332">
                  <c:v>40550.476967592593</c:v>
                </c:pt>
                <c:pt idx="2333">
                  <c:v>40550.476979166669</c:v>
                </c:pt>
                <c:pt idx="2334">
                  <c:v>40550.476979166669</c:v>
                </c:pt>
                <c:pt idx="2335">
                  <c:v>40550.476979166669</c:v>
                </c:pt>
                <c:pt idx="2336">
                  <c:v>40550.476979166669</c:v>
                </c:pt>
                <c:pt idx="2337">
                  <c:v>40550.476979166669</c:v>
                </c:pt>
                <c:pt idx="2338">
                  <c:v>40550.476979166669</c:v>
                </c:pt>
                <c:pt idx="2339">
                  <c:v>40550.476990740739</c:v>
                </c:pt>
                <c:pt idx="2340">
                  <c:v>40550.476990740739</c:v>
                </c:pt>
                <c:pt idx="2341">
                  <c:v>40550.476990740739</c:v>
                </c:pt>
                <c:pt idx="2342">
                  <c:v>40550.476990740739</c:v>
                </c:pt>
                <c:pt idx="2343">
                  <c:v>40550.476990740739</c:v>
                </c:pt>
                <c:pt idx="2344">
                  <c:v>40550.476990740739</c:v>
                </c:pt>
                <c:pt idx="2345">
                  <c:v>40550.477002314816</c:v>
                </c:pt>
                <c:pt idx="2346">
                  <c:v>40550.477002314816</c:v>
                </c:pt>
                <c:pt idx="2347">
                  <c:v>40550.477002314816</c:v>
                </c:pt>
                <c:pt idx="2348">
                  <c:v>40550.477002314816</c:v>
                </c:pt>
                <c:pt idx="2349">
                  <c:v>40550.477002314816</c:v>
                </c:pt>
                <c:pt idx="2350">
                  <c:v>40550.477002314816</c:v>
                </c:pt>
                <c:pt idx="2351">
                  <c:v>40550.477013888885</c:v>
                </c:pt>
                <c:pt idx="2352">
                  <c:v>40550.477013888885</c:v>
                </c:pt>
                <c:pt idx="2353">
                  <c:v>40550.477013888885</c:v>
                </c:pt>
                <c:pt idx="2354">
                  <c:v>40550.477013888885</c:v>
                </c:pt>
                <c:pt idx="2355">
                  <c:v>40550.477013888885</c:v>
                </c:pt>
                <c:pt idx="2356">
                  <c:v>40550.477013888885</c:v>
                </c:pt>
                <c:pt idx="2357">
                  <c:v>40550.477025462962</c:v>
                </c:pt>
                <c:pt idx="2358">
                  <c:v>40550.477025462962</c:v>
                </c:pt>
                <c:pt idx="2359">
                  <c:v>40550.477025462962</c:v>
                </c:pt>
                <c:pt idx="2360">
                  <c:v>40550.477025462962</c:v>
                </c:pt>
                <c:pt idx="2361">
                  <c:v>40550.477025462962</c:v>
                </c:pt>
                <c:pt idx="2362">
                  <c:v>40550.477025462962</c:v>
                </c:pt>
                <c:pt idx="2363">
                  <c:v>40550.477037037039</c:v>
                </c:pt>
                <c:pt idx="2364">
                  <c:v>40550.477037037039</c:v>
                </c:pt>
                <c:pt idx="2365">
                  <c:v>40550.477037037039</c:v>
                </c:pt>
                <c:pt idx="2366">
                  <c:v>40550.477037037039</c:v>
                </c:pt>
                <c:pt idx="2367">
                  <c:v>40550.477037037039</c:v>
                </c:pt>
                <c:pt idx="2368">
                  <c:v>40550.477037037039</c:v>
                </c:pt>
                <c:pt idx="2369">
                  <c:v>40550.477048611108</c:v>
                </c:pt>
                <c:pt idx="2370">
                  <c:v>40550.477048611108</c:v>
                </c:pt>
                <c:pt idx="2371">
                  <c:v>40550.477048611108</c:v>
                </c:pt>
                <c:pt idx="2372">
                  <c:v>40550.477048611108</c:v>
                </c:pt>
                <c:pt idx="2373">
                  <c:v>40550.477048611108</c:v>
                </c:pt>
                <c:pt idx="2374">
                  <c:v>40550.477048611108</c:v>
                </c:pt>
                <c:pt idx="2375">
                  <c:v>40550.477048611108</c:v>
                </c:pt>
                <c:pt idx="2376">
                  <c:v>40550.477060185185</c:v>
                </c:pt>
                <c:pt idx="2377">
                  <c:v>40550.477060185185</c:v>
                </c:pt>
                <c:pt idx="2378">
                  <c:v>40550.477060185185</c:v>
                </c:pt>
                <c:pt idx="2379">
                  <c:v>40550.477060185185</c:v>
                </c:pt>
                <c:pt idx="2380">
                  <c:v>40550.477060185185</c:v>
                </c:pt>
                <c:pt idx="2381">
                  <c:v>40550.477060185185</c:v>
                </c:pt>
                <c:pt idx="2382">
                  <c:v>40550.477071759262</c:v>
                </c:pt>
                <c:pt idx="2383">
                  <c:v>40550.477071759262</c:v>
                </c:pt>
                <c:pt idx="2384">
                  <c:v>40550.477071759262</c:v>
                </c:pt>
                <c:pt idx="2385">
                  <c:v>40550.477071759262</c:v>
                </c:pt>
                <c:pt idx="2386">
                  <c:v>40550.477071759262</c:v>
                </c:pt>
                <c:pt idx="2387">
                  <c:v>40550.477071759262</c:v>
                </c:pt>
                <c:pt idx="2388">
                  <c:v>40550.477083333331</c:v>
                </c:pt>
                <c:pt idx="2389">
                  <c:v>40550.477083333331</c:v>
                </c:pt>
                <c:pt idx="2390">
                  <c:v>40550.477083333331</c:v>
                </c:pt>
                <c:pt idx="2391">
                  <c:v>40550.477083333331</c:v>
                </c:pt>
                <c:pt idx="2392">
                  <c:v>40550.477083333331</c:v>
                </c:pt>
                <c:pt idx="2393">
                  <c:v>40550.477083333331</c:v>
                </c:pt>
                <c:pt idx="2394">
                  <c:v>40550.477094907408</c:v>
                </c:pt>
                <c:pt idx="2395">
                  <c:v>40550.477094907408</c:v>
                </c:pt>
                <c:pt idx="2396">
                  <c:v>40550.477094907408</c:v>
                </c:pt>
                <c:pt idx="2397">
                  <c:v>40550.477094907408</c:v>
                </c:pt>
                <c:pt idx="2398">
                  <c:v>40550.477094907408</c:v>
                </c:pt>
                <c:pt idx="2399">
                  <c:v>40550.477094907408</c:v>
                </c:pt>
                <c:pt idx="2400">
                  <c:v>40550.477106481485</c:v>
                </c:pt>
                <c:pt idx="2401">
                  <c:v>40550.477106481485</c:v>
                </c:pt>
                <c:pt idx="2402">
                  <c:v>40550.477106481485</c:v>
                </c:pt>
                <c:pt idx="2403">
                  <c:v>40550.477106481485</c:v>
                </c:pt>
                <c:pt idx="2404">
                  <c:v>40550.477106481485</c:v>
                </c:pt>
                <c:pt idx="2405">
                  <c:v>40550.477106481485</c:v>
                </c:pt>
                <c:pt idx="2406">
                  <c:v>40550.477118055554</c:v>
                </c:pt>
                <c:pt idx="2407">
                  <c:v>40550.477118055554</c:v>
                </c:pt>
                <c:pt idx="2408">
                  <c:v>40550.477118055554</c:v>
                </c:pt>
                <c:pt idx="2409">
                  <c:v>40550.477118055554</c:v>
                </c:pt>
                <c:pt idx="2410">
                  <c:v>40550.477118055554</c:v>
                </c:pt>
                <c:pt idx="2411">
                  <c:v>40550.477118055554</c:v>
                </c:pt>
                <c:pt idx="2412">
                  <c:v>40550.477129629631</c:v>
                </c:pt>
                <c:pt idx="2413">
                  <c:v>40550.477129629631</c:v>
                </c:pt>
                <c:pt idx="2414">
                  <c:v>40550.477129629631</c:v>
                </c:pt>
                <c:pt idx="2415">
                  <c:v>40550.477129629631</c:v>
                </c:pt>
                <c:pt idx="2416">
                  <c:v>40550.477129629631</c:v>
                </c:pt>
                <c:pt idx="2417">
                  <c:v>40550.477129629631</c:v>
                </c:pt>
                <c:pt idx="2418">
                  <c:v>40550.477141203701</c:v>
                </c:pt>
                <c:pt idx="2419">
                  <c:v>40550.477141203701</c:v>
                </c:pt>
                <c:pt idx="2420">
                  <c:v>40550.477141203701</c:v>
                </c:pt>
                <c:pt idx="2421">
                  <c:v>40550.477141203701</c:v>
                </c:pt>
                <c:pt idx="2422">
                  <c:v>40550.477141203701</c:v>
                </c:pt>
                <c:pt idx="2423">
                  <c:v>40550.477141203701</c:v>
                </c:pt>
                <c:pt idx="2424">
                  <c:v>40550.477152777778</c:v>
                </c:pt>
                <c:pt idx="2425">
                  <c:v>40550.477152777778</c:v>
                </c:pt>
                <c:pt idx="2426">
                  <c:v>40550.477152777778</c:v>
                </c:pt>
                <c:pt idx="2427">
                  <c:v>40550.477152777778</c:v>
                </c:pt>
                <c:pt idx="2428">
                  <c:v>40550.477152777778</c:v>
                </c:pt>
                <c:pt idx="2429">
                  <c:v>40550.477152777778</c:v>
                </c:pt>
                <c:pt idx="2430">
                  <c:v>40550.477152777778</c:v>
                </c:pt>
                <c:pt idx="2431">
                  <c:v>40550.477164351854</c:v>
                </c:pt>
                <c:pt idx="2432">
                  <c:v>40550.477164351854</c:v>
                </c:pt>
                <c:pt idx="2433">
                  <c:v>40550.477164351854</c:v>
                </c:pt>
                <c:pt idx="2434">
                  <c:v>40550.477164351854</c:v>
                </c:pt>
                <c:pt idx="2435">
                  <c:v>40550.477164351854</c:v>
                </c:pt>
                <c:pt idx="2436">
                  <c:v>40550.477164351854</c:v>
                </c:pt>
                <c:pt idx="2437">
                  <c:v>40550.477175925924</c:v>
                </c:pt>
                <c:pt idx="2438">
                  <c:v>40550.477175925924</c:v>
                </c:pt>
                <c:pt idx="2439">
                  <c:v>40550.477175925924</c:v>
                </c:pt>
                <c:pt idx="2440">
                  <c:v>40550.477175925924</c:v>
                </c:pt>
                <c:pt idx="2441">
                  <c:v>40550.477175925924</c:v>
                </c:pt>
                <c:pt idx="2442">
                  <c:v>40550.477175925924</c:v>
                </c:pt>
                <c:pt idx="2443">
                  <c:v>40550.477187500001</c:v>
                </c:pt>
                <c:pt idx="2444">
                  <c:v>40550.477187500001</c:v>
                </c:pt>
                <c:pt idx="2445">
                  <c:v>40550.477187500001</c:v>
                </c:pt>
                <c:pt idx="2446">
                  <c:v>40550.477187500001</c:v>
                </c:pt>
                <c:pt idx="2447">
                  <c:v>40550.477187500001</c:v>
                </c:pt>
                <c:pt idx="2448">
                  <c:v>40550.477187500001</c:v>
                </c:pt>
                <c:pt idx="2449">
                  <c:v>40550.477199074077</c:v>
                </c:pt>
                <c:pt idx="2450">
                  <c:v>40550.477199074077</c:v>
                </c:pt>
                <c:pt idx="2451">
                  <c:v>40550.477199074077</c:v>
                </c:pt>
                <c:pt idx="2452">
                  <c:v>40550.477199074077</c:v>
                </c:pt>
                <c:pt idx="2453">
                  <c:v>40550.477199074077</c:v>
                </c:pt>
                <c:pt idx="2454">
                  <c:v>40550.477199074077</c:v>
                </c:pt>
                <c:pt idx="2455">
                  <c:v>40550.477210648147</c:v>
                </c:pt>
                <c:pt idx="2456">
                  <c:v>40550.477210648147</c:v>
                </c:pt>
                <c:pt idx="2457">
                  <c:v>40550.477210648147</c:v>
                </c:pt>
                <c:pt idx="2458">
                  <c:v>40550.477210648147</c:v>
                </c:pt>
                <c:pt idx="2459">
                  <c:v>40550.477210648147</c:v>
                </c:pt>
                <c:pt idx="2460">
                  <c:v>40550.477210648147</c:v>
                </c:pt>
                <c:pt idx="2461">
                  <c:v>40550.477222222224</c:v>
                </c:pt>
                <c:pt idx="2462">
                  <c:v>40550.477222222224</c:v>
                </c:pt>
                <c:pt idx="2463">
                  <c:v>40550.477222222224</c:v>
                </c:pt>
                <c:pt idx="2464">
                  <c:v>40550.477222222224</c:v>
                </c:pt>
                <c:pt idx="2465">
                  <c:v>40550.477222222224</c:v>
                </c:pt>
                <c:pt idx="2466">
                  <c:v>40550.477222222224</c:v>
                </c:pt>
                <c:pt idx="2467">
                  <c:v>40550.477233796293</c:v>
                </c:pt>
                <c:pt idx="2468">
                  <c:v>40550.477233796293</c:v>
                </c:pt>
                <c:pt idx="2469">
                  <c:v>40550.477233796293</c:v>
                </c:pt>
                <c:pt idx="2470">
                  <c:v>40550.477233796293</c:v>
                </c:pt>
                <c:pt idx="2471">
                  <c:v>40550.477233796293</c:v>
                </c:pt>
                <c:pt idx="2472">
                  <c:v>40550.477233796293</c:v>
                </c:pt>
                <c:pt idx="2473">
                  <c:v>40550.477233796293</c:v>
                </c:pt>
                <c:pt idx="2474">
                  <c:v>40550.47724537037</c:v>
                </c:pt>
                <c:pt idx="2475">
                  <c:v>40550.47724537037</c:v>
                </c:pt>
                <c:pt idx="2476">
                  <c:v>40550.47724537037</c:v>
                </c:pt>
                <c:pt idx="2477">
                  <c:v>40550.47724537037</c:v>
                </c:pt>
                <c:pt idx="2478">
                  <c:v>40550.47724537037</c:v>
                </c:pt>
                <c:pt idx="2479">
                  <c:v>40550.47724537037</c:v>
                </c:pt>
                <c:pt idx="2480">
                  <c:v>40550.477256944447</c:v>
                </c:pt>
                <c:pt idx="2481">
                  <c:v>40550.477256944447</c:v>
                </c:pt>
                <c:pt idx="2482">
                  <c:v>40550.477256944447</c:v>
                </c:pt>
                <c:pt idx="2483">
                  <c:v>40550.477256944447</c:v>
                </c:pt>
                <c:pt idx="2484">
                  <c:v>40550.477256944447</c:v>
                </c:pt>
                <c:pt idx="2485">
                  <c:v>40550.477256944447</c:v>
                </c:pt>
                <c:pt idx="2486">
                  <c:v>40550.477268518516</c:v>
                </c:pt>
                <c:pt idx="2487">
                  <c:v>40550.477268518516</c:v>
                </c:pt>
                <c:pt idx="2488">
                  <c:v>40550.477268518516</c:v>
                </c:pt>
                <c:pt idx="2489">
                  <c:v>40550.477268518516</c:v>
                </c:pt>
                <c:pt idx="2490">
                  <c:v>40550.477268518516</c:v>
                </c:pt>
                <c:pt idx="2491">
                  <c:v>40550.477268518516</c:v>
                </c:pt>
                <c:pt idx="2492">
                  <c:v>40550.477280092593</c:v>
                </c:pt>
                <c:pt idx="2493">
                  <c:v>40550.477280092593</c:v>
                </c:pt>
                <c:pt idx="2494">
                  <c:v>40550.477280092593</c:v>
                </c:pt>
                <c:pt idx="2495">
                  <c:v>40550.477280092593</c:v>
                </c:pt>
                <c:pt idx="2496">
                  <c:v>40550.477280092593</c:v>
                </c:pt>
                <c:pt idx="2497">
                  <c:v>40550.477280092593</c:v>
                </c:pt>
                <c:pt idx="2498">
                  <c:v>40550.477280092593</c:v>
                </c:pt>
                <c:pt idx="2499">
                  <c:v>40550.47729166667</c:v>
                </c:pt>
                <c:pt idx="2500">
                  <c:v>40550.47729166667</c:v>
                </c:pt>
                <c:pt idx="2501">
                  <c:v>40550.47729166667</c:v>
                </c:pt>
                <c:pt idx="2502">
                  <c:v>40550.47729166667</c:v>
                </c:pt>
                <c:pt idx="2503">
                  <c:v>40550.47729166667</c:v>
                </c:pt>
                <c:pt idx="2504">
                  <c:v>40550.47729166667</c:v>
                </c:pt>
                <c:pt idx="2505">
                  <c:v>40550.477303240739</c:v>
                </c:pt>
                <c:pt idx="2506">
                  <c:v>40550.477303240739</c:v>
                </c:pt>
                <c:pt idx="2507">
                  <c:v>40550.477303240739</c:v>
                </c:pt>
                <c:pt idx="2508">
                  <c:v>40550.477303240739</c:v>
                </c:pt>
                <c:pt idx="2509">
                  <c:v>40550.477303240739</c:v>
                </c:pt>
                <c:pt idx="2510">
                  <c:v>40550.477303240739</c:v>
                </c:pt>
                <c:pt idx="2511">
                  <c:v>40550.477314814816</c:v>
                </c:pt>
                <c:pt idx="2512">
                  <c:v>40550.477314814816</c:v>
                </c:pt>
                <c:pt idx="2513">
                  <c:v>40550.477314814816</c:v>
                </c:pt>
                <c:pt idx="2514">
                  <c:v>40550.477314814816</c:v>
                </c:pt>
                <c:pt idx="2515">
                  <c:v>40550.477314814816</c:v>
                </c:pt>
                <c:pt idx="2516">
                  <c:v>40550.477314814816</c:v>
                </c:pt>
                <c:pt idx="2517">
                  <c:v>40550.477326388886</c:v>
                </c:pt>
                <c:pt idx="2518">
                  <c:v>40550.477326388886</c:v>
                </c:pt>
                <c:pt idx="2519">
                  <c:v>40550.477326388886</c:v>
                </c:pt>
                <c:pt idx="2520">
                  <c:v>40550.477326388886</c:v>
                </c:pt>
                <c:pt idx="2521">
                  <c:v>40550.477326388886</c:v>
                </c:pt>
                <c:pt idx="2522">
                  <c:v>40550.477326388886</c:v>
                </c:pt>
                <c:pt idx="2523">
                  <c:v>40550.477337962962</c:v>
                </c:pt>
                <c:pt idx="2524">
                  <c:v>40550.477337962962</c:v>
                </c:pt>
                <c:pt idx="2525">
                  <c:v>40550.477337962962</c:v>
                </c:pt>
                <c:pt idx="2526">
                  <c:v>40550.477337962962</c:v>
                </c:pt>
                <c:pt idx="2527">
                  <c:v>40550.477337962962</c:v>
                </c:pt>
                <c:pt idx="2528">
                  <c:v>40550.477337962962</c:v>
                </c:pt>
                <c:pt idx="2529">
                  <c:v>40550.477349537039</c:v>
                </c:pt>
                <c:pt idx="2530">
                  <c:v>40550.477349537039</c:v>
                </c:pt>
                <c:pt idx="2531">
                  <c:v>40550.477349537039</c:v>
                </c:pt>
                <c:pt idx="2532">
                  <c:v>40550.477349537039</c:v>
                </c:pt>
                <c:pt idx="2533">
                  <c:v>40550.477349537039</c:v>
                </c:pt>
                <c:pt idx="2534">
                  <c:v>40550.477349537039</c:v>
                </c:pt>
                <c:pt idx="2535">
                  <c:v>40550.477361111109</c:v>
                </c:pt>
                <c:pt idx="2536">
                  <c:v>40550.477361111109</c:v>
                </c:pt>
                <c:pt idx="2537">
                  <c:v>40550.477361111109</c:v>
                </c:pt>
                <c:pt idx="2538">
                  <c:v>40550.477361111109</c:v>
                </c:pt>
                <c:pt idx="2539">
                  <c:v>40550.477361111109</c:v>
                </c:pt>
                <c:pt idx="2540">
                  <c:v>40550.477361111109</c:v>
                </c:pt>
                <c:pt idx="2541">
                  <c:v>40550.477372685185</c:v>
                </c:pt>
                <c:pt idx="2542">
                  <c:v>40550.477372685185</c:v>
                </c:pt>
                <c:pt idx="2543">
                  <c:v>40550.477372685185</c:v>
                </c:pt>
                <c:pt idx="2544">
                  <c:v>40550.477372685185</c:v>
                </c:pt>
                <c:pt idx="2545">
                  <c:v>40550.477372685185</c:v>
                </c:pt>
                <c:pt idx="2546">
                  <c:v>40550.477372685185</c:v>
                </c:pt>
                <c:pt idx="2547">
                  <c:v>40550.477384259262</c:v>
                </c:pt>
                <c:pt idx="2548">
                  <c:v>40550.477384259262</c:v>
                </c:pt>
                <c:pt idx="2549">
                  <c:v>40550.477384259262</c:v>
                </c:pt>
                <c:pt idx="2550">
                  <c:v>40550.477384259262</c:v>
                </c:pt>
                <c:pt idx="2551">
                  <c:v>40550.477384259262</c:v>
                </c:pt>
                <c:pt idx="2552">
                  <c:v>40550.477384259262</c:v>
                </c:pt>
                <c:pt idx="2553">
                  <c:v>40550.477384259262</c:v>
                </c:pt>
                <c:pt idx="2554">
                  <c:v>40550.477395833332</c:v>
                </c:pt>
                <c:pt idx="2555">
                  <c:v>40550.477395833332</c:v>
                </c:pt>
                <c:pt idx="2556">
                  <c:v>40550.477395833332</c:v>
                </c:pt>
                <c:pt idx="2557">
                  <c:v>40550.477395833332</c:v>
                </c:pt>
                <c:pt idx="2558">
                  <c:v>40550.477395833332</c:v>
                </c:pt>
                <c:pt idx="2559">
                  <c:v>40550.477395833332</c:v>
                </c:pt>
                <c:pt idx="2560">
                  <c:v>40550.477407407408</c:v>
                </c:pt>
                <c:pt idx="2561">
                  <c:v>40550.477407407408</c:v>
                </c:pt>
                <c:pt idx="2562">
                  <c:v>40550.477407407408</c:v>
                </c:pt>
                <c:pt idx="2563">
                  <c:v>40550.477407407408</c:v>
                </c:pt>
                <c:pt idx="2564">
                  <c:v>40550.477407407408</c:v>
                </c:pt>
                <c:pt idx="2565">
                  <c:v>40550.477407407408</c:v>
                </c:pt>
                <c:pt idx="2566">
                  <c:v>40550.477418981478</c:v>
                </c:pt>
                <c:pt idx="2567">
                  <c:v>40550.477418981478</c:v>
                </c:pt>
                <c:pt idx="2568">
                  <c:v>40550.477418981478</c:v>
                </c:pt>
                <c:pt idx="2569">
                  <c:v>40550.477418981478</c:v>
                </c:pt>
                <c:pt idx="2570">
                  <c:v>40550.477418981478</c:v>
                </c:pt>
                <c:pt idx="2571">
                  <c:v>40550.477418981478</c:v>
                </c:pt>
                <c:pt idx="2572">
                  <c:v>40550.477430555555</c:v>
                </c:pt>
                <c:pt idx="2573">
                  <c:v>40550.477430555555</c:v>
                </c:pt>
                <c:pt idx="2574">
                  <c:v>40550.477430555555</c:v>
                </c:pt>
                <c:pt idx="2575">
                  <c:v>40550.477430555555</c:v>
                </c:pt>
                <c:pt idx="2576">
                  <c:v>40550.477430555555</c:v>
                </c:pt>
                <c:pt idx="2577">
                  <c:v>40550.477430555555</c:v>
                </c:pt>
                <c:pt idx="2578">
                  <c:v>40550.477442129632</c:v>
                </c:pt>
                <c:pt idx="2579">
                  <c:v>40550.477442129632</c:v>
                </c:pt>
                <c:pt idx="2580">
                  <c:v>40550.477442129632</c:v>
                </c:pt>
                <c:pt idx="2581">
                  <c:v>40550.477442129632</c:v>
                </c:pt>
                <c:pt idx="2582">
                  <c:v>40550.477442129632</c:v>
                </c:pt>
                <c:pt idx="2583">
                  <c:v>40550.477442129632</c:v>
                </c:pt>
                <c:pt idx="2584">
                  <c:v>40550.477453703701</c:v>
                </c:pt>
                <c:pt idx="2585">
                  <c:v>40550.477453703701</c:v>
                </c:pt>
                <c:pt idx="2586">
                  <c:v>40550.477453703701</c:v>
                </c:pt>
                <c:pt idx="2587">
                  <c:v>40550.477453703701</c:v>
                </c:pt>
                <c:pt idx="2588">
                  <c:v>40550.477453703701</c:v>
                </c:pt>
                <c:pt idx="2589">
                  <c:v>40550.477453703701</c:v>
                </c:pt>
                <c:pt idx="2590">
                  <c:v>40550.477465277778</c:v>
                </c:pt>
                <c:pt idx="2591">
                  <c:v>40550.477465277778</c:v>
                </c:pt>
                <c:pt idx="2592">
                  <c:v>40550.477465277778</c:v>
                </c:pt>
                <c:pt idx="2593">
                  <c:v>40550.477465277778</c:v>
                </c:pt>
                <c:pt idx="2594">
                  <c:v>40550.477465277778</c:v>
                </c:pt>
                <c:pt idx="2595">
                  <c:v>40550.477465277778</c:v>
                </c:pt>
                <c:pt idx="2596">
                  <c:v>40550.477465277778</c:v>
                </c:pt>
                <c:pt idx="2597">
                  <c:v>40550.477476851855</c:v>
                </c:pt>
                <c:pt idx="2598">
                  <c:v>40550.477476851855</c:v>
                </c:pt>
                <c:pt idx="2599">
                  <c:v>40550.477476851855</c:v>
                </c:pt>
                <c:pt idx="2600">
                  <c:v>40550.477476851855</c:v>
                </c:pt>
                <c:pt idx="2601">
                  <c:v>40550.477476851855</c:v>
                </c:pt>
                <c:pt idx="2602">
                  <c:v>40550.477476851855</c:v>
                </c:pt>
                <c:pt idx="2603">
                  <c:v>40550.477488425924</c:v>
                </c:pt>
                <c:pt idx="2604">
                  <c:v>40550.477488425924</c:v>
                </c:pt>
                <c:pt idx="2605">
                  <c:v>40550.477488425924</c:v>
                </c:pt>
                <c:pt idx="2606">
                  <c:v>40550.477488425924</c:v>
                </c:pt>
                <c:pt idx="2607">
                  <c:v>40550.477488425924</c:v>
                </c:pt>
                <c:pt idx="2608">
                  <c:v>40550.477488425924</c:v>
                </c:pt>
                <c:pt idx="2609">
                  <c:v>40550.477500000001</c:v>
                </c:pt>
                <c:pt idx="2610">
                  <c:v>40550.477500000001</c:v>
                </c:pt>
                <c:pt idx="2611">
                  <c:v>40550.477500000001</c:v>
                </c:pt>
                <c:pt idx="2612">
                  <c:v>40550.477500000001</c:v>
                </c:pt>
                <c:pt idx="2613">
                  <c:v>40550.477500000001</c:v>
                </c:pt>
                <c:pt idx="2614">
                  <c:v>40550.477500000001</c:v>
                </c:pt>
                <c:pt idx="2615">
                  <c:v>40550.477511574078</c:v>
                </c:pt>
                <c:pt idx="2616">
                  <c:v>40550.477511574078</c:v>
                </c:pt>
                <c:pt idx="2617">
                  <c:v>40550.477511574078</c:v>
                </c:pt>
                <c:pt idx="2618">
                  <c:v>40550.477511574078</c:v>
                </c:pt>
                <c:pt idx="2619">
                  <c:v>40550.477511574078</c:v>
                </c:pt>
                <c:pt idx="2620">
                  <c:v>40550.477511574078</c:v>
                </c:pt>
                <c:pt idx="2621">
                  <c:v>40550.477523148147</c:v>
                </c:pt>
                <c:pt idx="2622">
                  <c:v>40550.477523148147</c:v>
                </c:pt>
                <c:pt idx="2623">
                  <c:v>40550.477523148147</c:v>
                </c:pt>
                <c:pt idx="2624">
                  <c:v>40550.477523148147</c:v>
                </c:pt>
                <c:pt idx="2625">
                  <c:v>40550.477523148147</c:v>
                </c:pt>
                <c:pt idx="2626">
                  <c:v>40550.477523148147</c:v>
                </c:pt>
                <c:pt idx="2627">
                  <c:v>40550.477534722224</c:v>
                </c:pt>
                <c:pt idx="2628">
                  <c:v>40550.477534722224</c:v>
                </c:pt>
                <c:pt idx="2629">
                  <c:v>40550.477534722224</c:v>
                </c:pt>
                <c:pt idx="2630">
                  <c:v>40550.477534722224</c:v>
                </c:pt>
                <c:pt idx="2631">
                  <c:v>40550.477534722224</c:v>
                </c:pt>
                <c:pt idx="2632">
                  <c:v>40550.477534722224</c:v>
                </c:pt>
                <c:pt idx="2633">
                  <c:v>40550.477534722224</c:v>
                </c:pt>
                <c:pt idx="2634">
                  <c:v>40550.477546296293</c:v>
                </c:pt>
                <c:pt idx="2635">
                  <c:v>40550.477546296293</c:v>
                </c:pt>
                <c:pt idx="2636">
                  <c:v>40550.477546296293</c:v>
                </c:pt>
                <c:pt idx="2637">
                  <c:v>40550.477546296293</c:v>
                </c:pt>
                <c:pt idx="2638">
                  <c:v>40550.477546296293</c:v>
                </c:pt>
                <c:pt idx="2639">
                  <c:v>40550.477546296293</c:v>
                </c:pt>
                <c:pt idx="2640">
                  <c:v>40550.47755787037</c:v>
                </c:pt>
                <c:pt idx="2641">
                  <c:v>40550.47755787037</c:v>
                </c:pt>
                <c:pt idx="2642">
                  <c:v>40550.47755787037</c:v>
                </c:pt>
                <c:pt idx="2643">
                  <c:v>40550.47755787037</c:v>
                </c:pt>
                <c:pt idx="2644">
                  <c:v>40550.47755787037</c:v>
                </c:pt>
                <c:pt idx="2645">
                  <c:v>40550.47755787037</c:v>
                </c:pt>
                <c:pt idx="2646">
                  <c:v>40550.477569444447</c:v>
                </c:pt>
                <c:pt idx="2647">
                  <c:v>40550.477569444447</c:v>
                </c:pt>
                <c:pt idx="2648">
                  <c:v>40550.477569444447</c:v>
                </c:pt>
                <c:pt idx="2649">
                  <c:v>40550.477569444447</c:v>
                </c:pt>
                <c:pt idx="2650">
                  <c:v>40550.477569444447</c:v>
                </c:pt>
                <c:pt idx="2651">
                  <c:v>40550.477569444447</c:v>
                </c:pt>
                <c:pt idx="2652">
                  <c:v>40550.477581018517</c:v>
                </c:pt>
                <c:pt idx="2653">
                  <c:v>40550.477581018517</c:v>
                </c:pt>
                <c:pt idx="2654">
                  <c:v>40550.477581018517</c:v>
                </c:pt>
                <c:pt idx="2655">
                  <c:v>40550.477581018517</c:v>
                </c:pt>
                <c:pt idx="2656">
                  <c:v>40550.477581018517</c:v>
                </c:pt>
                <c:pt idx="2657">
                  <c:v>40550.477581018517</c:v>
                </c:pt>
                <c:pt idx="2658">
                  <c:v>40550.477592592593</c:v>
                </c:pt>
                <c:pt idx="2659">
                  <c:v>40550.477592592593</c:v>
                </c:pt>
                <c:pt idx="2660">
                  <c:v>40550.477592592593</c:v>
                </c:pt>
                <c:pt idx="2661">
                  <c:v>40550.477592592593</c:v>
                </c:pt>
                <c:pt idx="2662">
                  <c:v>40550.477592592593</c:v>
                </c:pt>
                <c:pt idx="2663">
                  <c:v>40550.477592592593</c:v>
                </c:pt>
                <c:pt idx="2664">
                  <c:v>40550.47760416667</c:v>
                </c:pt>
                <c:pt idx="2665">
                  <c:v>40550.47760416667</c:v>
                </c:pt>
                <c:pt idx="2666">
                  <c:v>40550.47760416667</c:v>
                </c:pt>
                <c:pt idx="2667">
                  <c:v>40550.47760416667</c:v>
                </c:pt>
                <c:pt idx="2668">
                  <c:v>40550.47760416667</c:v>
                </c:pt>
                <c:pt idx="2669">
                  <c:v>40550.47760416667</c:v>
                </c:pt>
                <c:pt idx="2670">
                  <c:v>40550.47761574074</c:v>
                </c:pt>
                <c:pt idx="2671">
                  <c:v>40550.47761574074</c:v>
                </c:pt>
                <c:pt idx="2672">
                  <c:v>40550.47761574074</c:v>
                </c:pt>
                <c:pt idx="2673">
                  <c:v>40550.47761574074</c:v>
                </c:pt>
                <c:pt idx="2674">
                  <c:v>40550.47761574074</c:v>
                </c:pt>
                <c:pt idx="2675">
                  <c:v>40550.47761574074</c:v>
                </c:pt>
                <c:pt idx="2676">
                  <c:v>40550.477627314816</c:v>
                </c:pt>
                <c:pt idx="2677">
                  <c:v>40550.477627314816</c:v>
                </c:pt>
                <c:pt idx="2678">
                  <c:v>40550.477627314816</c:v>
                </c:pt>
                <c:pt idx="2679">
                  <c:v>40550.477627314816</c:v>
                </c:pt>
                <c:pt idx="2680">
                  <c:v>40550.477627314816</c:v>
                </c:pt>
                <c:pt idx="2681">
                  <c:v>40550.477627314816</c:v>
                </c:pt>
                <c:pt idx="2682">
                  <c:v>40550.477627314816</c:v>
                </c:pt>
                <c:pt idx="2683">
                  <c:v>40550.477638888886</c:v>
                </c:pt>
                <c:pt idx="2684">
                  <c:v>40550.477638888886</c:v>
                </c:pt>
                <c:pt idx="2685">
                  <c:v>40550.477638888886</c:v>
                </c:pt>
                <c:pt idx="2686">
                  <c:v>40550.477638888886</c:v>
                </c:pt>
                <c:pt idx="2687">
                  <c:v>40550.477638888886</c:v>
                </c:pt>
                <c:pt idx="2688">
                  <c:v>40550.477638888886</c:v>
                </c:pt>
                <c:pt idx="2689">
                  <c:v>40550.477650462963</c:v>
                </c:pt>
                <c:pt idx="2690">
                  <c:v>40550.477650462963</c:v>
                </c:pt>
                <c:pt idx="2691">
                  <c:v>40550.477650462963</c:v>
                </c:pt>
                <c:pt idx="2692">
                  <c:v>40550.477650462963</c:v>
                </c:pt>
                <c:pt idx="2693">
                  <c:v>40550.477650462963</c:v>
                </c:pt>
                <c:pt idx="2694">
                  <c:v>40550.477650462963</c:v>
                </c:pt>
                <c:pt idx="2695">
                  <c:v>40550.477662037039</c:v>
                </c:pt>
                <c:pt idx="2696">
                  <c:v>40550.477662037039</c:v>
                </c:pt>
                <c:pt idx="2697">
                  <c:v>40550.477662037039</c:v>
                </c:pt>
                <c:pt idx="2698">
                  <c:v>40550.477662037039</c:v>
                </c:pt>
                <c:pt idx="2699">
                  <c:v>40550.477662037039</c:v>
                </c:pt>
                <c:pt idx="2700">
                  <c:v>40550.477662037039</c:v>
                </c:pt>
                <c:pt idx="2701">
                  <c:v>40550.477673611109</c:v>
                </c:pt>
                <c:pt idx="2702">
                  <c:v>40550.477673611109</c:v>
                </c:pt>
                <c:pt idx="2703">
                  <c:v>40550.477673611109</c:v>
                </c:pt>
                <c:pt idx="2704">
                  <c:v>40550.477673611109</c:v>
                </c:pt>
                <c:pt idx="2705">
                  <c:v>40550.477673611109</c:v>
                </c:pt>
                <c:pt idx="2706">
                  <c:v>40550.477673611109</c:v>
                </c:pt>
                <c:pt idx="2707">
                  <c:v>40550.477685185186</c:v>
                </c:pt>
                <c:pt idx="2708">
                  <c:v>40550.477685185186</c:v>
                </c:pt>
                <c:pt idx="2709">
                  <c:v>40550.477685185186</c:v>
                </c:pt>
                <c:pt idx="2710">
                  <c:v>40550.477685185186</c:v>
                </c:pt>
                <c:pt idx="2711">
                  <c:v>40550.477685185186</c:v>
                </c:pt>
                <c:pt idx="2712">
                  <c:v>40550.477685185186</c:v>
                </c:pt>
                <c:pt idx="2713">
                  <c:v>40550.477685185186</c:v>
                </c:pt>
                <c:pt idx="2714">
                  <c:v>40550.477696759262</c:v>
                </c:pt>
                <c:pt idx="2715">
                  <c:v>40550.477696759262</c:v>
                </c:pt>
                <c:pt idx="2716">
                  <c:v>40550.477696759262</c:v>
                </c:pt>
                <c:pt idx="2717">
                  <c:v>40550.477696759262</c:v>
                </c:pt>
                <c:pt idx="2718">
                  <c:v>40550.477696759262</c:v>
                </c:pt>
                <c:pt idx="2719">
                  <c:v>40550.477708333332</c:v>
                </c:pt>
                <c:pt idx="2720">
                  <c:v>40550.477708333332</c:v>
                </c:pt>
                <c:pt idx="2721">
                  <c:v>40550.477708333332</c:v>
                </c:pt>
                <c:pt idx="2722">
                  <c:v>40550.477708333332</c:v>
                </c:pt>
                <c:pt idx="2723">
                  <c:v>40550.477708333332</c:v>
                </c:pt>
                <c:pt idx="2724">
                  <c:v>40550.477708333332</c:v>
                </c:pt>
                <c:pt idx="2725">
                  <c:v>40550.477708333332</c:v>
                </c:pt>
                <c:pt idx="2726">
                  <c:v>40550.477719907409</c:v>
                </c:pt>
                <c:pt idx="2727">
                  <c:v>40550.477719907409</c:v>
                </c:pt>
                <c:pt idx="2728">
                  <c:v>40550.477719907409</c:v>
                </c:pt>
                <c:pt idx="2729">
                  <c:v>40550.477719907409</c:v>
                </c:pt>
                <c:pt idx="2730">
                  <c:v>40550.477719907409</c:v>
                </c:pt>
                <c:pt idx="2731">
                  <c:v>40550.477719907409</c:v>
                </c:pt>
                <c:pt idx="2732">
                  <c:v>40550.477731481478</c:v>
                </c:pt>
                <c:pt idx="2733">
                  <c:v>40550.477731481478</c:v>
                </c:pt>
                <c:pt idx="2734">
                  <c:v>40550.477731481478</c:v>
                </c:pt>
                <c:pt idx="2735">
                  <c:v>40550.477731481478</c:v>
                </c:pt>
                <c:pt idx="2736">
                  <c:v>40550.477731481478</c:v>
                </c:pt>
                <c:pt idx="2737">
                  <c:v>40550.477731481478</c:v>
                </c:pt>
                <c:pt idx="2738">
                  <c:v>40550.477743055555</c:v>
                </c:pt>
                <c:pt idx="2739">
                  <c:v>40550.477743055555</c:v>
                </c:pt>
                <c:pt idx="2740">
                  <c:v>40550.477743055555</c:v>
                </c:pt>
                <c:pt idx="2741">
                  <c:v>40550.477743055555</c:v>
                </c:pt>
                <c:pt idx="2742">
                  <c:v>40550.477743055555</c:v>
                </c:pt>
                <c:pt idx="2743">
                  <c:v>40550.477743055555</c:v>
                </c:pt>
                <c:pt idx="2744">
                  <c:v>40550.477754629632</c:v>
                </c:pt>
                <c:pt idx="2745">
                  <c:v>40550.477754629632</c:v>
                </c:pt>
                <c:pt idx="2746">
                  <c:v>40550.477754629632</c:v>
                </c:pt>
                <c:pt idx="2747">
                  <c:v>40550.477754629632</c:v>
                </c:pt>
                <c:pt idx="2748">
                  <c:v>40550.477754629632</c:v>
                </c:pt>
                <c:pt idx="2749">
                  <c:v>40550.477754629632</c:v>
                </c:pt>
                <c:pt idx="2750">
                  <c:v>40550.477766203701</c:v>
                </c:pt>
                <c:pt idx="2751">
                  <c:v>40550.477766203701</c:v>
                </c:pt>
                <c:pt idx="2752">
                  <c:v>40550.477766203701</c:v>
                </c:pt>
                <c:pt idx="2753">
                  <c:v>40550.477766203701</c:v>
                </c:pt>
                <c:pt idx="2754">
                  <c:v>40550.477766203701</c:v>
                </c:pt>
                <c:pt idx="2755">
                  <c:v>40550.477766203701</c:v>
                </c:pt>
                <c:pt idx="2756">
                  <c:v>40550.477766203701</c:v>
                </c:pt>
                <c:pt idx="2757">
                  <c:v>40550.477777777778</c:v>
                </c:pt>
                <c:pt idx="2758">
                  <c:v>40550.477777777778</c:v>
                </c:pt>
                <c:pt idx="2759">
                  <c:v>40550.477777777778</c:v>
                </c:pt>
                <c:pt idx="2760">
                  <c:v>40550.477777777778</c:v>
                </c:pt>
                <c:pt idx="2761">
                  <c:v>40550.477777777778</c:v>
                </c:pt>
                <c:pt idx="2762">
                  <c:v>40550.477777777778</c:v>
                </c:pt>
                <c:pt idx="2763">
                  <c:v>40550.477789351855</c:v>
                </c:pt>
                <c:pt idx="2764">
                  <c:v>40550.477789351855</c:v>
                </c:pt>
                <c:pt idx="2765">
                  <c:v>40550.477789351855</c:v>
                </c:pt>
                <c:pt idx="2766">
                  <c:v>40550.477789351855</c:v>
                </c:pt>
                <c:pt idx="2767">
                  <c:v>40550.477789351855</c:v>
                </c:pt>
                <c:pt idx="2768">
                  <c:v>40550.477789351855</c:v>
                </c:pt>
                <c:pt idx="2769">
                  <c:v>40550.477800925924</c:v>
                </c:pt>
                <c:pt idx="2770">
                  <c:v>40550.477800925924</c:v>
                </c:pt>
                <c:pt idx="2771">
                  <c:v>40550.477800925924</c:v>
                </c:pt>
                <c:pt idx="2772">
                  <c:v>40550.477800925924</c:v>
                </c:pt>
                <c:pt idx="2773">
                  <c:v>40550.477800925924</c:v>
                </c:pt>
                <c:pt idx="2774">
                  <c:v>40550.477800925924</c:v>
                </c:pt>
                <c:pt idx="2775">
                  <c:v>40550.477812500001</c:v>
                </c:pt>
                <c:pt idx="2776">
                  <c:v>40550.477812500001</c:v>
                </c:pt>
                <c:pt idx="2777">
                  <c:v>40550.477812500001</c:v>
                </c:pt>
                <c:pt idx="2778">
                  <c:v>40550.477812500001</c:v>
                </c:pt>
                <c:pt idx="2779">
                  <c:v>40550.477812500001</c:v>
                </c:pt>
                <c:pt idx="2780">
                  <c:v>40550.477812500001</c:v>
                </c:pt>
                <c:pt idx="2781">
                  <c:v>40550.477812500001</c:v>
                </c:pt>
                <c:pt idx="2782">
                  <c:v>40550.477824074071</c:v>
                </c:pt>
                <c:pt idx="2783">
                  <c:v>40550.477824074071</c:v>
                </c:pt>
                <c:pt idx="2784">
                  <c:v>40550.477824074071</c:v>
                </c:pt>
                <c:pt idx="2785">
                  <c:v>40550.477824074071</c:v>
                </c:pt>
                <c:pt idx="2786">
                  <c:v>40550.477824074071</c:v>
                </c:pt>
                <c:pt idx="2787">
                  <c:v>40550.477824074071</c:v>
                </c:pt>
                <c:pt idx="2788">
                  <c:v>40550.477835648147</c:v>
                </c:pt>
                <c:pt idx="2789">
                  <c:v>40550.477835648147</c:v>
                </c:pt>
                <c:pt idx="2790">
                  <c:v>40550.477835648147</c:v>
                </c:pt>
                <c:pt idx="2791">
                  <c:v>40550.477835648147</c:v>
                </c:pt>
                <c:pt idx="2792">
                  <c:v>40550.477835648147</c:v>
                </c:pt>
                <c:pt idx="2793">
                  <c:v>40550.477835648147</c:v>
                </c:pt>
                <c:pt idx="2794">
                  <c:v>40550.477847222224</c:v>
                </c:pt>
                <c:pt idx="2795">
                  <c:v>40550.477847222224</c:v>
                </c:pt>
                <c:pt idx="2796">
                  <c:v>40550.477847222224</c:v>
                </c:pt>
                <c:pt idx="2797">
                  <c:v>40550.477847222224</c:v>
                </c:pt>
                <c:pt idx="2798">
                  <c:v>40550.477847222224</c:v>
                </c:pt>
                <c:pt idx="2799">
                  <c:v>40550.477847222224</c:v>
                </c:pt>
                <c:pt idx="2800">
                  <c:v>40550.477858796294</c:v>
                </c:pt>
                <c:pt idx="2801">
                  <c:v>40550.477858796294</c:v>
                </c:pt>
                <c:pt idx="2802">
                  <c:v>40550.477858796294</c:v>
                </c:pt>
                <c:pt idx="2803">
                  <c:v>40550.477858796294</c:v>
                </c:pt>
                <c:pt idx="2804">
                  <c:v>40550.477858796294</c:v>
                </c:pt>
                <c:pt idx="2805">
                  <c:v>40550.477858796294</c:v>
                </c:pt>
                <c:pt idx="2806">
                  <c:v>40550.477870370371</c:v>
                </c:pt>
                <c:pt idx="2807">
                  <c:v>40550.477870370371</c:v>
                </c:pt>
                <c:pt idx="2808">
                  <c:v>40550.477870370371</c:v>
                </c:pt>
                <c:pt idx="2809">
                  <c:v>40550.477870370371</c:v>
                </c:pt>
                <c:pt idx="2810">
                  <c:v>40550.477870370371</c:v>
                </c:pt>
                <c:pt idx="2811">
                  <c:v>40550.477870370371</c:v>
                </c:pt>
                <c:pt idx="2812">
                  <c:v>40550.477881944447</c:v>
                </c:pt>
                <c:pt idx="2813">
                  <c:v>40550.477881944447</c:v>
                </c:pt>
                <c:pt idx="2814">
                  <c:v>40550.477881944447</c:v>
                </c:pt>
                <c:pt idx="2815">
                  <c:v>40550.477881944447</c:v>
                </c:pt>
                <c:pt idx="2816">
                  <c:v>40550.477881944447</c:v>
                </c:pt>
                <c:pt idx="2817">
                  <c:v>40550.477881944447</c:v>
                </c:pt>
                <c:pt idx="2818">
                  <c:v>40550.477893518517</c:v>
                </c:pt>
                <c:pt idx="2819">
                  <c:v>40550.477893518517</c:v>
                </c:pt>
                <c:pt idx="2820">
                  <c:v>40550.477893518517</c:v>
                </c:pt>
                <c:pt idx="2821">
                  <c:v>40550.477893518517</c:v>
                </c:pt>
                <c:pt idx="2822">
                  <c:v>40550.477893518517</c:v>
                </c:pt>
                <c:pt idx="2823">
                  <c:v>40550.477893518517</c:v>
                </c:pt>
                <c:pt idx="2824">
                  <c:v>40550.477893518517</c:v>
                </c:pt>
                <c:pt idx="2825">
                  <c:v>40550.477905092594</c:v>
                </c:pt>
                <c:pt idx="2826">
                  <c:v>40550.477905092594</c:v>
                </c:pt>
                <c:pt idx="2827">
                  <c:v>40550.477905092594</c:v>
                </c:pt>
                <c:pt idx="2828">
                  <c:v>40550.477905092594</c:v>
                </c:pt>
                <c:pt idx="2829">
                  <c:v>40550.477905092594</c:v>
                </c:pt>
                <c:pt idx="2830">
                  <c:v>40550.477905092594</c:v>
                </c:pt>
                <c:pt idx="2831">
                  <c:v>40550.477916666663</c:v>
                </c:pt>
                <c:pt idx="2832">
                  <c:v>40550.477916666663</c:v>
                </c:pt>
                <c:pt idx="2833">
                  <c:v>40550.477916666663</c:v>
                </c:pt>
                <c:pt idx="2834">
                  <c:v>40550.477916666663</c:v>
                </c:pt>
                <c:pt idx="2835">
                  <c:v>40550.477916666663</c:v>
                </c:pt>
                <c:pt idx="2836">
                  <c:v>40550.477916666663</c:v>
                </c:pt>
                <c:pt idx="2837">
                  <c:v>40550.47792824074</c:v>
                </c:pt>
                <c:pt idx="2838">
                  <c:v>40550.47792824074</c:v>
                </c:pt>
                <c:pt idx="2839">
                  <c:v>40550.47792824074</c:v>
                </c:pt>
                <c:pt idx="2840">
                  <c:v>40550.47792824074</c:v>
                </c:pt>
                <c:pt idx="2841">
                  <c:v>40550.47792824074</c:v>
                </c:pt>
                <c:pt idx="2842">
                  <c:v>40550.47792824074</c:v>
                </c:pt>
                <c:pt idx="2843">
                  <c:v>40550.477939814817</c:v>
                </c:pt>
                <c:pt idx="2844">
                  <c:v>40550.477939814817</c:v>
                </c:pt>
                <c:pt idx="2845">
                  <c:v>40550.477939814817</c:v>
                </c:pt>
                <c:pt idx="2846">
                  <c:v>40550.477939814817</c:v>
                </c:pt>
                <c:pt idx="2847">
                  <c:v>40550.477939814817</c:v>
                </c:pt>
                <c:pt idx="2848">
                  <c:v>40550.477939814817</c:v>
                </c:pt>
                <c:pt idx="2849">
                  <c:v>40550.477951388886</c:v>
                </c:pt>
                <c:pt idx="2850">
                  <c:v>40550.477951388886</c:v>
                </c:pt>
                <c:pt idx="2851">
                  <c:v>40550.477951388886</c:v>
                </c:pt>
                <c:pt idx="2852">
                  <c:v>40550.477951388886</c:v>
                </c:pt>
                <c:pt idx="2853">
                  <c:v>40550.477951388886</c:v>
                </c:pt>
                <c:pt idx="2854">
                  <c:v>40550.477951388886</c:v>
                </c:pt>
                <c:pt idx="2855">
                  <c:v>40550.477962962963</c:v>
                </c:pt>
                <c:pt idx="2856">
                  <c:v>40550.477962962963</c:v>
                </c:pt>
                <c:pt idx="2857">
                  <c:v>40550.477962962963</c:v>
                </c:pt>
                <c:pt idx="2858">
                  <c:v>40550.477962962963</c:v>
                </c:pt>
                <c:pt idx="2859">
                  <c:v>40550.477962962963</c:v>
                </c:pt>
                <c:pt idx="2860">
                  <c:v>40550.477962962963</c:v>
                </c:pt>
                <c:pt idx="2861">
                  <c:v>40550.47797453704</c:v>
                </c:pt>
                <c:pt idx="2862">
                  <c:v>40550.47797453704</c:v>
                </c:pt>
                <c:pt idx="2863">
                  <c:v>40550.47797453704</c:v>
                </c:pt>
                <c:pt idx="2864">
                  <c:v>40550.47797453704</c:v>
                </c:pt>
                <c:pt idx="2865">
                  <c:v>40550.47797453704</c:v>
                </c:pt>
                <c:pt idx="2866">
                  <c:v>40550.47797453704</c:v>
                </c:pt>
                <c:pt idx="2867">
                  <c:v>40550.477986111109</c:v>
                </c:pt>
                <c:pt idx="2868">
                  <c:v>40550.477986111109</c:v>
                </c:pt>
                <c:pt idx="2869">
                  <c:v>40550.477986111109</c:v>
                </c:pt>
                <c:pt idx="2870">
                  <c:v>40550.477986111109</c:v>
                </c:pt>
                <c:pt idx="2871">
                  <c:v>40550.477986111109</c:v>
                </c:pt>
                <c:pt idx="2872">
                  <c:v>40550.477986111109</c:v>
                </c:pt>
                <c:pt idx="2873">
                  <c:v>40550.477986111109</c:v>
                </c:pt>
                <c:pt idx="2874">
                  <c:v>40550.477997685186</c:v>
                </c:pt>
                <c:pt idx="2875">
                  <c:v>40550.477997685186</c:v>
                </c:pt>
                <c:pt idx="2876">
                  <c:v>40550.477997685186</c:v>
                </c:pt>
                <c:pt idx="2877">
                  <c:v>40550.477997685186</c:v>
                </c:pt>
                <c:pt idx="2878">
                  <c:v>40550.477997685186</c:v>
                </c:pt>
                <c:pt idx="2879">
                  <c:v>40550.477997685186</c:v>
                </c:pt>
                <c:pt idx="2880">
                  <c:v>40550.478009259263</c:v>
                </c:pt>
                <c:pt idx="2881">
                  <c:v>40550.478009259263</c:v>
                </c:pt>
                <c:pt idx="2882">
                  <c:v>40550.478009259263</c:v>
                </c:pt>
                <c:pt idx="2883">
                  <c:v>40550.478009259263</c:v>
                </c:pt>
                <c:pt idx="2884">
                  <c:v>40550.478009259263</c:v>
                </c:pt>
                <c:pt idx="2885">
                  <c:v>40550.478009259263</c:v>
                </c:pt>
                <c:pt idx="2886">
                  <c:v>40550.478020833332</c:v>
                </c:pt>
                <c:pt idx="2887">
                  <c:v>40550.478020833332</c:v>
                </c:pt>
                <c:pt idx="2888">
                  <c:v>40550.478020833332</c:v>
                </c:pt>
                <c:pt idx="2889">
                  <c:v>40550.478020833332</c:v>
                </c:pt>
                <c:pt idx="2890">
                  <c:v>40550.478020833332</c:v>
                </c:pt>
                <c:pt idx="2891">
                  <c:v>40550.478020833332</c:v>
                </c:pt>
                <c:pt idx="2892">
                  <c:v>40550.478032407409</c:v>
                </c:pt>
                <c:pt idx="2893">
                  <c:v>40550.478032407409</c:v>
                </c:pt>
                <c:pt idx="2894">
                  <c:v>40550.478032407409</c:v>
                </c:pt>
                <c:pt idx="2895">
                  <c:v>40550.478032407409</c:v>
                </c:pt>
                <c:pt idx="2896">
                  <c:v>40550.478032407409</c:v>
                </c:pt>
                <c:pt idx="2897">
                  <c:v>40550.478032407409</c:v>
                </c:pt>
                <c:pt idx="2898">
                  <c:v>40550.478032407409</c:v>
                </c:pt>
                <c:pt idx="2899">
                  <c:v>40550.478043981479</c:v>
                </c:pt>
                <c:pt idx="2900">
                  <c:v>40550.478043981479</c:v>
                </c:pt>
                <c:pt idx="2901">
                  <c:v>40550.478043981479</c:v>
                </c:pt>
                <c:pt idx="2902">
                  <c:v>40550.478043981479</c:v>
                </c:pt>
                <c:pt idx="2903">
                  <c:v>40550.478043981479</c:v>
                </c:pt>
                <c:pt idx="2904">
                  <c:v>40550.478043981479</c:v>
                </c:pt>
                <c:pt idx="2905">
                  <c:v>40550.478055555555</c:v>
                </c:pt>
                <c:pt idx="2906">
                  <c:v>40550.478055555555</c:v>
                </c:pt>
                <c:pt idx="2907">
                  <c:v>40550.478055555555</c:v>
                </c:pt>
                <c:pt idx="2908">
                  <c:v>40550.478055555555</c:v>
                </c:pt>
                <c:pt idx="2909">
                  <c:v>40550.478055555555</c:v>
                </c:pt>
                <c:pt idx="2910">
                  <c:v>40550.478055555555</c:v>
                </c:pt>
                <c:pt idx="2911">
                  <c:v>40550.478067129632</c:v>
                </c:pt>
                <c:pt idx="2912">
                  <c:v>40550.478067129632</c:v>
                </c:pt>
                <c:pt idx="2913">
                  <c:v>40550.478067129632</c:v>
                </c:pt>
                <c:pt idx="2914">
                  <c:v>40550.478067129632</c:v>
                </c:pt>
                <c:pt idx="2915">
                  <c:v>40550.478067129632</c:v>
                </c:pt>
                <c:pt idx="2916">
                  <c:v>40550.478067129632</c:v>
                </c:pt>
                <c:pt idx="2917">
                  <c:v>40550.478078703702</c:v>
                </c:pt>
                <c:pt idx="2918">
                  <c:v>40550.478078703702</c:v>
                </c:pt>
                <c:pt idx="2919">
                  <c:v>40550.478078703702</c:v>
                </c:pt>
                <c:pt idx="2920">
                  <c:v>40550.478078703702</c:v>
                </c:pt>
                <c:pt idx="2921">
                  <c:v>40550.478078703702</c:v>
                </c:pt>
                <c:pt idx="2922">
                  <c:v>40550.478078703702</c:v>
                </c:pt>
                <c:pt idx="2923">
                  <c:v>40550.478090277778</c:v>
                </c:pt>
                <c:pt idx="2924">
                  <c:v>40550.478090277778</c:v>
                </c:pt>
                <c:pt idx="2925">
                  <c:v>40550.478090277778</c:v>
                </c:pt>
                <c:pt idx="2926">
                  <c:v>40550.478090277778</c:v>
                </c:pt>
                <c:pt idx="2927">
                  <c:v>40550.478090277778</c:v>
                </c:pt>
                <c:pt idx="2928">
                  <c:v>40550.478090277778</c:v>
                </c:pt>
                <c:pt idx="2929">
                  <c:v>40550.478090277778</c:v>
                </c:pt>
                <c:pt idx="2930">
                  <c:v>40550.478101851855</c:v>
                </c:pt>
                <c:pt idx="2931">
                  <c:v>40550.478101851855</c:v>
                </c:pt>
                <c:pt idx="2932">
                  <c:v>40550.478101851855</c:v>
                </c:pt>
                <c:pt idx="2933">
                  <c:v>40550.478101851855</c:v>
                </c:pt>
                <c:pt idx="2934">
                  <c:v>40550.478101851855</c:v>
                </c:pt>
                <c:pt idx="2935">
                  <c:v>40550.478101851855</c:v>
                </c:pt>
                <c:pt idx="2936">
                  <c:v>40550.478113425925</c:v>
                </c:pt>
                <c:pt idx="2937">
                  <c:v>40550.478113425925</c:v>
                </c:pt>
                <c:pt idx="2938">
                  <c:v>40550.478113425925</c:v>
                </c:pt>
                <c:pt idx="2939">
                  <c:v>40550.478113425925</c:v>
                </c:pt>
                <c:pt idx="2940">
                  <c:v>40550.478113425925</c:v>
                </c:pt>
                <c:pt idx="2941">
                  <c:v>40550.478113425925</c:v>
                </c:pt>
                <c:pt idx="2942">
                  <c:v>40550.478125000001</c:v>
                </c:pt>
                <c:pt idx="2943">
                  <c:v>40550.478125000001</c:v>
                </c:pt>
                <c:pt idx="2944">
                  <c:v>40550.478125000001</c:v>
                </c:pt>
                <c:pt idx="2945">
                  <c:v>40550.478125000001</c:v>
                </c:pt>
                <c:pt idx="2946">
                  <c:v>40550.478125000001</c:v>
                </c:pt>
                <c:pt idx="2947">
                  <c:v>40550.478125000001</c:v>
                </c:pt>
                <c:pt idx="2948">
                  <c:v>40550.478136574071</c:v>
                </c:pt>
                <c:pt idx="2949">
                  <c:v>40550.478136574071</c:v>
                </c:pt>
                <c:pt idx="2950">
                  <c:v>40550.478136574071</c:v>
                </c:pt>
                <c:pt idx="2951">
                  <c:v>40550.478136574071</c:v>
                </c:pt>
                <c:pt idx="2952">
                  <c:v>40550.478136574071</c:v>
                </c:pt>
                <c:pt idx="2953">
                  <c:v>40550.478136574071</c:v>
                </c:pt>
                <c:pt idx="2954">
                  <c:v>40550.478136574071</c:v>
                </c:pt>
                <c:pt idx="2955">
                  <c:v>40550.478148148148</c:v>
                </c:pt>
                <c:pt idx="2956">
                  <c:v>40550.478148148148</c:v>
                </c:pt>
                <c:pt idx="2957">
                  <c:v>40550.478148148148</c:v>
                </c:pt>
                <c:pt idx="2958">
                  <c:v>40550.478148148148</c:v>
                </c:pt>
                <c:pt idx="2959">
                  <c:v>40550.478148148148</c:v>
                </c:pt>
                <c:pt idx="2960">
                  <c:v>40550.478148148148</c:v>
                </c:pt>
                <c:pt idx="2961">
                  <c:v>40550.478159722225</c:v>
                </c:pt>
                <c:pt idx="2962">
                  <c:v>40550.478159722225</c:v>
                </c:pt>
                <c:pt idx="2963">
                  <c:v>40550.478159722225</c:v>
                </c:pt>
                <c:pt idx="2964">
                  <c:v>40550.478159722225</c:v>
                </c:pt>
                <c:pt idx="2965">
                  <c:v>40550.478159722225</c:v>
                </c:pt>
                <c:pt idx="2966">
                  <c:v>40550.478159722225</c:v>
                </c:pt>
                <c:pt idx="2967">
                  <c:v>40550.478171296294</c:v>
                </c:pt>
                <c:pt idx="2968">
                  <c:v>40550.478171296294</c:v>
                </c:pt>
                <c:pt idx="2969">
                  <c:v>40550.478171296294</c:v>
                </c:pt>
                <c:pt idx="2970">
                  <c:v>40550.478171296294</c:v>
                </c:pt>
                <c:pt idx="2971">
                  <c:v>40550.478171296294</c:v>
                </c:pt>
                <c:pt idx="2972">
                  <c:v>40550.478171296294</c:v>
                </c:pt>
                <c:pt idx="2973">
                  <c:v>40550.478182870371</c:v>
                </c:pt>
                <c:pt idx="2974">
                  <c:v>40550.478182870371</c:v>
                </c:pt>
                <c:pt idx="2975">
                  <c:v>40550.478182870371</c:v>
                </c:pt>
                <c:pt idx="2976">
                  <c:v>40550.478182870371</c:v>
                </c:pt>
                <c:pt idx="2977">
                  <c:v>40550.478182870371</c:v>
                </c:pt>
                <c:pt idx="2978">
                  <c:v>40550.478182870371</c:v>
                </c:pt>
                <c:pt idx="2979">
                  <c:v>40550.478194444448</c:v>
                </c:pt>
                <c:pt idx="2980">
                  <c:v>40550.478194444448</c:v>
                </c:pt>
                <c:pt idx="2981">
                  <c:v>40550.478194444448</c:v>
                </c:pt>
                <c:pt idx="2982">
                  <c:v>40550.478194444448</c:v>
                </c:pt>
                <c:pt idx="2983">
                  <c:v>40550.478194444448</c:v>
                </c:pt>
                <c:pt idx="2984">
                  <c:v>40550.478194444448</c:v>
                </c:pt>
                <c:pt idx="2985">
                  <c:v>40550.478194444448</c:v>
                </c:pt>
                <c:pt idx="2986">
                  <c:v>40550.478206018517</c:v>
                </c:pt>
                <c:pt idx="2987">
                  <c:v>40550.478206018517</c:v>
                </c:pt>
                <c:pt idx="2988">
                  <c:v>40550.478206018517</c:v>
                </c:pt>
                <c:pt idx="2989">
                  <c:v>40550.478206018517</c:v>
                </c:pt>
                <c:pt idx="2990">
                  <c:v>40550.478206018517</c:v>
                </c:pt>
                <c:pt idx="2991">
                  <c:v>40550.478206018517</c:v>
                </c:pt>
                <c:pt idx="2992">
                  <c:v>40550.478217592594</c:v>
                </c:pt>
                <c:pt idx="2993">
                  <c:v>40550.478217592594</c:v>
                </c:pt>
                <c:pt idx="2994">
                  <c:v>40550.478217592594</c:v>
                </c:pt>
                <c:pt idx="2995">
                  <c:v>40550.478217592594</c:v>
                </c:pt>
                <c:pt idx="2996">
                  <c:v>40550.478217592594</c:v>
                </c:pt>
                <c:pt idx="2997">
                  <c:v>40550.478217592594</c:v>
                </c:pt>
                <c:pt idx="2998">
                  <c:v>40550.478229166663</c:v>
                </c:pt>
                <c:pt idx="2999">
                  <c:v>40550.478229166663</c:v>
                </c:pt>
                <c:pt idx="3000">
                  <c:v>40550.478229166663</c:v>
                </c:pt>
                <c:pt idx="3001">
                  <c:v>40550.478229166663</c:v>
                </c:pt>
                <c:pt idx="3002">
                  <c:v>40550.478229166663</c:v>
                </c:pt>
                <c:pt idx="3003">
                  <c:v>40550.478229166663</c:v>
                </c:pt>
                <c:pt idx="3004">
                  <c:v>40550.47824074074</c:v>
                </c:pt>
                <c:pt idx="3005">
                  <c:v>40550.47824074074</c:v>
                </c:pt>
                <c:pt idx="3006">
                  <c:v>40550.47824074074</c:v>
                </c:pt>
                <c:pt idx="3007">
                  <c:v>40550.47824074074</c:v>
                </c:pt>
                <c:pt idx="3008">
                  <c:v>40550.47824074074</c:v>
                </c:pt>
                <c:pt idx="3009">
                  <c:v>40550.47824074074</c:v>
                </c:pt>
                <c:pt idx="3010">
                  <c:v>40550.478252314817</c:v>
                </c:pt>
                <c:pt idx="3011">
                  <c:v>40550.478252314817</c:v>
                </c:pt>
                <c:pt idx="3012">
                  <c:v>40550.478252314817</c:v>
                </c:pt>
                <c:pt idx="3013">
                  <c:v>40550.478252314817</c:v>
                </c:pt>
                <c:pt idx="3014">
                  <c:v>40550.478252314817</c:v>
                </c:pt>
                <c:pt idx="3015">
                  <c:v>40550.478252314817</c:v>
                </c:pt>
                <c:pt idx="3016">
                  <c:v>40550.478263888886</c:v>
                </c:pt>
                <c:pt idx="3017">
                  <c:v>40550.478263888886</c:v>
                </c:pt>
                <c:pt idx="3018">
                  <c:v>40550.478263888886</c:v>
                </c:pt>
                <c:pt idx="3019">
                  <c:v>40550.478263888886</c:v>
                </c:pt>
                <c:pt idx="3020">
                  <c:v>40550.478263888886</c:v>
                </c:pt>
                <c:pt idx="3021">
                  <c:v>40550.478263888886</c:v>
                </c:pt>
                <c:pt idx="3022">
                  <c:v>40550.478275462963</c:v>
                </c:pt>
                <c:pt idx="3023">
                  <c:v>40550.478275462963</c:v>
                </c:pt>
                <c:pt idx="3024">
                  <c:v>40550.478275462963</c:v>
                </c:pt>
                <c:pt idx="3025">
                  <c:v>40550.478275462963</c:v>
                </c:pt>
                <c:pt idx="3026">
                  <c:v>40550.478275462963</c:v>
                </c:pt>
                <c:pt idx="3027">
                  <c:v>40550.478275462963</c:v>
                </c:pt>
                <c:pt idx="3028">
                  <c:v>40550.478275462963</c:v>
                </c:pt>
                <c:pt idx="3029">
                  <c:v>40550.47828703704</c:v>
                </c:pt>
                <c:pt idx="3030">
                  <c:v>40550.47828703704</c:v>
                </c:pt>
                <c:pt idx="3031">
                  <c:v>40550.47828703704</c:v>
                </c:pt>
                <c:pt idx="3032">
                  <c:v>40550.47828703704</c:v>
                </c:pt>
                <c:pt idx="3033">
                  <c:v>40550.47828703704</c:v>
                </c:pt>
                <c:pt idx="3034">
                  <c:v>40550.47828703704</c:v>
                </c:pt>
                <c:pt idx="3035">
                  <c:v>40550.478298611109</c:v>
                </c:pt>
                <c:pt idx="3036">
                  <c:v>40550.478298611109</c:v>
                </c:pt>
                <c:pt idx="3037">
                  <c:v>40550.478298611109</c:v>
                </c:pt>
                <c:pt idx="3038">
                  <c:v>40550.478298611109</c:v>
                </c:pt>
                <c:pt idx="3039">
                  <c:v>40550.478298611109</c:v>
                </c:pt>
                <c:pt idx="3040">
                  <c:v>40550.478298611109</c:v>
                </c:pt>
                <c:pt idx="3041">
                  <c:v>40550.478310185186</c:v>
                </c:pt>
                <c:pt idx="3042">
                  <c:v>40550.478310185186</c:v>
                </c:pt>
                <c:pt idx="3043">
                  <c:v>40550.478310185186</c:v>
                </c:pt>
                <c:pt idx="3044">
                  <c:v>40550.478310185186</c:v>
                </c:pt>
                <c:pt idx="3045">
                  <c:v>40550.478310185186</c:v>
                </c:pt>
                <c:pt idx="3046">
                  <c:v>40550.478310185186</c:v>
                </c:pt>
                <c:pt idx="3047">
                  <c:v>40550.478321759256</c:v>
                </c:pt>
                <c:pt idx="3048">
                  <c:v>40550.478321759256</c:v>
                </c:pt>
                <c:pt idx="3049">
                  <c:v>40550.478321759256</c:v>
                </c:pt>
                <c:pt idx="3050">
                  <c:v>40550.478321759256</c:v>
                </c:pt>
                <c:pt idx="3051">
                  <c:v>40550.478321759256</c:v>
                </c:pt>
                <c:pt idx="3052">
                  <c:v>40550.478321759256</c:v>
                </c:pt>
                <c:pt idx="3053">
                  <c:v>40550.478321759256</c:v>
                </c:pt>
                <c:pt idx="3054">
                  <c:v>40550.478333333333</c:v>
                </c:pt>
                <c:pt idx="3055">
                  <c:v>40550.478333333333</c:v>
                </c:pt>
                <c:pt idx="3056">
                  <c:v>40550.478333333333</c:v>
                </c:pt>
                <c:pt idx="3057">
                  <c:v>40550.478333333333</c:v>
                </c:pt>
                <c:pt idx="3058">
                  <c:v>40550.478333333333</c:v>
                </c:pt>
                <c:pt idx="3059">
                  <c:v>40550.478333333333</c:v>
                </c:pt>
                <c:pt idx="3060">
                  <c:v>40550.478344907409</c:v>
                </c:pt>
                <c:pt idx="3061">
                  <c:v>40550.478344907409</c:v>
                </c:pt>
                <c:pt idx="3062">
                  <c:v>40550.478344907409</c:v>
                </c:pt>
                <c:pt idx="3063">
                  <c:v>40550.478344907409</c:v>
                </c:pt>
                <c:pt idx="3064">
                  <c:v>40550.478344907409</c:v>
                </c:pt>
                <c:pt idx="3065">
                  <c:v>40550.478344907409</c:v>
                </c:pt>
                <c:pt idx="3066">
                  <c:v>40550.478356481479</c:v>
                </c:pt>
                <c:pt idx="3067">
                  <c:v>40550.478356481479</c:v>
                </c:pt>
                <c:pt idx="3068">
                  <c:v>40550.478356481479</c:v>
                </c:pt>
                <c:pt idx="3069">
                  <c:v>40550.478356481479</c:v>
                </c:pt>
                <c:pt idx="3070">
                  <c:v>40550.478356481479</c:v>
                </c:pt>
                <c:pt idx="3071">
                  <c:v>40550.478356481479</c:v>
                </c:pt>
                <c:pt idx="3072">
                  <c:v>40550.478368055556</c:v>
                </c:pt>
                <c:pt idx="3073">
                  <c:v>40550.478368055556</c:v>
                </c:pt>
                <c:pt idx="3074">
                  <c:v>40550.478368055556</c:v>
                </c:pt>
                <c:pt idx="3075">
                  <c:v>40550.478368055556</c:v>
                </c:pt>
                <c:pt idx="3076">
                  <c:v>40550.478368055556</c:v>
                </c:pt>
                <c:pt idx="3077">
                  <c:v>40550.478368055556</c:v>
                </c:pt>
                <c:pt idx="3078">
                  <c:v>40550.478379629632</c:v>
                </c:pt>
                <c:pt idx="3079">
                  <c:v>40550.478379629632</c:v>
                </c:pt>
                <c:pt idx="3080">
                  <c:v>40550.478379629632</c:v>
                </c:pt>
                <c:pt idx="3081">
                  <c:v>40550.478379629632</c:v>
                </c:pt>
                <c:pt idx="3082">
                  <c:v>40550.478379629632</c:v>
                </c:pt>
                <c:pt idx="3083">
                  <c:v>40550.478379629632</c:v>
                </c:pt>
                <c:pt idx="3084">
                  <c:v>40550.478379629632</c:v>
                </c:pt>
                <c:pt idx="3085">
                  <c:v>40550.478391203702</c:v>
                </c:pt>
                <c:pt idx="3086">
                  <c:v>40550.478391203702</c:v>
                </c:pt>
                <c:pt idx="3087">
                  <c:v>40550.478391203702</c:v>
                </c:pt>
                <c:pt idx="3088">
                  <c:v>40550.478391203702</c:v>
                </c:pt>
                <c:pt idx="3089">
                  <c:v>40550.478391203702</c:v>
                </c:pt>
                <c:pt idx="3090">
                  <c:v>40550.478391203702</c:v>
                </c:pt>
                <c:pt idx="3091">
                  <c:v>40550.478402777779</c:v>
                </c:pt>
                <c:pt idx="3092">
                  <c:v>40550.478402777779</c:v>
                </c:pt>
                <c:pt idx="3093">
                  <c:v>40550.478402777779</c:v>
                </c:pt>
                <c:pt idx="3094">
                  <c:v>40550.478402777779</c:v>
                </c:pt>
                <c:pt idx="3095">
                  <c:v>40550.478402777779</c:v>
                </c:pt>
                <c:pt idx="3096">
                  <c:v>40550.478402777779</c:v>
                </c:pt>
                <c:pt idx="3097">
                  <c:v>40550.478414351855</c:v>
                </c:pt>
                <c:pt idx="3098">
                  <c:v>40550.478414351855</c:v>
                </c:pt>
                <c:pt idx="3099">
                  <c:v>40550.478414351855</c:v>
                </c:pt>
                <c:pt idx="3100">
                  <c:v>40550.478414351855</c:v>
                </c:pt>
                <c:pt idx="3101">
                  <c:v>40550.478414351855</c:v>
                </c:pt>
                <c:pt idx="3102">
                  <c:v>40550.478414351855</c:v>
                </c:pt>
                <c:pt idx="3103">
                  <c:v>40550.478425925925</c:v>
                </c:pt>
                <c:pt idx="3104">
                  <c:v>40550.478425925925</c:v>
                </c:pt>
                <c:pt idx="3105">
                  <c:v>40550.478425925925</c:v>
                </c:pt>
                <c:pt idx="3106">
                  <c:v>40550.478425925925</c:v>
                </c:pt>
                <c:pt idx="3107">
                  <c:v>40550.478425925925</c:v>
                </c:pt>
                <c:pt idx="3108">
                  <c:v>40550.478425925925</c:v>
                </c:pt>
                <c:pt idx="3109">
                  <c:v>40550.478437500002</c:v>
                </c:pt>
                <c:pt idx="3110">
                  <c:v>40550.478437500002</c:v>
                </c:pt>
                <c:pt idx="3111">
                  <c:v>40550.478437500002</c:v>
                </c:pt>
                <c:pt idx="3112">
                  <c:v>40550.478437500002</c:v>
                </c:pt>
                <c:pt idx="3113">
                  <c:v>40550.478437500002</c:v>
                </c:pt>
                <c:pt idx="3114">
                  <c:v>40550.478437500002</c:v>
                </c:pt>
                <c:pt idx="3115">
                  <c:v>40550.478449074071</c:v>
                </c:pt>
                <c:pt idx="3116">
                  <c:v>40550.478449074071</c:v>
                </c:pt>
                <c:pt idx="3117">
                  <c:v>40550.478449074071</c:v>
                </c:pt>
                <c:pt idx="3118">
                  <c:v>40550.478449074071</c:v>
                </c:pt>
                <c:pt idx="3119">
                  <c:v>40550.478449074071</c:v>
                </c:pt>
                <c:pt idx="3120">
                  <c:v>40550.478449074071</c:v>
                </c:pt>
                <c:pt idx="3121">
                  <c:v>40550.478449074071</c:v>
                </c:pt>
                <c:pt idx="3122">
                  <c:v>40550.478460648148</c:v>
                </c:pt>
                <c:pt idx="3123">
                  <c:v>40550.478460648148</c:v>
                </c:pt>
                <c:pt idx="3124">
                  <c:v>40550.478460648148</c:v>
                </c:pt>
                <c:pt idx="3125">
                  <c:v>40550.478460648148</c:v>
                </c:pt>
                <c:pt idx="3126">
                  <c:v>40550.478460648148</c:v>
                </c:pt>
                <c:pt idx="3127">
                  <c:v>40550.478460648148</c:v>
                </c:pt>
                <c:pt idx="3128">
                  <c:v>40550.478472222225</c:v>
                </c:pt>
                <c:pt idx="3129">
                  <c:v>40550.478472222225</c:v>
                </c:pt>
                <c:pt idx="3130">
                  <c:v>40550.478472222225</c:v>
                </c:pt>
                <c:pt idx="3131">
                  <c:v>40550.478472222225</c:v>
                </c:pt>
                <c:pt idx="3132">
                  <c:v>40550.478472222225</c:v>
                </c:pt>
                <c:pt idx="3133">
                  <c:v>40550.478472222225</c:v>
                </c:pt>
                <c:pt idx="3134">
                  <c:v>40550.478483796294</c:v>
                </c:pt>
                <c:pt idx="3135">
                  <c:v>40550.478483796294</c:v>
                </c:pt>
                <c:pt idx="3136">
                  <c:v>40550.478483796294</c:v>
                </c:pt>
                <c:pt idx="3137">
                  <c:v>40550.478483796294</c:v>
                </c:pt>
                <c:pt idx="3138">
                  <c:v>40550.478483796294</c:v>
                </c:pt>
                <c:pt idx="3139">
                  <c:v>40550.478483796294</c:v>
                </c:pt>
                <c:pt idx="3140">
                  <c:v>40550.478495370371</c:v>
                </c:pt>
                <c:pt idx="3141">
                  <c:v>40550.478495370371</c:v>
                </c:pt>
                <c:pt idx="3142">
                  <c:v>40550.478495370371</c:v>
                </c:pt>
                <c:pt idx="3143">
                  <c:v>40550.478495370371</c:v>
                </c:pt>
                <c:pt idx="3144">
                  <c:v>40550.478495370371</c:v>
                </c:pt>
                <c:pt idx="3145">
                  <c:v>40550.478495370371</c:v>
                </c:pt>
                <c:pt idx="3146">
                  <c:v>40550.478495370371</c:v>
                </c:pt>
                <c:pt idx="3147">
                  <c:v>40550.478506944448</c:v>
                </c:pt>
                <c:pt idx="3148">
                  <c:v>40550.478506944448</c:v>
                </c:pt>
                <c:pt idx="3149">
                  <c:v>40550.478506944448</c:v>
                </c:pt>
                <c:pt idx="3150">
                  <c:v>40550.478506944448</c:v>
                </c:pt>
                <c:pt idx="3151">
                  <c:v>40550.478506944448</c:v>
                </c:pt>
                <c:pt idx="3152">
                  <c:v>40550.478506944448</c:v>
                </c:pt>
                <c:pt idx="3153">
                  <c:v>40550.478518518517</c:v>
                </c:pt>
                <c:pt idx="3154">
                  <c:v>40550.478518518517</c:v>
                </c:pt>
                <c:pt idx="3155">
                  <c:v>40550.478518518517</c:v>
                </c:pt>
                <c:pt idx="3156">
                  <c:v>40550.478518518517</c:v>
                </c:pt>
                <c:pt idx="3157">
                  <c:v>40550.478518518517</c:v>
                </c:pt>
                <c:pt idx="3158">
                  <c:v>40550.478518518517</c:v>
                </c:pt>
                <c:pt idx="3159">
                  <c:v>40550.478530092594</c:v>
                </c:pt>
                <c:pt idx="3160">
                  <c:v>40550.478530092594</c:v>
                </c:pt>
                <c:pt idx="3161">
                  <c:v>40550.478530092594</c:v>
                </c:pt>
                <c:pt idx="3162">
                  <c:v>40550.478530092594</c:v>
                </c:pt>
                <c:pt idx="3163">
                  <c:v>40550.478530092594</c:v>
                </c:pt>
                <c:pt idx="3164">
                  <c:v>40550.478530092594</c:v>
                </c:pt>
                <c:pt idx="3165">
                  <c:v>40550.478541666664</c:v>
                </c:pt>
                <c:pt idx="3166">
                  <c:v>40550.478541666664</c:v>
                </c:pt>
                <c:pt idx="3167">
                  <c:v>40550.478541666664</c:v>
                </c:pt>
                <c:pt idx="3168">
                  <c:v>40550.478541666664</c:v>
                </c:pt>
                <c:pt idx="3169">
                  <c:v>40550.478541666664</c:v>
                </c:pt>
                <c:pt idx="3170">
                  <c:v>40550.478541666664</c:v>
                </c:pt>
                <c:pt idx="3171">
                  <c:v>40550.478541666664</c:v>
                </c:pt>
                <c:pt idx="3172">
                  <c:v>40550.47855324074</c:v>
                </c:pt>
                <c:pt idx="3173">
                  <c:v>40550.47855324074</c:v>
                </c:pt>
                <c:pt idx="3174">
                  <c:v>40550.47855324074</c:v>
                </c:pt>
                <c:pt idx="3175">
                  <c:v>40550.47855324074</c:v>
                </c:pt>
                <c:pt idx="3176">
                  <c:v>40550.47855324074</c:v>
                </c:pt>
                <c:pt idx="3177">
                  <c:v>40550.47855324074</c:v>
                </c:pt>
                <c:pt idx="3178">
                  <c:v>40550.478564814817</c:v>
                </c:pt>
                <c:pt idx="3179">
                  <c:v>40550.478564814817</c:v>
                </c:pt>
                <c:pt idx="3180">
                  <c:v>40550.478564814817</c:v>
                </c:pt>
                <c:pt idx="3181">
                  <c:v>40550.478564814817</c:v>
                </c:pt>
                <c:pt idx="3182">
                  <c:v>40550.478564814817</c:v>
                </c:pt>
                <c:pt idx="3183">
                  <c:v>40550.478564814817</c:v>
                </c:pt>
                <c:pt idx="3184">
                  <c:v>40550.478576388887</c:v>
                </c:pt>
                <c:pt idx="3185">
                  <c:v>40550.478576388887</c:v>
                </c:pt>
                <c:pt idx="3186">
                  <c:v>40550.478576388887</c:v>
                </c:pt>
                <c:pt idx="3187">
                  <c:v>40550.478576388887</c:v>
                </c:pt>
                <c:pt idx="3188">
                  <c:v>40550.478576388887</c:v>
                </c:pt>
                <c:pt idx="3189">
                  <c:v>40550.478576388887</c:v>
                </c:pt>
                <c:pt idx="3190">
                  <c:v>40550.478587962964</c:v>
                </c:pt>
                <c:pt idx="3191">
                  <c:v>40550.478587962964</c:v>
                </c:pt>
                <c:pt idx="3192">
                  <c:v>40550.478587962964</c:v>
                </c:pt>
                <c:pt idx="3193">
                  <c:v>40550.478587962964</c:v>
                </c:pt>
                <c:pt idx="3194">
                  <c:v>40550.478587962964</c:v>
                </c:pt>
                <c:pt idx="3195">
                  <c:v>40550.478587962964</c:v>
                </c:pt>
                <c:pt idx="3196">
                  <c:v>40550.47859953704</c:v>
                </c:pt>
                <c:pt idx="3197">
                  <c:v>40550.47859953704</c:v>
                </c:pt>
                <c:pt idx="3198">
                  <c:v>40550.47859953704</c:v>
                </c:pt>
                <c:pt idx="3199">
                  <c:v>40550.47859953704</c:v>
                </c:pt>
                <c:pt idx="3200">
                  <c:v>40550.47859953704</c:v>
                </c:pt>
                <c:pt idx="3201">
                  <c:v>40550.47859953704</c:v>
                </c:pt>
                <c:pt idx="3202">
                  <c:v>40550.47861111111</c:v>
                </c:pt>
                <c:pt idx="3203">
                  <c:v>40550.47861111111</c:v>
                </c:pt>
                <c:pt idx="3204">
                  <c:v>40550.47861111111</c:v>
                </c:pt>
                <c:pt idx="3205">
                  <c:v>40550.47861111111</c:v>
                </c:pt>
                <c:pt idx="3206">
                  <c:v>40550.47861111111</c:v>
                </c:pt>
                <c:pt idx="3207">
                  <c:v>40550.47861111111</c:v>
                </c:pt>
                <c:pt idx="3208">
                  <c:v>40550.47861111111</c:v>
                </c:pt>
                <c:pt idx="3209">
                  <c:v>40550.478622685187</c:v>
                </c:pt>
                <c:pt idx="3210">
                  <c:v>40550.478622685187</c:v>
                </c:pt>
                <c:pt idx="3211">
                  <c:v>40550.478622685187</c:v>
                </c:pt>
                <c:pt idx="3212">
                  <c:v>40550.478622685187</c:v>
                </c:pt>
                <c:pt idx="3213">
                  <c:v>40550.478622685187</c:v>
                </c:pt>
                <c:pt idx="3214">
                  <c:v>40550.478622685187</c:v>
                </c:pt>
                <c:pt idx="3215">
                  <c:v>40550.478634259256</c:v>
                </c:pt>
                <c:pt idx="3216">
                  <c:v>40550.478634259256</c:v>
                </c:pt>
                <c:pt idx="3217">
                  <c:v>40550.478634259256</c:v>
                </c:pt>
                <c:pt idx="3218">
                  <c:v>40550.478634259256</c:v>
                </c:pt>
                <c:pt idx="3219">
                  <c:v>40550.478634259256</c:v>
                </c:pt>
                <c:pt idx="3220">
                  <c:v>40550.478634259256</c:v>
                </c:pt>
                <c:pt idx="3221">
                  <c:v>40550.478645833333</c:v>
                </c:pt>
                <c:pt idx="3222">
                  <c:v>40550.478645833333</c:v>
                </c:pt>
                <c:pt idx="3223">
                  <c:v>40550.478645833333</c:v>
                </c:pt>
                <c:pt idx="3224">
                  <c:v>40550.478645833333</c:v>
                </c:pt>
                <c:pt idx="3225">
                  <c:v>40550.478645833333</c:v>
                </c:pt>
                <c:pt idx="3226">
                  <c:v>40550.478645833333</c:v>
                </c:pt>
                <c:pt idx="3227">
                  <c:v>40550.47865740741</c:v>
                </c:pt>
                <c:pt idx="3228">
                  <c:v>40550.47865740741</c:v>
                </c:pt>
                <c:pt idx="3229">
                  <c:v>40550.47865740741</c:v>
                </c:pt>
                <c:pt idx="3230">
                  <c:v>40550.47865740741</c:v>
                </c:pt>
                <c:pt idx="3231">
                  <c:v>40550.47865740741</c:v>
                </c:pt>
                <c:pt idx="3232">
                  <c:v>40550.47865740741</c:v>
                </c:pt>
                <c:pt idx="3233">
                  <c:v>40550.47865740741</c:v>
                </c:pt>
                <c:pt idx="3234">
                  <c:v>40550.478668981479</c:v>
                </c:pt>
                <c:pt idx="3235">
                  <c:v>40550.478668981479</c:v>
                </c:pt>
                <c:pt idx="3236">
                  <c:v>40550.478668981479</c:v>
                </c:pt>
                <c:pt idx="3237">
                  <c:v>40550.478668981479</c:v>
                </c:pt>
                <c:pt idx="3238">
                  <c:v>40550.478668981479</c:v>
                </c:pt>
                <c:pt idx="3239">
                  <c:v>40550.478668981479</c:v>
                </c:pt>
                <c:pt idx="3240">
                  <c:v>40550.478680555556</c:v>
                </c:pt>
                <c:pt idx="3241">
                  <c:v>40550.478680555556</c:v>
                </c:pt>
                <c:pt idx="3242">
                  <c:v>40550.478680555556</c:v>
                </c:pt>
                <c:pt idx="3243">
                  <c:v>40550.478680555556</c:v>
                </c:pt>
                <c:pt idx="3244">
                  <c:v>40550.478680555556</c:v>
                </c:pt>
                <c:pt idx="3245">
                  <c:v>40550.478680555556</c:v>
                </c:pt>
                <c:pt idx="3246">
                  <c:v>40550.478692129633</c:v>
                </c:pt>
                <c:pt idx="3247">
                  <c:v>40550.478692129633</c:v>
                </c:pt>
                <c:pt idx="3248">
                  <c:v>40550.478692129633</c:v>
                </c:pt>
                <c:pt idx="3249">
                  <c:v>40550.478692129633</c:v>
                </c:pt>
                <c:pt idx="3250">
                  <c:v>40550.478692129633</c:v>
                </c:pt>
                <c:pt idx="3251">
                  <c:v>40550.478692129633</c:v>
                </c:pt>
                <c:pt idx="3252">
                  <c:v>40550.478703703702</c:v>
                </c:pt>
                <c:pt idx="3253">
                  <c:v>40550.478703703702</c:v>
                </c:pt>
                <c:pt idx="3254">
                  <c:v>40550.478703703702</c:v>
                </c:pt>
                <c:pt idx="3255">
                  <c:v>40550.478703703702</c:v>
                </c:pt>
                <c:pt idx="3256">
                  <c:v>40550.478703703702</c:v>
                </c:pt>
                <c:pt idx="3257">
                  <c:v>40550.478703703702</c:v>
                </c:pt>
                <c:pt idx="3258">
                  <c:v>40550.478715277779</c:v>
                </c:pt>
                <c:pt idx="3259">
                  <c:v>40550.478715277779</c:v>
                </c:pt>
                <c:pt idx="3260">
                  <c:v>40550.478715277779</c:v>
                </c:pt>
                <c:pt idx="3261">
                  <c:v>40550.478715277779</c:v>
                </c:pt>
                <c:pt idx="3262">
                  <c:v>40550.478715277779</c:v>
                </c:pt>
                <c:pt idx="3263">
                  <c:v>40550.478715277779</c:v>
                </c:pt>
                <c:pt idx="3264">
                  <c:v>40550.478726851848</c:v>
                </c:pt>
                <c:pt idx="3265">
                  <c:v>40550.478726851848</c:v>
                </c:pt>
                <c:pt idx="3266">
                  <c:v>40550.478726851848</c:v>
                </c:pt>
                <c:pt idx="3267">
                  <c:v>40550.478726851848</c:v>
                </c:pt>
                <c:pt idx="3268">
                  <c:v>40550.478726851848</c:v>
                </c:pt>
                <c:pt idx="3269">
                  <c:v>40550.478726851848</c:v>
                </c:pt>
                <c:pt idx="3270">
                  <c:v>40550.478738425925</c:v>
                </c:pt>
                <c:pt idx="3271">
                  <c:v>40550.478738425925</c:v>
                </c:pt>
                <c:pt idx="3272">
                  <c:v>40550.478738425925</c:v>
                </c:pt>
                <c:pt idx="3273">
                  <c:v>40550.478738425925</c:v>
                </c:pt>
                <c:pt idx="3274">
                  <c:v>40550.478738425925</c:v>
                </c:pt>
                <c:pt idx="3275">
                  <c:v>40550.478738425925</c:v>
                </c:pt>
                <c:pt idx="3276">
                  <c:v>40550.478750000002</c:v>
                </c:pt>
                <c:pt idx="3277">
                  <c:v>40550.478750000002</c:v>
                </c:pt>
                <c:pt idx="3278">
                  <c:v>40550.478750000002</c:v>
                </c:pt>
                <c:pt idx="3279">
                  <c:v>40550.478750000002</c:v>
                </c:pt>
                <c:pt idx="3280">
                  <c:v>40550.478750000002</c:v>
                </c:pt>
                <c:pt idx="3281">
                  <c:v>40550.478750000002</c:v>
                </c:pt>
                <c:pt idx="3282">
                  <c:v>40550.478750000002</c:v>
                </c:pt>
                <c:pt idx="3283">
                  <c:v>40550.478761574072</c:v>
                </c:pt>
                <c:pt idx="3284">
                  <c:v>40550.478761574072</c:v>
                </c:pt>
                <c:pt idx="3285">
                  <c:v>40550.478761574072</c:v>
                </c:pt>
                <c:pt idx="3286">
                  <c:v>40550.478761574072</c:v>
                </c:pt>
                <c:pt idx="3287">
                  <c:v>40550.478761574072</c:v>
                </c:pt>
                <c:pt idx="3288">
                  <c:v>40550.478761574072</c:v>
                </c:pt>
                <c:pt idx="3289">
                  <c:v>40550.478773148148</c:v>
                </c:pt>
                <c:pt idx="3290">
                  <c:v>40550.478773148148</c:v>
                </c:pt>
                <c:pt idx="3291">
                  <c:v>40550.478773148148</c:v>
                </c:pt>
                <c:pt idx="3292">
                  <c:v>40550.478773148148</c:v>
                </c:pt>
                <c:pt idx="3293">
                  <c:v>40550.478773148148</c:v>
                </c:pt>
                <c:pt idx="3294">
                  <c:v>40550.478773148148</c:v>
                </c:pt>
                <c:pt idx="3295">
                  <c:v>40550.478784722225</c:v>
                </c:pt>
                <c:pt idx="3296">
                  <c:v>40550.478784722225</c:v>
                </c:pt>
                <c:pt idx="3297">
                  <c:v>40550.478784722225</c:v>
                </c:pt>
                <c:pt idx="3298">
                  <c:v>40550.478784722225</c:v>
                </c:pt>
                <c:pt idx="3299">
                  <c:v>40550.478784722225</c:v>
                </c:pt>
                <c:pt idx="3300">
                  <c:v>40550.478784722225</c:v>
                </c:pt>
                <c:pt idx="3301">
                  <c:v>40550.478796296295</c:v>
                </c:pt>
                <c:pt idx="3302">
                  <c:v>40550.478796296295</c:v>
                </c:pt>
                <c:pt idx="3303">
                  <c:v>40550.478796296295</c:v>
                </c:pt>
                <c:pt idx="3304">
                  <c:v>40550.478796296295</c:v>
                </c:pt>
                <c:pt idx="3305">
                  <c:v>40550.478796296295</c:v>
                </c:pt>
                <c:pt idx="3306">
                  <c:v>40550.478796296295</c:v>
                </c:pt>
                <c:pt idx="3307">
                  <c:v>40550.478807870371</c:v>
                </c:pt>
                <c:pt idx="3308">
                  <c:v>40550.478807870371</c:v>
                </c:pt>
                <c:pt idx="3309">
                  <c:v>40550.478807870371</c:v>
                </c:pt>
                <c:pt idx="3310">
                  <c:v>40550.478807870371</c:v>
                </c:pt>
                <c:pt idx="3311">
                  <c:v>40550.478807870371</c:v>
                </c:pt>
                <c:pt idx="3312">
                  <c:v>40550.478807870371</c:v>
                </c:pt>
                <c:pt idx="3313">
                  <c:v>40550.478807870371</c:v>
                </c:pt>
                <c:pt idx="3314">
                  <c:v>40550.478819444441</c:v>
                </c:pt>
                <c:pt idx="3315">
                  <c:v>40550.478819444441</c:v>
                </c:pt>
                <c:pt idx="3316">
                  <c:v>40550.478819444441</c:v>
                </c:pt>
                <c:pt idx="3317">
                  <c:v>40550.478819444441</c:v>
                </c:pt>
                <c:pt idx="3318">
                  <c:v>40550.478819444441</c:v>
                </c:pt>
                <c:pt idx="3319">
                  <c:v>40550.478819444441</c:v>
                </c:pt>
                <c:pt idx="3320">
                  <c:v>40550.478831018518</c:v>
                </c:pt>
                <c:pt idx="3321">
                  <c:v>40550.478831018518</c:v>
                </c:pt>
                <c:pt idx="3322">
                  <c:v>40550.478831018518</c:v>
                </c:pt>
                <c:pt idx="3323">
                  <c:v>40550.478831018518</c:v>
                </c:pt>
                <c:pt idx="3324">
                  <c:v>40550.478831018518</c:v>
                </c:pt>
                <c:pt idx="3325">
                  <c:v>40550.478831018518</c:v>
                </c:pt>
                <c:pt idx="3326">
                  <c:v>40550.478842592594</c:v>
                </c:pt>
                <c:pt idx="3327">
                  <c:v>40550.478842592594</c:v>
                </c:pt>
                <c:pt idx="3328">
                  <c:v>40550.478842592594</c:v>
                </c:pt>
                <c:pt idx="3329">
                  <c:v>40550.478842592594</c:v>
                </c:pt>
                <c:pt idx="3330">
                  <c:v>40550.478842592594</c:v>
                </c:pt>
                <c:pt idx="3331">
                  <c:v>40550.478842592594</c:v>
                </c:pt>
                <c:pt idx="3332">
                  <c:v>40550.478854166664</c:v>
                </c:pt>
                <c:pt idx="3333">
                  <c:v>40550.478854166664</c:v>
                </c:pt>
                <c:pt idx="3334">
                  <c:v>40550.478854166664</c:v>
                </c:pt>
                <c:pt idx="3335">
                  <c:v>40550.478854166664</c:v>
                </c:pt>
                <c:pt idx="3336">
                  <c:v>40550.478854166664</c:v>
                </c:pt>
                <c:pt idx="3337">
                  <c:v>40550.478854166664</c:v>
                </c:pt>
                <c:pt idx="3338">
                  <c:v>40550.478865740741</c:v>
                </c:pt>
                <c:pt idx="3339">
                  <c:v>40550.478865740741</c:v>
                </c:pt>
                <c:pt idx="3340">
                  <c:v>40550.478865740741</c:v>
                </c:pt>
                <c:pt idx="3341">
                  <c:v>40550.478865740741</c:v>
                </c:pt>
                <c:pt idx="3342">
                  <c:v>40550.478865740741</c:v>
                </c:pt>
                <c:pt idx="3343">
                  <c:v>40550.478865740741</c:v>
                </c:pt>
                <c:pt idx="3344">
                  <c:v>40550.478865740741</c:v>
                </c:pt>
                <c:pt idx="3345">
                  <c:v>40550.478877314818</c:v>
                </c:pt>
                <c:pt idx="3346">
                  <c:v>40550.478877314818</c:v>
                </c:pt>
                <c:pt idx="3347">
                  <c:v>40550.478877314818</c:v>
                </c:pt>
                <c:pt idx="3348">
                  <c:v>40550.478877314818</c:v>
                </c:pt>
                <c:pt idx="3349">
                  <c:v>40550.478877314818</c:v>
                </c:pt>
                <c:pt idx="3350">
                  <c:v>40550.478877314818</c:v>
                </c:pt>
                <c:pt idx="3351">
                  <c:v>40550.478888888887</c:v>
                </c:pt>
                <c:pt idx="3352">
                  <c:v>40550.478888888887</c:v>
                </c:pt>
                <c:pt idx="3353">
                  <c:v>40550.478888888887</c:v>
                </c:pt>
                <c:pt idx="3354">
                  <c:v>40550.478888888887</c:v>
                </c:pt>
                <c:pt idx="3355">
                  <c:v>40550.478888888887</c:v>
                </c:pt>
                <c:pt idx="3356">
                  <c:v>40550.478888888887</c:v>
                </c:pt>
                <c:pt idx="3357">
                  <c:v>40550.478900462964</c:v>
                </c:pt>
                <c:pt idx="3358">
                  <c:v>40550.478900462964</c:v>
                </c:pt>
                <c:pt idx="3359">
                  <c:v>40550.478900462964</c:v>
                </c:pt>
                <c:pt idx="3360">
                  <c:v>40550.478900462964</c:v>
                </c:pt>
                <c:pt idx="3361">
                  <c:v>40550.478900462964</c:v>
                </c:pt>
                <c:pt idx="3362">
                  <c:v>40550.478900462964</c:v>
                </c:pt>
                <c:pt idx="3363">
                  <c:v>40550.478912037041</c:v>
                </c:pt>
                <c:pt idx="3364">
                  <c:v>40550.478912037041</c:v>
                </c:pt>
                <c:pt idx="3365">
                  <c:v>40550.478912037041</c:v>
                </c:pt>
                <c:pt idx="3366">
                  <c:v>40550.478912037041</c:v>
                </c:pt>
                <c:pt idx="3367">
                  <c:v>40550.478912037041</c:v>
                </c:pt>
                <c:pt idx="3368">
                  <c:v>40550.478912037041</c:v>
                </c:pt>
                <c:pt idx="3369">
                  <c:v>40550.47892361111</c:v>
                </c:pt>
                <c:pt idx="3370">
                  <c:v>40550.47892361111</c:v>
                </c:pt>
                <c:pt idx="3371">
                  <c:v>40550.47892361111</c:v>
                </c:pt>
                <c:pt idx="3372">
                  <c:v>40550.47892361111</c:v>
                </c:pt>
                <c:pt idx="3373">
                  <c:v>40550.47892361111</c:v>
                </c:pt>
                <c:pt idx="3374">
                  <c:v>40550.47892361111</c:v>
                </c:pt>
                <c:pt idx="3375">
                  <c:v>40550.478935185187</c:v>
                </c:pt>
                <c:pt idx="3376">
                  <c:v>40550.478935185187</c:v>
                </c:pt>
                <c:pt idx="3377">
                  <c:v>40550.478935185187</c:v>
                </c:pt>
                <c:pt idx="3378">
                  <c:v>40550.478935185187</c:v>
                </c:pt>
                <c:pt idx="3379">
                  <c:v>40550.478935185187</c:v>
                </c:pt>
                <c:pt idx="3380">
                  <c:v>40550.478935185187</c:v>
                </c:pt>
                <c:pt idx="3381">
                  <c:v>40550.478935185187</c:v>
                </c:pt>
                <c:pt idx="3382">
                  <c:v>40550.478946759256</c:v>
                </c:pt>
                <c:pt idx="3383">
                  <c:v>40550.478946759256</c:v>
                </c:pt>
                <c:pt idx="3384">
                  <c:v>40550.478946759256</c:v>
                </c:pt>
                <c:pt idx="3385">
                  <c:v>40550.478946759256</c:v>
                </c:pt>
                <c:pt idx="3386">
                  <c:v>40550.478946759256</c:v>
                </c:pt>
                <c:pt idx="3387">
                  <c:v>40550.478946759256</c:v>
                </c:pt>
                <c:pt idx="3388">
                  <c:v>40550.478958333333</c:v>
                </c:pt>
                <c:pt idx="3389">
                  <c:v>40550.478958333333</c:v>
                </c:pt>
                <c:pt idx="3390">
                  <c:v>40550.478958333333</c:v>
                </c:pt>
                <c:pt idx="3391">
                  <c:v>40550.478958333333</c:v>
                </c:pt>
                <c:pt idx="3392">
                  <c:v>40550.478958333333</c:v>
                </c:pt>
                <c:pt idx="3393">
                  <c:v>40550.478958333333</c:v>
                </c:pt>
                <c:pt idx="3394">
                  <c:v>40550.47896990741</c:v>
                </c:pt>
                <c:pt idx="3395">
                  <c:v>40550.47896990741</c:v>
                </c:pt>
                <c:pt idx="3396">
                  <c:v>40550.47896990741</c:v>
                </c:pt>
                <c:pt idx="3397">
                  <c:v>40550.47896990741</c:v>
                </c:pt>
                <c:pt idx="3398">
                  <c:v>40550.47896990741</c:v>
                </c:pt>
                <c:pt idx="3399">
                  <c:v>40550.47896990741</c:v>
                </c:pt>
                <c:pt idx="3400">
                  <c:v>40550.478981481479</c:v>
                </c:pt>
                <c:pt idx="3401">
                  <c:v>40550.478981481479</c:v>
                </c:pt>
                <c:pt idx="3402">
                  <c:v>40550.478981481479</c:v>
                </c:pt>
                <c:pt idx="3403">
                  <c:v>40550.478981481479</c:v>
                </c:pt>
                <c:pt idx="3404">
                  <c:v>40550.478981481479</c:v>
                </c:pt>
                <c:pt idx="3405">
                  <c:v>40550.478981481479</c:v>
                </c:pt>
                <c:pt idx="3406">
                  <c:v>40550.478993055556</c:v>
                </c:pt>
                <c:pt idx="3407">
                  <c:v>40550.478993055556</c:v>
                </c:pt>
                <c:pt idx="3408">
                  <c:v>40550.478993055556</c:v>
                </c:pt>
                <c:pt idx="3409">
                  <c:v>40550.478993055556</c:v>
                </c:pt>
                <c:pt idx="3410">
                  <c:v>40550.478993055556</c:v>
                </c:pt>
                <c:pt idx="3411">
                  <c:v>40550.478993055556</c:v>
                </c:pt>
                <c:pt idx="3412">
                  <c:v>40550.478993055556</c:v>
                </c:pt>
                <c:pt idx="3413">
                  <c:v>40550.479004629633</c:v>
                </c:pt>
                <c:pt idx="3414">
                  <c:v>40550.479004629633</c:v>
                </c:pt>
                <c:pt idx="3415">
                  <c:v>40550.479004629633</c:v>
                </c:pt>
                <c:pt idx="3416">
                  <c:v>40550.479004629633</c:v>
                </c:pt>
                <c:pt idx="3417">
                  <c:v>40550.479004629633</c:v>
                </c:pt>
                <c:pt idx="3418">
                  <c:v>40550.479004629633</c:v>
                </c:pt>
                <c:pt idx="3419">
                  <c:v>40550.479016203702</c:v>
                </c:pt>
                <c:pt idx="3420">
                  <c:v>40550.479016203702</c:v>
                </c:pt>
                <c:pt idx="3421">
                  <c:v>40550.479016203702</c:v>
                </c:pt>
                <c:pt idx="3422">
                  <c:v>40550.479016203702</c:v>
                </c:pt>
                <c:pt idx="3423">
                  <c:v>40550.479016203702</c:v>
                </c:pt>
                <c:pt idx="3424">
                  <c:v>40550.479016203702</c:v>
                </c:pt>
                <c:pt idx="3425">
                  <c:v>40550.479027777779</c:v>
                </c:pt>
                <c:pt idx="3426">
                  <c:v>40550.479027777779</c:v>
                </c:pt>
                <c:pt idx="3427">
                  <c:v>40550.479027777779</c:v>
                </c:pt>
                <c:pt idx="3428">
                  <c:v>40550.479027777779</c:v>
                </c:pt>
                <c:pt idx="3429">
                  <c:v>40550.479027777779</c:v>
                </c:pt>
                <c:pt idx="3430">
                  <c:v>40550.479027777779</c:v>
                </c:pt>
                <c:pt idx="3431">
                  <c:v>40550.479039351849</c:v>
                </c:pt>
                <c:pt idx="3432">
                  <c:v>40550.479039351849</c:v>
                </c:pt>
                <c:pt idx="3433">
                  <c:v>40550.479039351849</c:v>
                </c:pt>
                <c:pt idx="3434">
                  <c:v>40550.479039351849</c:v>
                </c:pt>
                <c:pt idx="3435">
                  <c:v>40550.479039351849</c:v>
                </c:pt>
                <c:pt idx="3436">
                  <c:v>40550.479039351849</c:v>
                </c:pt>
                <c:pt idx="3437">
                  <c:v>40550.479050925926</c:v>
                </c:pt>
                <c:pt idx="3438">
                  <c:v>40550.479050925926</c:v>
                </c:pt>
                <c:pt idx="3439">
                  <c:v>40550.479050925926</c:v>
                </c:pt>
                <c:pt idx="3440">
                  <c:v>40550.479050925926</c:v>
                </c:pt>
                <c:pt idx="3441">
                  <c:v>40550.479050925926</c:v>
                </c:pt>
                <c:pt idx="3442">
                  <c:v>40550.479050925926</c:v>
                </c:pt>
                <c:pt idx="3443">
                  <c:v>40550.479050925926</c:v>
                </c:pt>
                <c:pt idx="3444">
                  <c:v>40550.479062500002</c:v>
                </c:pt>
                <c:pt idx="3445">
                  <c:v>40550.479062500002</c:v>
                </c:pt>
                <c:pt idx="3446">
                  <c:v>40550.479062500002</c:v>
                </c:pt>
                <c:pt idx="3447">
                  <c:v>40550.479062500002</c:v>
                </c:pt>
                <c:pt idx="3448">
                  <c:v>40550.479062500002</c:v>
                </c:pt>
                <c:pt idx="3449">
                  <c:v>40550.479062500002</c:v>
                </c:pt>
                <c:pt idx="3450">
                  <c:v>40550.479074074072</c:v>
                </c:pt>
                <c:pt idx="3451">
                  <c:v>40550.479074074072</c:v>
                </c:pt>
                <c:pt idx="3452">
                  <c:v>40550.479074074072</c:v>
                </c:pt>
                <c:pt idx="3453">
                  <c:v>40550.479074074072</c:v>
                </c:pt>
                <c:pt idx="3454">
                  <c:v>40550.479074074072</c:v>
                </c:pt>
                <c:pt idx="3455">
                  <c:v>40550.479074074072</c:v>
                </c:pt>
                <c:pt idx="3456">
                  <c:v>40550.479085648149</c:v>
                </c:pt>
                <c:pt idx="3457">
                  <c:v>40550.479085648149</c:v>
                </c:pt>
                <c:pt idx="3458">
                  <c:v>40550.479085648149</c:v>
                </c:pt>
                <c:pt idx="3459">
                  <c:v>40550.479085648149</c:v>
                </c:pt>
                <c:pt idx="3460">
                  <c:v>40550.479085648149</c:v>
                </c:pt>
                <c:pt idx="3461">
                  <c:v>40550.479085648149</c:v>
                </c:pt>
                <c:pt idx="3462">
                  <c:v>40550.479097222225</c:v>
                </c:pt>
                <c:pt idx="3463">
                  <c:v>40550.479097222225</c:v>
                </c:pt>
                <c:pt idx="3464">
                  <c:v>40550.479097222225</c:v>
                </c:pt>
                <c:pt idx="3465">
                  <c:v>40550.479097222225</c:v>
                </c:pt>
                <c:pt idx="3466">
                  <c:v>40550.479097222225</c:v>
                </c:pt>
                <c:pt idx="3467">
                  <c:v>40550.479097222225</c:v>
                </c:pt>
                <c:pt idx="3468">
                  <c:v>40550.479108796295</c:v>
                </c:pt>
                <c:pt idx="3469">
                  <c:v>40550.479108796295</c:v>
                </c:pt>
                <c:pt idx="3470">
                  <c:v>40550.479108796295</c:v>
                </c:pt>
                <c:pt idx="3471">
                  <c:v>40550.479108796295</c:v>
                </c:pt>
                <c:pt idx="3472">
                  <c:v>40550.479108796295</c:v>
                </c:pt>
                <c:pt idx="3473">
                  <c:v>40550.479108796295</c:v>
                </c:pt>
                <c:pt idx="3474">
                  <c:v>40550.479108796295</c:v>
                </c:pt>
                <c:pt idx="3475">
                  <c:v>40550.479120370372</c:v>
                </c:pt>
                <c:pt idx="3476">
                  <c:v>40550.479120370372</c:v>
                </c:pt>
                <c:pt idx="3477">
                  <c:v>40550.479120370372</c:v>
                </c:pt>
                <c:pt idx="3478">
                  <c:v>40550.479120370372</c:v>
                </c:pt>
                <c:pt idx="3479">
                  <c:v>40550.479120370372</c:v>
                </c:pt>
                <c:pt idx="3480">
                  <c:v>40550.479120370372</c:v>
                </c:pt>
                <c:pt idx="3481">
                  <c:v>40550.479131944441</c:v>
                </c:pt>
                <c:pt idx="3482">
                  <c:v>40550.479131944441</c:v>
                </c:pt>
                <c:pt idx="3483">
                  <c:v>40550.479131944441</c:v>
                </c:pt>
                <c:pt idx="3484">
                  <c:v>40550.479131944441</c:v>
                </c:pt>
                <c:pt idx="3485">
                  <c:v>40550.479131944441</c:v>
                </c:pt>
                <c:pt idx="3486">
                  <c:v>40550.479131944441</c:v>
                </c:pt>
                <c:pt idx="3487">
                  <c:v>40550.479143518518</c:v>
                </c:pt>
                <c:pt idx="3488">
                  <c:v>40550.479143518518</c:v>
                </c:pt>
                <c:pt idx="3489">
                  <c:v>40550.479143518518</c:v>
                </c:pt>
                <c:pt idx="3490">
                  <c:v>40550.479143518518</c:v>
                </c:pt>
                <c:pt idx="3491">
                  <c:v>40550.479143518518</c:v>
                </c:pt>
                <c:pt idx="3492">
                  <c:v>40550.479143518518</c:v>
                </c:pt>
                <c:pt idx="3493">
                  <c:v>40550.479155092595</c:v>
                </c:pt>
                <c:pt idx="3494">
                  <c:v>40550.479155092595</c:v>
                </c:pt>
                <c:pt idx="3495">
                  <c:v>40550.479155092595</c:v>
                </c:pt>
                <c:pt idx="3496">
                  <c:v>40550.479155092595</c:v>
                </c:pt>
                <c:pt idx="3497">
                  <c:v>40550.479155092595</c:v>
                </c:pt>
                <c:pt idx="3498">
                  <c:v>40550.479155092595</c:v>
                </c:pt>
                <c:pt idx="3499">
                  <c:v>40550.479166666664</c:v>
                </c:pt>
                <c:pt idx="3500">
                  <c:v>40550.479166666664</c:v>
                </c:pt>
                <c:pt idx="3501">
                  <c:v>40550.479166666664</c:v>
                </c:pt>
                <c:pt idx="3502">
                  <c:v>40550.479166666664</c:v>
                </c:pt>
                <c:pt idx="3503">
                  <c:v>40550.479166666664</c:v>
                </c:pt>
                <c:pt idx="3504">
                  <c:v>40550.479166666664</c:v>
                </c:pt>
                <c:pt idx="3505">
                  <c:v>40550.479178240741</c:v>
                </c:pt>
                <c:pt idx="3506">
                  <c:v>40550.479178240741</c:v>
                </c:pt>
                <c:pt idx="3507">
                  <c:v>40550.479178240741</c:v>
                </c:pt>
                <c:pt idx="3508">
                  <c:v>40550.479178240741</c:v>
                </c:pt>
                <c:pt idx="3509">
                  <c:v>40550.479178240741</c:v>
                </c:pt>
                <c:pt idx="3510">
                  <c:v>40550.479178240741</c:v>
                </c:pt>
                <c:pt idx="3511">
                  <c:v>40550.479189814818</c:v>
                </c:pt>
                <c:pt idx="3512">
                  <c:v>40550.479189814818</c:v>
                </c:pt>
                <c:pt idx="3513">
                  <c:v>40550.479189814818</c:v>
                </c:pt>
                <c:pt idx="3514">
                  <c:v>40550.479189814818</c:v>
                </c:pt>
                <c:pt idx="3515">
                  <c:v>40550.479189814818</c:v>
                </c:pt>
                <c:pt idx="3516">
                  <c:v>40550.479189814818</c:v>
                </c:pt>
                <c:pt idx="3517">
                  <c:v>40550.479201388887</c:v>
                </c:pt>
                <c:pt idx="3518">
                  <c:v>40550.479201388887</c:v>
                </c:pt>
                <c:pt idx="3519">
                  <c:v>40550.479201388887</c:v>
                </c:pt>
                <c:pt idx="3520">
                  <c:v>40550.479201388887</c:v>
                </c:pt>
                <c:pt idx="3521">
                  <c:v>40550.479201388887</c:v>
                </c:pt>
                <c:pt idx="3522">
                  <c:v>40550.479201388887</c:v>
                </c:pt>
                <c:pt idx="3523">
                  <c:v>40550.479212962964</c:v>
                </c:pt>
                <c:pt idx="3524">
                  <c:v>40550.479212962964</c:v>
                </c:pt>
                <c:pt idx="3525">
                  <c:v>40550.479212962964</c:v>
                </c:pt>
                <c:pt idx="3526">
                  <c:v>40550.479212962964</c:v>
                </c:pt>
                <c:pt idx="3527">
                  <c:v>40550.479212962964</c:v>
                </c:pt>
                <c:pt idx="3528">
                  <c:v>40550.479212962964</c:v>
                </c:pt>
                <c:pt idx="3529">
                  <c:v>40550.479212962964</c:v>
                </c:pt>
                <c:pt idx="3530">
                  <c:v>40550.479224537034</c:v>
                </c:pt>
                <c:pt idx="3531">
                  <c:v>40550.479224537034</c:v>
                </c:pt>
                <c:pt idx="3532">
                  <c:v>40550.479224537034</c:v>
                </c:pt>
                <c:pt idx="3533">
                  <c:v>40550.479224537034</c:v>
                </c:pt>
                <c:pt idx="3534">
                  <c:v>40550.479224537034</c:v>
                </c:pt>
                <c:pt idx="3535">
                  <c:v>40550.479224537034</c:v>
                </c:pt>
                <c:pt idx="3536">
                  <c:v>40550.47923611111</c:v>
                </c:pt>
                <c:pt idx="3537">
                  <c:v>40550.47923611111</c:v>
                </c:pt>
                <c:pt idx="3538">
                  <c:v>40550.47923611111</c:v>
                </c:pt>
                <c:pt idx="3539">
                  <c:v>40550.47923611111</c:v>
                </c:pt>
                <c:pt idx="3540">
                  <c:v>40550.47923611111</c:v>
                </c:pt>
                <c:pt idx="3541">
                  <c:v>40550.47923611111</c:v>
                </c:pt>
                <c:pt idx="3542">
                  <c:v>40550.479247685187</c:v>
                </c:pt>
                <c:pt idx="3543">
                  <c:v>40550.479247685187</c:v>
                </c:pt>
                <c:pt idx="3544">
                  <c:v>40550.479247685187</c:v>
                </c:pt>
                <c:pt idx="3545">
                  <c:v>40550.479247685187</c:v>
                </c:pt>
                <c:pt idx="3546">
                  <c:v>40550.479247685187</c:v>
                </c:pt>
                <c:pt idx="3547">
                  <c:v>40550.479247685187</c:v>
                </c:pt>
                <c:pt idx="3548">
                  <c:v>40550.479247685187</c:v>
                </c:pt>
                <c:pt idx="3549">
                  <c:v>40550.479259259257</c:v>
                </c:pt>
                <c:pt idx="3550">
                  <c:v>40550.479259259257</c:v>
                </c:pt>
                <c:pt idx="3551">
                  <c:v>40550.479259259257</c:v>
                </c:pt>
                <c:pt idx="3552">
                  <c:v>40550.479259259257</c:v>
                </c:pt>
                <c:pt idx="3553">
                  <c:v>40550.479259259257</c:v>
                </c:pt>
                <c:pt idx="3554">
                  <c:v>40550.479259259257</c:v>
                </c:pt>
                <c:pt idx="3555">
                  <c:v>40550.479270833333</c:v>
                </c:pt>
                <c:pt idx="3556">
                  <c:v>40550.479270833333</c:v>
                </c:pt>
                <c:pt idx="3557">
                  <c:v>40550.479270833333</c:v>
                </c:pt>
                <c:pt idx="3558">
                  <c:v>40550.479270833333</c:v>
                </c:pt>
                <c:pt idx="3559">
                  <c:v>40550.479270833333</c:v>
                </c:pt>
                <c:pt idx="3560">
                  <c:v>40550.479270833333</c:v>
                </c:pt>
                <c:pt idx="3561">
                  <c:v>40550.47928240741</c:v>
                </c:pt>
                <c:pt idx="3562">
                  <c:v>40550.47928240741</c:v>
                </c:pt>
                <c:pt idx="3563">
                  <c:v>40550.47928240741</c:v>
                </c:pt>
                <c:pt idx="3564">
                  <c:v>40550.47928240741</c:v>
                </c:pt>
                <c:pt idx="3565">
                  <c:v>40550.47928240741</c:v>
                </c:pt>
                <c:pt idx="3566">
                  <c:v>40550.47928240741</c:v>
                </c:pt>
                <c:pt idx="3567">
                  <c:v>40550.47929398148</c:v>
                </c:pt>
                <c:pt idx="3568">
                  <c:v>40550.47929398148</c:v>
                </c:pt>
                <c:pt idx="3569">
                  <c:v>40550.47929398148</c:v>
                </c:pt>
                <c:pt idx="3570">
                  <c:v>40550.47929398148</c:v>
                </c:pt>
                <c:pt idx="3571">
                  <c:v>40550.47929398148</c:v>
                </c:pt>
                <c:pt idx="3572">
                  <c:v>40550.47929398148</c:v>
                </c:pt>
                <c:pt idx="3573">
                  <c:v>40550.479305555556</c:v>
                </c:pt>
                <c:pt idx="3574">
                  <c:v>40550.479305555556</c:v>
                </c:pt>
                <c:pt idx="3575">
                  <c:v>40550.479305555556</c:v>
                </c:pt>
                <c:pt idx="3576">
                  <c:v>40550.479305555556</c:v>
                </c:pt>
                <c:pt idx="3577">
                  <c:v>40550.479305555556</c:v>
                </c:pt>
                <c:pt idx="3578">
                  <c:v>40550.479305555556</c:v>
                </c:pt>
                <c:pt idx="3579">
                  <c:v>40550.479317129626</c:v>
                </c:pt>
                <c:pt idx="3580">
                  <c:v>40550.479317129626</c:v>
                </c:pt>
                <c:pt idx="3581">
                  <c:v>40550.479317129626</c:v>
                </c:pt>
                <c:pt idx="3582">
                  <c:v>40550.479317129626</c:v>
                </c:pt>
                <c:pt idx="3583">
                  <c:v>40550.479317129626</c:v>
                </c:pt>
                <c:pt idx="3584">
                  <c:v>40550.479317129626</c:v>
                </c:pt>
                <c:pt idx="3585">
                  <c:v>40550.479317129626</c:v>
                </c:pt>
                <c:pt idx="3586">
                  <c:v>40550.479328703703</c:v>
                </c:pt>
                <c:pt idx="3587">
                  <c:v>40550.479328703703</c:v>
                </c:pt>
                <c:pt idx="3588">
                  <c:v>40550.479328703703</c:v>
                </c:pt>
                <c:pt idx="3589">
                  <c:v>40550.479328703703</c:v>
                </c:pt>
                <c:pt idx="3590">
                  <c:v>40550.479328703703</c:v>
                </c:pt>
                <c:pt idx="3591">
                  <c:v>40550.479328703703</c:v>
                </c:pt>
                <c:pt idx="3592">
                  <c:v>40550.47934027778</c:v>
                </c:pt>
                <c:pt idx="3593">
                  <c:v>40550.47934027778</c:v>
                </c:pt>
                <c:pt idx="3594">
                  <c:v>40550.47934027778</c:v>
                </c:pt>
                <c:pt idx="3595">
                  <c:v>40550.47934027778</c:v>
                </c:pt>
                <c:pt idx="3596">
                  <c:v>40550.47934027778</c:v>
                </c:pt>
                <c:pt idx="3597">
                  <c:v>40550.47934027778</c:v>
                </c:pt>
                <c:pt idx="3598">
                  <c:v>40550.479351851849</c:v>
                </c:pt>
                <c:pt idx="3599">
                  <c:v>40550.479351851849</c:v>
                </c:pt>
                <c:pt idx="3600">
                  <c:v>40550.479351851849</c:v>
                </c:pt>
                <c:pt idx="3601">
                  <c:v>40550.479351851849</c:v>
                </c:pt>
                <c:pt idx="3602">
                  <c:v>40550.479351851849</c:v>
                </c:pt>
                <c:pt idx="3603">
                  <c:v>40550.479351851849</c:v>
                </c:pt>
                <c:pt idx="3604">
                  <c:v>40550.479363425926</c:v>
                </c:pt>
                <c:pt idx="3605">
                  <c:v>40550.479363425926</c:v>
                </c:pt>
                <c:pt idx="3606">
                  <c:v>40550.479363425926</c:v>
                </c:pt>
                <c:pt idx="3607">
                  <c:v>40550.479363425926</c:v>
                </c:pt>
                <c:pt idx="3608">
                  <c:v>40550.479363425926</c:v>
                </c:pt>
                <c:pt idx="3609">
                  <c:v>40550.479363425926</c:v>
                </c:pt>
                <c:pt idx="3610">
                  <c:v>40550.479375000003</c:v>
                </c:pt>
                <c:pt idx="3611">
                  <c:v>40550.479375000003</c:v>
                </c:pt>
                <c:pt idx="3612">
                  <c:v>40550.479375000003</c:v>
                </c:pt>
                <c:pt idx="3613">
                  <c:v>40550.479375000003</c:v>
                </c:pt>
                <c:pt idx="3614">
                  <c:v>40550.479375000003</c:v>
                </c:pt>
                <c:pt idx="3615">
                  <c:v>40550.479375000003</c:v>
                </c:pt>
                <c:pt idx="3616">
                  <c:v>40550.479386574072</c:v>
                </c:pt>
                <c:pt idx="3617">
                  <c:v>40550.479386574072</c:v>
                </c:pt>
                <c:pt idx="3618">
                  <c:v>40550.479386574072</c:v>
                </c:pt>
                <c:pt idx="3619">
                  <c:v>40550.479386574072</c:v>
                </c:pt>
                <c:pt idx="3620">
                  <c:v>40550.479386574072</c:v>
                </c:pt>
                <c:pt idx="3621">
                  <c:v>40550.479386574072</c:v>
                </c:pt>
                <c:pt idx="3622">
                  <c:v>40550.479398148149</c:v>
                </c:pt>
                <c:pt idx="3623">
                  <c:v>40550.479398148149</c:v>
                </c:pt>
                <c:pt idx="3624">
                  <c:v>40550.479398148149</c:v>
                </c:pt>
                <c:pt idx="3625">
                  <c:v>40550.479398148149</c:v>
                </c:pt>
                <c:pt idx="3626">
                  <c:v>40550.479398148149</c:v>
                </c:pt>
                <c:pt idx="3627">
                  <c:v>40550.479398148149</c:v>
                </c:pt>
                <c:pt idx="3628">
                  <c:v>40550.479409722226</c:v>
                </c:pt>
                <c:pt idx="3629">
                  <c:v>40550.479409722226</c:v>
                </c:pt>
                <c:pt idx="3630">
                  <c:v>40550.479409722226</c:v>
                </c:pt>
                <c:pt idx="3631">
                  <c:v>40550.479409722226</c:v>
                </c:pt>
                <c:pt idx="3632">
                  <c:v>40550.479409722226</c:v>
                </c:pt>
                <c:pt idx="3633">
                  <c:v>40550.479409722226</c:v>
                </c:pt>
                <c:pt idx="3634">
                  <c:v>40550.479421296295</c:v>
                </c:pt>
                <c:pt idx="3635">
                  <c:v>40550.479421296295</c:v>
                </c:pt>
                <c:pt idx="3636">
                  <c:v>40550.479421296295</c:v>
                </c:pt>
                <c:pt idx="3637">
                  <c:v>40550.479421296295</c:v>
                </c:pt>
                <c:pt idx="3638">
                  <c:v>40550.479421296295</c:v>
                </c:pt>
                <c:pt idx="3639">
                  <c:v>40550.479421296295</c:v>
                </c:pt>
                <c:pt idx="3640">
                  <c:v>40550.479432870372</c:v>
                </c:pt>
                <c:pt idx="3641">
                  <c:v>40550.479432870372</c:v>
                </c:pt>
                <c:pt idx="3642">
                  <c:v>40550.479432870372</c:v>
                </c:pt>
                <c:pt idx="3643">
                  <c:v>40550.479432870372</c:v>
                </c:pt>
                <c:pt idx="3644">
                  <c:v>40550.479432870372</c:v>
                </c:pt>
                <c:pt idx="3645">
                  <c:v>40550.479432870372</c:v>
                </c:pt>
                <c:pt idx="3646">
                  <c:v>40550.479444444441</c:v>
                </c:pt>
                <c:pt idx="3647">
                  <c:v>40550.479444444441</c:v>
                </c:pt>
                <c:pt idx="3648">
                  <c:v>40550.479444444441</c:v>
                </c:pt>
                <c:pt idx="3649">
                  <c:v>40550.479444444441</c:v>
                </c:pt>
                <c:pt idx="3650">
                  <c:v>40550.479444444441</c:v>
                </c:pt>
                <c:pt idx="3651">
                  <c:v>40550.479444444441</c:v>
                </c:pt>
                <c:pt idx="3652">
                  <c:v>40550.479456018518</c:v>
                </c:pt>
                <c:pt idx="3653">
                  <c:v>40550.479456018518</c:v>
                </c:pt>
                <c:pt idx="3654">
                  <c:v>40550.479456018518</c:v>
                </c:pt>
                <c:pt idx="3655">
                  <c:v>40550.479456018518</c:v>
                </c:pt>
                <c:pt idx="3656">
                  <c:v>40550.479456018518</c:v>
                </c:pt>
                <c:pt idx="3657">
                  <c:v>40550.479456018518</c:v>
                </c:pt>
                <c:pt idx="3658">
                  <c:v>40550.479456018518</c:v>
                </c:pt>
                <c:pt idx="3659">
                  <c:v>40550.479467592595</c:v>
                </c:pt>
                <c:pt idx="3660">
                  <c:v>40550.479467592595</c:v>
                </c:pt>
                <c:pt idx="3661">
                  <c:v>40550.479467592595</c:v>
                </c:pt>
                <c:pt idx="3662">
                  <c:v>40550.479467592595</c:v>
                </c:pt>
                <c:pt idx="3663">
                  <c:v>40550.479467592595</c:v>
                </c:pt>
                <c:pt idx="3664">
                  <c:v>40550.479467592595</c:v>
                </c:pt>
                <c:pt idx="3665">
                  <c:v>40550.479479166665</c:v>
                </c:pt>
                <c:pt idx="3666">
                  <c:v>40550.479479166665</c:v>
                </c:pt>
                <c:pt idx="3667">
                  <c:v>40550.479479166665</c:v>
                </c:pt>
                <c:pt idx="3668">
                  <c:v>40550.479479166665</c:v>
                </c:pt>
                <c:pt idx="3669">
                  <c:v>40550.479479166665</c:v>
                </c:pt>
                <c:pt idx="3670">
                  <c:v>40550.479479166665</c:v>
                </c:pt>
                <c:pt idx="3671">
                  <c:v>40550.479490740741</c:v>
                </c:pt>
                <c:pt idx="3672">
                  <c:v>40550.479490740741</c:v>
                </c:pt>
                <c:pt idx="3673">
                  <c:v>40550.479490740741</c:v>
                </c:pt>
                <c:pt idx="3674">
                  <c:v>40550.479490740741</c:v>
                </c:pt>
                <c:pt idx="3675">
                  <c:v>40550.479490740741</c:v>
                </c:pt>
                <c:pt idx="3676">
                  <c:v>40550.479490740741</c:v>
                </c:pt>
                <c:pt idx="3677">
                  <c:v>40550.479502314818</c:v>
                </c:pt>
                <c:pt idx="3678">
                  <c:v>40550.479502314818</c:v>
                </c:pt>
                <c:pt idx="3679">
                  <c:v>40550.479502314818</c:v>
                </c:pt>
                <c:pt idx="3680">
                  <c:v>40550.479502314818</c:v>
                </c:pt>
                <c:pt idx="3681">
                  <c:v>40550.479502314818</c:v>
                </c:pt>
                <c:pt idx="3682">
                  <c:v>40550.479502314818</c:v>
                </c:pt>
                <c:pt idx="3683">
                  <c:v>40550.479513888888</c:v>
                </c:pt>
                <c:pt idx="3684">
                  <c:v>40550.479513888888</c:v>
                </c:pt>
                <c:pt idx="3685">
                  <c:v>40550.479513888888</c:v>
                </c:pt>
                <c:pt idx="3686">
                  <c:v>40550.479513888888</c:v>
                </c:pt>
                <c:pt idx="3687">
                  <c:v>40550.479513888888</c:v>
                </c:pt>
                <c:pt idx="3688">
                  <c:v>40550.479513888888</c:v>
                </c:pt>
                <c:pt idx="3689">
                  <c:v>40550.479525462964</c:v>
                </c:pt>
                <c:pt idx="3690">
                  <c:v>40550.479525462964</c:v>
                </c:pt>
                <c:pt idx="3691">
                  <c:v>40550.479525462964</c:v>
                </c:pt>
                <c:pt idx="3692">
                  <c:v>40550.479525462964</c:v>
                </c:pt>
                <c:pt idx="3693">
                  <c:v>40550.479525462964</c:v>
                </c:pt>
                <c:pt idx="3694">
                  <c:v>40550.479525462964</c:v>
                </c:pt>
                <c:pt idx="3695">
                  <c:v>40550.479537037034</c:v>
                </c:pt>
                <c:pt idx="3696">
                  <c:v>40550.479537037034</c:v>
                </c:pt>
                <c:pt idx="3697">
                  <c:v>40550.479537037034</c:v>
                </c:pt>
                <c:pt idx="3698">
                  <c:v>40550.479537037034</c:v>
                </c:pt>
                <c:pt idx="3699">
                  <c:v>40550.479537037034</c:v>
                </c:pt>
                <c:pt idx="3700">
                  <c:v>40550.479537037034</c:v>
                </c:pt>
                <c:pt idx="3701">
                  <c:v>40550.479548611111</c:v>
                </c:pt>
                <c:pt idx="3702">
                  <c:v>40550.479548611111</c:v>
                </c:pt>
                <c:pt idx="3703">
                  <c:v>40550.479548611111</c:v>
                </c:pt>
                <c:pt idx="3704">
                  <c:v>40550.479548611111</c:v>
                </c:pt>
                <c:pt idx="3705">
                  <c:v>40550.479548611111</c:v>
                </c:pt>
                <c:pt idx="3706">
                  <c:v>40550.479548611111</c:v>
                </c:pt>
                <c:pt idx="3707">
                  <c:v>40550.479560185187</c:v>
                </c:pt>
                <c:pt idx="3708">
                  <c:v>40550.479560185187</c:v>
                </c:pt>
                <c:pt idx="3709">
                  <c:v>40550.479560185187</c:v>
                </c:pt>
                <c:pt idx="3710">
                  <c:v>40550.479560185187</c:v>
                </c:pt>
                <c:pt idx="3711">
                  <c:v>40550.479560185187</c:v>
                </c:pt>
                <c:pt idx="3712">
                  <c:v>40550.479560185187</c:v>
                </c:pt>
                <c:pt idx="3713">
                  <c:v>40550.479571759257</c:v>
                </c:pt>
                <c:pt idx="3714">
                  <c:v>40550.479571759257</c:v>
                </c:pt>
                <c:pt idx="3715">
                  <c:v>40550.479571759257</c:v>
                </c:pt>
                <c:pt idx="3716">
                  <c:v>40550.479571759257</c:v>
                </c:pt>
                <c:pt idx="3717">
                  <c:v>40550.479571759257</c:v>
                </c:pt>
                <c:pt idx="3718">
                  <c:v>40550.479571759257</c:v>
                </c:pt>
                <c:pt idx="3719">
                  <c:v>40550.479571759257</c:v>
                </c:pt>
                <c:pt idx="3720">
                  <c:v>40550.479583333334</c:v>
                </c:pt>
                <c:pt idx="3721">
                  <c:v>40550.479583333334</c:v>
                </c:pt>
                <c:pt idx="3722">
                  <c:v>40550.479583333334</c:v>
                </c:pt>
                <c:pt idx="3723">
                  <c:v>40550.479583333334</c:v>
                </c:pt>
                <c:pt idx="3724">
                  <c:v>40550.479583333334</c:v>
                </c:pt>
                <c:pt idx="3725">
                  <c:v>40550.479583333334</c:v>
                </c:pt>
                <c:pt idx="3726">
                  <c:v>40550.479594907411</c:v>
                </c:pt>
                <c:pt idx="3727">
                  <c:v>40550.479594907411</c:v>
                </c:pt>
                <c:pt idx="3728">
                  <c:v>40550.479594907411</c:v>
                </c:pt>
                <c:pt idx="3729">
                  <c:v>40550.479594907411</c:v>
                </c:pt>
                <c:pt idx="3730">
                  <c:v>40550.479594907411</c:v>
                </c:pt>
                <c:pt idx="3731">
                  <c:v>40550.479594907411</c:v>
                </c:pt>
                <c:pt idx="3732">
                  <c:v>40550.47960648148</c:v>
                </c:pt>
                <c:pt idx="3733">
                  <c:v>40550.47960648148</c:v>
                </c:pt>
                <c:pt idx="3734">
                  <c:v>40550.47960648148</c:v>
                </c:pt>
                <c:pt idx="3735">
                  <c:v>40550.47960648148</c:v>
                </c:pt>
                <c:pt idx="3736">
                  <c:v>40550.47960648148</c:v>
                </c:pt>
                <c:pt idx="3737">
                  <c:v>40550.47960648148</c:v>
                </c:pt>
                <c:pt idx="3738">
                  <c:v>40550.479618055557</c:v>
                </c:pt>
                <c:pt idx="3739">
                  <c:v>40550.479618055557</c:v>
                </c:pt>
                <c:pt idx="3740">
                  <c:v>40550.479618055557</c:v>
                </c:pt>
                <c:pt idx="3741">
                  <c:v>40550.479618055557</c:v>
                </c:pt>
                <c:pt idx="3742">
                  <c:v>40550.479618055557</c:v>
                </c:pt>
                <c:pt idx="3743">
                  <c:v>40550.479618055557</c:v>
                </c:pt>
                <c:pt idx="3744">
                  <c:v>40550.479629629626</c:v>
                </c:pt>
                <c:pt idx="3745">
                  <c:v>40550.479629629626</c:v>
                </c:pt>
                <c:pt idx="3746">
                  <c:v>40550.479629629626</c:v>
                </c:pt>
                <c:pt idx="3747">
                  <c:v>40550.479629629626</c:v>
                </c:pt>
                <c:pt idx="3748">
                  <c:v>40550.479629629626</c:v>
                </c:pt>
                <c:pt idx="3749">
                  <c:v>40550.479629629626</c:v>
                </c:pt>
                <c:pt idx="3750">
                  <c:v>40550.479641203703</c:v>
                </c:pt>
                <c:pt idx="3751">
                  <c:v>40550.479641203703</c:v>
                </c:pt>
                <c:pt idx="3752">
                  <c:v>40550.479641203703</c:v>
                </c:pt>
                <c:pt idx="3753">
                  <c:v>40550.479641203703</c:v>
                </c:pt>
                <c:pt idx="3754">
                  <c:v>40550.479641203703</c:v>
                </c:pt>
                <c:pt idx="3755">
                  <c:v>40550.479641203703</c:v>
                </c:pt>
                <c:pt idx="3756">
                  <c:v>40550.47965277778</c:v>
                </c:pt>
                <c:pt idx="3757">
                  <c:v>40550.47965277778</c:v>
                </c:pt>
                <c:pt idx="3758">
                  <c:v>40550.47965277778</c:v>
                </c:pt>
                <c:pt idx="3759">
                  <c:v>40550.47965277778</c:v>
                </c:pt>
                <c:pt idx="3760">
                  <c:v>40550.47965277778</c:v>
                </c:pt>
                <c:pt idx="3761">
                  <c:v>40550.47965277778</c:v>
                </c:pt>
                <c:pt idx="3762">
                  <c:v>40550.479664351849</c:v>
                </c:pt>
                <c:pt idx="3763">
                  <c:v>40550.479664351849</c:v>
                </c:pt>
                <c:pt idx="3764">
                  <c:v>40550.479664351849</c:v>
                </c:pt>
                <c:pt idx="3765">
                  <c:v>40550.479664351849</c:v>
                </c:pt>
                <c:pt idx="3766">
                  <c:v>40550.479664351849</c:v>
                </c:pt>
                <c:pt idx="3767">
                  <c:v>40550.479664351849</c:v>
                </c:pt>
                <c:pt idx="3768">
                  <c:v>40550.479675925926</c:v>
                </c:pt>
                <c:pt idx="3769">
                  <c:v>40550.479675925926</c:v>
                </c:pt>
                <c:pt idx="3770">
                  <c:v>40550.479675925926</c:v>
                </c:pt>
                <c:pt idx="3771">
                  <c:v>40550.479675925926</c:v>
                </c:pt>
                <c:pt idx="3772">
                  <c:v>40550.479675925926</c:v>
                </c:pt>
                <c:pt idx="3773">
                  <c:v>40550.479675925926</c:v>
                </c:pt>
                <c:pt idx="3774">
                  <c:v>40550.479687500003</c:v>
                </c:pt>
                <c:pt idx="3775">
                  <c:v>40550.479687500003</c:v>
                </c:pt>
                <c:pt idx="3776">
                  <c:v>40550.479687500003</c:v>
                </c:pt>
                <c:pt idx="3777">
                  <c:v>40550.479687500003</c:v>
                </c:pt>
                <c:pt idx="3778">
                  <c:v>40550.479687500003</c:v>
                </c:pt>
                <c:pt idx="3779">
                  <c:v>40550.479687500003</c:v>
                </c:pt>
                <c:pt idx="3780">
                  <c:v>40550.479699074072</c:v>
                </c:pt>
                <c:pt idx="3781">
                  <c:v>40550.479699074072</c:v>
                </c:pt>
                <c:pt idx="3782">
                  <c:v>40550.479699074072</c:v>
                </c:pt>
                <c:pt idx="3783">
                  <c:v>40550.479699074072</c:v>
                </c:pt>
                <c:pt idx="3784">
                  <c:v>40550.479699074072</c:v>
                </c:pt>
                <c:pt idx="3785">
                  <c:v>40550.479699074072</c:v>
                </c:pt>
                <c:pt idx="3786">
                  <c:v>40550.479699074072</c:v>
                </c:pt>
                <c:pt idx="3787">
                  <c:v>40550.479710648149</c:v>
                </c:pt>
                <c:pt idx="3788">
                  <c:v>40550.479710648149</c:v>
                </c:pt>
                <c:pt idx="3789">
                  <c:v>40550.479710648149</c:v>
                </c:pt>
                <c:pt idx="3790">
                  <c:v>40550.479710648149</c:v>
                </c:pt>
                <c:pt idx="3791">
                  <c:v>40550.479710648149</c:v>
                </c:pt>
                <c:pt idx="3792">
                  <c:v>40550.479710648149</c:v>
                </c:pt>
                <c:pt idx="3793">
                  <c:v>40550.479722222219</c:v>
                </c:pt>
                <c:pt idx="3794">
                  <c:v>40550.479722222219</c:v>
                </c:pt>
                <c:pt idx="3795">
                  <c:v>40550.479722222219</c:v>
                </c:pt>
                <c:pt idx="3796">
                  <c:v>40550.479722222219</c:v>
                </c:pt>
                <c:pt idx="3797">
                  <c:v>40550.479722222219</c:v>
                </c:pt>
                <c:pt idx="3798">
                  <c:v>40550.479722222219</c:v>
                </c:pt>
                <c:pt idx="3799">
                  <c:v>40550.479733796295</c:v>
                </c:pt>
                <c:pt idx="3800">
                  <c:v>40550.479733796295</c:v>
                </c:pt>
                <c:pt idx="3801">
                  <c:v>40550.479733796295</c:v>
                </c:pt>
                <c:pt idx="3802">
                  <c:v>40550.479733796295</c:v>
                </c:pt>
                <c:pt idx="3803">
                  <c:v>40550.479733796295</c:v>
                </c:pt>
                <c:pt idx="3804">
                  <c:v>40550.479733796295</c:v>
                </c:pt>
                <c:pt idx="3805">
                  <c:v>40550.479745370372</c:v>
                </c:pt>
                <c:pt idx="3806">
                  <c:v>40550.479745370372</c:v>
                </c:pt>
                <c:pt idx="3807">
                  <c:v>40550.479745370372</c:v>
                </c:pt>
                <c:pt idx="3808">
                  <c:v>40550.479745370372</c:v>
                </c:pt>
                <c:pt idx="3809">
                  <c:v>40550.479745370372</c:v>
                </c:pt>
                <c:pt idx="3810">
                  <c:v>40550.479745370372</c:v>
                </c:pt>
                <c:pt idx="3811">
                  <c:v>40550.479756944442</c:v>
                </c:pt>
                <c:pt idx="3812">
                  <c:v>40550.479756944442</c:v>
                </c:pt>
                <c:pt idx="3813">
                  <c:v>40550.479756944442</c:v>
                </c:pt>
                <c:pt idx="3814">
                  <c:v>40550.479756944442</c:v>
                </c:pt>
                <c:pt idx="3815">
                  <c:v>40550.479756944442</c:v>
                </c:pt>
                <c:pt idx="3816">
                  <c:v>40550.479756944442</c:v>
                </c:pt>
                <c:pt idx="3817">
                  <c:v>40550.479756944442</c:v>
                </c:pt>
                <c:pt idx="3818">
                  <c:v>40550.479768518519</c:v>
                </c:pt>
                <c:pt idx="3819">
                  <c:v>40550.479768518519</c:v>
                </c:pt>
                <c:pt idx="3820">
                  <c:v>40550.479768518519</c:v>
                </c:pt>
                <c:pt idx="3821">
                  <c:v>40550.479768518519</c:v>
                </c:pt>
                <c:pt idx="3822">
                  <c:v>40550.479768518519</c:v>
                </c:pt>
                <c:pt idx="3823">
                  <c:v>40550.479768518519</c:v>
                </c:pt>
                <c:pt idx="3824">
                  <c:v>40550.479780092595</c:v>
                </c:pt>
                <c:pt idx="3825">
                  <c:v>40550.479780092595</c:v>
                </c:pt>
                <c:pt idx="3826">
                  <c:v>40550.479780092595</c:v>
                </c:pt>
                <c:pt idx="3827">
                  <c:v>40550.479780092595</c:v>
                </c:pt>
                <c:pt idx="3828">
                  <c:v>40550.479780092595</c:v>
                </c:pt>
                <c:pt idx="3829">
                  <c:v>40550.479780092595</c:v>
                </c:pt>
                <c:pt idx="3830">
                  <c:v>40550.479791666665</c:v>
                </c:pt>
                <c:pt idx="3831">
                  <c:v>40550.479791666665</c:v>
                </c:pt>
                <c:pt idx="3832">
                  <c:v>40550.479791666665</c:v>
                </c:pt>
                <c:pt idx="3833">
                  <c:v>40550.479791666665</c:v>
                </c:pt>
                <c:pt idx="3834">
                  <c:v>40550.479791666665</c:v>
                </c:pt>
                <c:pt idx="3835">
                  <c:v>40550.479791666665</c:v>
                </c:pt>
                <c:pt idx="3836">
                  <c:v>40550.479803240742</c:v>
                </c:pt>
                <c:pt idx="3837">
                  <c:v>40550.479803240742</c:v>
                </c:pt>
                <c:pt idx="3838">
                  <c:v>40550.479803240742</c:v>
                </c:pt>
                <c:pt idx="3839">
                  <c:v>40550.479803240742</c:v>
                </c:pt>
                <c:pt idx="3840">
                  <c:v>40550.479803240742</c:v>
                </c:pt>
                <c:pt idx="3841">
                  <c:v>40550.479803240742</c:v>
                </c:pt>
                <c:pt idx="3842">
                  <c:v>40550.479814814818</c:v>
                </c:pt>
                <c:pt idx="3843">
                  <c:v>40550.479814814818</c:v>
                </c:pt>
                <c:pt idx="3844">
                  <c:v>40550.479814814818</c:v>
                </c:pt>
                <c:pt idx="3845">
                  <c:v>40550.479814814818</c:v>
                </c:pt>
                <c:pt idx="3846">
                  <c:v>40550.479814814818</c:v>
                </c:pt>
                <c:pt idx="3847">
                  <c:v>40550.479814814818</c:v>
                </c:pt>
                <c:pt idx="3848">
                  <c:v>40550.479826388888</c:v>
                </c:pt>
                <c:pt idx="3849">
                  <c:v>40550.479826388888</c:v>
                </c:pt>
                <c:pt idx="3850">
                  <c:v>40550.479826388888</c:v>
                </c:pt>
                <c:pt idx="3851">
                  <c:v>40550.479826388888</c:v>
                </c:pt>
                <c:pt idx="3852">
                  <c:v>40550.479826388888</c:v>
                </c:pt>
                <c:pt idx="3853">
                  <c:v>40550.479826388888</c:v>
                </c:pt>
                <c:pt idx="3854">
                  <c:v>40550.479837962965</c:v>
                </c:pt>
                <c:pt idx="3855">
                  <c:v>40550.479837962965</c:v>
                </c:pt>
                <c:pt idx="3856">
                  <c:v>40550.479837962965</c:v>
                </c:pt>
                <c:pt idx="3857">
                  <c:v>40550.479837962965</c:v>
                </c:pt>
                <c:pt idx="3858">
                  <c:v>40550.479837962965</c:v>
                </c:pt>
                <c:pt idx="3859">
                  <c:v>40550.479837962965</c:v>
                </c:pt>
                <c:pt idx="3860">
                  <c:v>40550.479849537034</c:v>
                </c:pt>
                <c:pt idx="3861">
                  <c:v>40550.479849537034</c:v>
                </c:pt>
                <c:pt idx="3862">
                  <c:v>40550.479849537034</c:v>
                </c:pt>
                <c:pt idx="3863">
                  <c:v>40550.479849537034</c:v>
                </c:pt>
                <c:pt idx="3864">
                  <c:v>40550.479849537034</c:v>
                </c:pt>
                <c:pt idx="3865">
                  <c:v>40550.479849537034</c:v>
                </c:pt>
                <c:pt idx="3866">
                  <c:v>40550.479849537034</c:v>
                </c:pt>
                <c:pt idx="3867">
                  <c:v>40550.479861111111</c:v>
                </c:pt>
                <c:pt idx="3868">
                  <c:v>40550.479861111111</c:v>
                </c:pt>
                <c:pt idx="3869">
                  <c:v>40550.479861111111</c:v>
                </c:pt>
                <c:pt idx="3870">
                  <c:v>40550.479861111111</c:v>
                </c:pt>
                <c:pt idx="3871">
                  <c:v>40550.479861111111</c:v>
                </c:pt>
                <c:pt idx="3872">
                  <c:v>40550.479861111111</c:v>
                </c:pt>
                <c:pt idx="3873">
                  <c:v>40550.479872685188</c:v>
                </c:pt>
                <c:pt idx="3874">
                  <c:v>40550.479872685188</c:v>
                </c:pt>
                <c:pt idx="3875">
                  <c:v>40550.479872685188</c:v>
                </c:pt>
                <c:pt idx="3876">
                  <c:v>40550.479872685188</c:v>
                </c:pt>
                <c:pt idx="3877">
                  <c:v>40550.479872685188</c:v>
                </c:pt>
                <c:pt idx="3878">
                  <c:v>40550.479872685188</c:v>
                </c:pt>
                <c:pt idx="3879">
                  <c:v>40550.479884259257</c:v>
                </c:pt>
                <c:pt idx="3880">
                  <c:v>40550.479884259257</c:v>
                </c:pt>
                <c:pt idx="3881">
                  <c:v>40550.479884259257</c:v>
                </c:pt>
                <c:pt idx="3882">
                  <c:v>40550.479884259257</c:v>
                </c:pt>
                <c:pt idx="3883">
                  <c:v>40550.479884259257</c:v>
                </c:pt>
                <c:pt idx="3884">
                  <c:v>40550.479884259257</c:v>
                </c:pt>
                <c:pt idx="3885">
                  <c:v>40550.479895833334</c:v>
                </c:pt>
                <c:pt idx="3886">
                  <c:v>40550.479895833334</c:v>
                </c:pt>
                <c:pt idx="3887">
                  <c:v>40550.479895833334</c:v>
                </c:pt>
                <c:pt idx="3888">
                  <c:v>40550.479895833334</c:v>
                </c:pt>
                <c:pt idx="3889">
                  <c:v>40550.479895833334</c:v>
                </c:pt>
                <c:pt idx="3890">
                  <c:v>40550.479895833334</c:v>
                </c:pt>
                <c:pt idx="3891">
                  <c:v>40550.480173611111</c:v>
                </c:pt>
                <c:pt idx="3892">
                  <c:v>40550.480185185188</c:v>
                </c:pt>
                <c:pt idx="3893">
                  <c:v>40550.480196759258</c:v>
                </c:pt>
                <c:pt idx="3894">
                  <c:v>40550.480208333334</c:v>
                </c:pt>
                <c:pt idx="3895">
                  <c:v>40550.480208333334</c:v>
                </c:pt>
                <c:pt idx="3896">
                  <c:v>40550.480219907404</c:v>
                </c:pt>
                <c:pt idx="3897">
                  <c:v>40550.480231481481</c:v>
                </c:pt>
                <c:pt idx="3898">
                  <c:v>40550.480243055557</c:v>
                </c:pt>
                <c:pt idx="3899">
                  <c:v>40550.480254629627</c:v>
                </c:pt>
                <c:pt idx="3900">
                  <c:v>40550.480254629627</c:v>
                </c:pt>
                <c:pt idx="3901">
                  <c:v>40550.480266203704</c:v>
                </c:pt>
                <c:pt idx="3902">
                  <c:v>40550.48027777778</c:v>
                </c:pt>
                <c:pt idx="3903">
                  <c:v>40550.48028935185</c:v>
                </c:pt>
                <c:pt idx="3904">
                  <c:v>40550.480300925927</c:v>
                </c:pt>
                <c:pt idx="3905">
                  <c:v>40550.480300925927</c:v>
                </c:pt>
                <c:pt idx="3906">
                  <c:v>40550.480312500003</c:v>
                </c:pt>
                <c:pt idx="3907">
                  <c:v>40550.480324074073</c:v>
                </c:pt>
                <c:pt idx="3908">
                  <c:v>40550.48033564815</c:v>
                </c:pt>
                <c:pt idx="3909">
                  <c:v>40550.480347222219</c:v>
                </c:pt>
                <c:pt idx="3910">
                  <c:v>40550.480358796296</c:v>
                </c:pt>
                <c:pt idx="3911">
                  <c:v>40550.480358796296</c:v>
                </c:pt>
                <c:pt idx="3912">
                  <c:v>40550.480370370373</c:v>
                </c:pt>
                <c:pt idx="3913">
                  <c:v>40550.480381944442</c:v>
                </c:pt>
                <c:pt idx="3914">
                  <c:v>40550.480393518519</c:v>
                </c:pt>
                <c:pt idx="3915">
                  <c:v>40550.480405092596</c:v>
                </c:pt>
                <c:pt idx="3916">
                  <c:v>40550.480405092596</c:v>
                </c:pt>
                <c:pt idx="3917">
                  <c:v>40550.480416666665</c:v>
                </c:pt>
                <c:pt idx="3918">
                  <c:v>40550.480428240742</c:v>
                </c:pt>
                <c:pt idx="3919">
                  <c:v>40550.480439814812</c:v>
                </c:pt>
                <c:pt idx="3920">
                  <c:v>40550.480451388888</c:v>
                </c:pt>
                <c:pt idx="3921">
                  <c:v>40550.480451388888</c:v>
                </c:pt>
                <c:pt idx="3922">
                  <c:v>40550.480462962965</c:v>
                </c:pt>
                <c:pt idx="3923">
                  <c:v>40550.480474537035</c:v>
                </c:pt>
                <c:pt idx="3924">
                  <c:v>40550.480486111112</c:v>
                </c:pt>
                <c:pt idx="3925">
                  <c:v>40550.480497685188</c:v>
                </c:pt>
                <c:pt idx="3926">
                  <c:v>40550.480497685188</c:v>
                </c:pt>
                <c:pt idx="3927">
                  <c:v>40550.480509259258</c:v>
                </c:pt>
                <c:pt idx="3928">
                  <c:v>40550.480520833335</c:v>
                </c:pt>
                <c:pt idx="3929">
                  <c:v>40550.480532407404</c:v>
                </c:pt>
                <c:pt idx="3930">
                  <c:v>40550.480543981481</c:v>
                </c:pt>
                <c:pt idx="3931">
                  <c:v>40550.480543981481</c:v>
                </c:pt>
                <c:pt idx="3932">
                  <c:v>40550.480555555558</c:v>
                </c:pt>
                <c:pt idx="3933">
                  <c:v>40550.480567129627</c:v>
                </c:pt>
                <c:pt idx="3934">
                  <c:v>40550.480578703704</c:v>
                </c:pt>
                <c:pt idx="3935">
                  <c:v>40550.480590277781</c:v>
                </c:pt>
                <c:pt idx="3936">
                  <c:v>40550.480590277781</c:v>
                </c:pt>
                <c:pt idx="3937">
                  <c:v>40550.48060185185</c:v>
                </c:pt>
                <c:pt idx="3938">
                  <c:v>40550.480613425927</c:v>
                </c:pt>
                <c:pt idx="3939">
                  <c:v>40550.480624999997</c:v>
                </c:pt>
                <c:pt idx="3940">
                  <c:v>40550.480636574073</c:v>
                </c:pt>
                <c:pt idx="3941">
                  <c:v>40550.48064814815</c:v>
                </c:pt>
                <c:pt idx="3942">
                  <c:v>40550.48064814815</c:v>
                </c:pt>
                <c:pt idx="3943">
                  <c:v>40550.48065972222</c:v>
                </c:pt>
                <c:pt idx="3944">
                  <c:v>40550.480671296296</c:v>
                </c:pt>
                <c:pt idx="3945">
                  <c:v>40550.480682870373</c:v>
                </c:pt>
                <c:pt idx="3946">
                  <c:v>40550.480694444443</c:v>
                </c:pt>
                <c:pt idx="3947">
                  <c:v>40550.480694444443</c:v>
                </c:pt>
                <c:pt idx="3948">
                  <c:v>40550.480706018519</c:v>
                </c:pt>
                <c:pt idx="3949">
                  <c:v>40550.480717592596</c:v>
                </c:pt>
                <c:pt idx="3950">
                  <c:v>40550.480729166666</c:v>
                </c:pt>
                <c:pt idx="3951">
                  <c:v>40550.480740740742</c:v>
                </c:pt>
                <c:pt idx="3952">
                  <c:v>40550.480740740742</c:v>
                </c:pt>
                <c:pt idx="3953">
                  <c:v>40550.480752314812</c:v>
                </c:pt>
                <c:pt idx="3954">
                  <c:v>40550.480763888889</c:v>
                </c:pt>
                <c:pt idx="3955">
                  <c:v>40550.480775462966</c:v>
                </c:pt>
                <c:pt idx="3956">
                  <c:v>40550.480787037035</c:v>
                </c:pt>
                <c:pt idx="3957">
                  <c:v>40550.480787037035</c:v>
                </c:pt>
                <c:pt idx="3958">
                  <c:v>40550.480798611112</c:v>
                </c:pt>
                <c:pt idx="3959">
                  <c:v>40550.480810185189</c:v>
                </c:pt>
                <c:pt idx="3960">
                  <c:v>40550.480821759258</c:v>
                </c:pt>
                <c:pt idx="3961">
                  <c:v>40550.480833333335</c:v>
                </c:pt>
                <c:pt idx="3962">
                  <c:v>40550.480844907404</c:v>
                </c:pt>
                <c:pt idx="3963">
                  <c:v>40550.480844907404</c:v>
                </c:pt>
                <c:pt idx="3964">
                  <c:v>40550.480856481481</c:v>
                </c:pt>
                <c:pt idx="3965">
                  <c:v>40550.480868055558</c:v>
                </c:pt>
                <c:pt idx="3966">
                  <c:v>40550.480879629627</c:v>
                </c:pt>
                <c:pt idx="3967">
                  <c:v>40550.480891203704</c:v>
                </c:pt>
                <c:pt idx="3968">
                  <c:v>40550.480891203704</c:v>
                </c:pt>
                <c:pt idx="3969">
                  <c:v>40550.480902777781</c:v>
                </c:pt>
                <c:pt idx="3970">
                  <c:v>40550.480914351851</c:v>
                </c:pt>
                <c:pt idx="3971">
                  <c:v>40550.480925925927</c:v>
                </c:pt>
                <c:pt idx="3972">
                  <c:v>40550.480937499997</c:v>
                </c:pt>
                <c:pt idx="3973">
                  <c:v>40550.480937499997</c:v>
                </c:pt>
                <c:pt idx="3974">
                  <c:v>40550.480949074074</c:v>
                </c:pt>
                <c:pt idx="3975">
                  <c:v>40550.48096064815</c:v>
                </c:pt>
                <c:pt idx="3976">
                  <c:v>40550.48097222222</c:v>
                </c:pt>
                <c:pt idx="3977">
                  <c:v>40550.480983796297</c:v>
                </c:pt>
                <c:pt idx="3978">
                  <c:v>40550.480983796297</c:v>
                </c:pt>
                <c:pt idx="3979">
                  <c:v>40550.480995370373</c:v>
                </c:pt>
                <c:pt idx="3980">
                  <c:v>40550.481006944443</c:v>
                </c:pt>
                <c:pt idx="3981">
                  <c:v>40550.48101851852</c:v>
                </c:pt>
                <c:pt idx="3982">
                  <c:v>40550.481030092589</c:v>
                </c:pt>
                <c:pt idx="3983">
                  <c:v>40550.481030092589</c:v>
                </c:pt>
                <c:pt idx="3984">
                  <c:v>40550.481041666666</c:v>
                </c:pt>
                <c:pt idx="3985">
                  <c:v>40550.481053240743</c:v>
                </c:pt>
                <c:pt idx="3986">
                  <c:v>40550.481064814812</c:v>
                </c:pt>
                <c:pt idx="3987">
                  <c:v>40550.481076388889</c:v>
                </c:pt>
                <c:pt idx="3988">
                  <c:v>40550.481087962966</c:v>
                </c:pt>
                <c:pt idx="3989">
                  <c:v>40550.481087962966</c:v>
                </c:pt>
                <c:pt idx="3990">
                  <c:v>40550.481099537035</c:v>
                </c:pt>
                <c:pt idx="3991">
                  <c:v>40550.481111111112</c:v>
                </c:pt>
                <c:pt idx="3992">
                  <c:v>40550.481122685182</c:v>
                </c:pt>
                <c:pt idx="3993">
                  <c:v>40550.481134259258</c:v>
                </c:pt>
                <c:pt idx="3994">
                  <c:v>40550.481134259258</c:v>
                </c:pt>
                <c:pt idx="3995">
                  <c:v>40550.481145833335</c:v>
                </c:pt>
                <c:pt idx="3996">
                  <c:v>40550.481157407405</c:v>
                </c:pt>
                <c:pt idx="3997">
                  <c:v>40550.481168981481</c:v>
                </c:pt>
                <c:pt idx="3998">
                  <c:v>40550.481180555558</c:v>
                </c:pt>
                <c:pt idx="3999">
                  <c:v>40550.481180555558</c:v>
                </c:pt>
                <c:pt idx="4000">
                  <c:v>40550.481192129628</c:v>
                </c:pt>
                <c:pt idx="4001">
                  <c:v>40550.481203703705</c:v>
                </c:pt>
                <c:pt idx="4002">
                  <c:v>40550.481215277781</c:v>
                </c:pt>
                <c:pt idx="4003">
                  <c:v>40550.481226851851</c:v>
                </c:pt>
                <c:pt idx="4004">
                  <c:v>40550.481226851851</c:v>
                </c:pt>
                <c:pt idx="4005">
                  <c:v>40550.481238425928</c:v>
                </c:pt>
                <c:pt idx="4006">
                  <c:v>40550.481249999997</c:v>
                </c:pt>
                <c:pt idx="4007">
                  <c:v>40550.481261574074</c:v>
                </c:pt>
                <c:pt idx="4008">
                  <c:v>40550.481273148151</c:v>
                </c:pt>
                <c:pt idx="4009">
                  <c:v>40550.481273148151</c:v>
                </c:pt>
                <c:pt idx="4010">
                  <c:v>40550.48128472222</c:v>
                </c:pt>
                <c:pt idx="4011">
                  <c:v>40550.481296296297</c:v>
                </c:pt>
                <c:pt idx="4012">
                  <c:v>40550.481307870374</c:v>
                </c:pt>
                <c:pt idx="4013">
                  <c:v>40550.481319444443</c:v>
                </c:pt>
                <c:pt idx="4014">
                  <c:v>40550.48133101852</c:v>
                </c:pt>
                <c:pt idx="4015">
                  <c:v>40550.48133101852</c:v>
                </c:pt>
                <c:pt idx="4016">
                  <c:v>40550.481342592589</c:v>
                </c:pt>
                <c:pt idx="4017">
                  <c:v>40550.481354166666</c:v>
                </c:pt>
                <c:pt idx="4018">
                  <c:v>40550.481365740743</c:v>
                </c:pt>
                <c:pt idx="4019">
                  <c:v>40550.481377314813</c:v>
                </c:pt>
                <c:pt idx="4020">
                  <c:v>40550.481377314813</c:v>
                </c:pt>
                <c:pt idx="4021">
                  <c:v>40550.481388888889</c:v>
                </c:pt>
                <c:pt idx="4022">
                  <c:v>40550.481400462966</c:v>
                </c:pt>
                <c:pt idx="4023">
                  <c:v>40550.481412037036</c:v>
                </c:pt>
                <c:pt idx="4024">
                  <c:v>40550.481423611112</c:v>
                </c:pt>
                <c:pt idx="4025">
                  <c:v>40550.481423611112</c:v>
                </c:pt>
                <c:pt idx="4026">
                  <c:v>40550.481435185182</c:v>
                </c:pt>
                <c:pt idx="4027">
                  <c:v>40550.481446759259</c:v>
                </c:pt>
                <c:pt idx="4028">
                  <c:v>40550.481458333335</c:v>
                </c:pt>
                <c:pt idx="4029">
                  <c:v>40550.481469907405</c:v>
                </c:pt>
                <c:pt idx="4030">
                  <c:v>40550.481481481482</c:v>
                </c:pt>
                <c:pt idx="4031">
                  <c:v>40550.481481481482</c:v>
                </c:pt>
                <c:pt idx="4032">
                  <c:v>40550.481493055559</c:v>
                </c:pt>
                <c:pt idx="4033">
                  <c:v>40550.481504629628</c:v>
                </c:pt>
                <c:pt idx="4034">
                  <c:v>40550.481516203705</c:v>
                </c:pt>
                <c:pt idx="4035">
                  <c:v>40550.481527777774</c:v>
                </c:pt>
                <c:pt idx="4036">
                  <c:v>40550.481527777774</c:v>
                </c:pt>
                <c:pt idx="4037">
                  <c:v>40550.481539351851</c:v>
                </c:pt>
                <c:pt idx="4038">
                  <c:v>40550.481550925928</c:v>
                </c:pt>
                <c:pt idx="4039">
                  <c:v>40550.481562499997</c:v>
                </c:pt>
                <c:pt idx="4040">
                  <c:v>40550.481574074074</c:v>
                </c:pt>
                <c:pt idx="4041">
                  <c:v>40550.481574074074</c:v>
                </c:pt>
                <c:pt idx="4042">
                  <c:v>40550.481585648151</c:v>
                </c:pt>
                <c:pt idx="4043">
                  <c:v>40550.48159722222</c:v>
                </c:pt>
                <c:pt idx="4044">
                  <c:v>40550.481608796297</c:v>
                </c:pt>
                <c:pt idx="4045">
                  <c:v>40550.481620370374</c:v>
                </c:pt>
                <c:pt idx="4046">
                  <c:v>40550.481620370374</c:v>
                </c:pt>
                <c:pt idx="4047">
                  <c:v>40550.481631944444</c:v>
                </c:pt>
                <c:pt idx="4048">
                  <c:v>40550.48164351852</c:v>
                </c:pt>
                <c:pt idx="4049">
                  <c:v>40550.48165509259</c:v>
                </c:pt>
                <c:pt idx="4050">
                  <c:v>40550.481666666667</c:v>
                </c:pt>
                <c:pt idx="4051">
                  <c:v>40550.481666666667</c:v>
                </c:pt>
                <c:pt idx="4052">
                  <c:v>40550.481678240743</c:v>
                </c:pt>
                <c:pt idx="4053">
                  <c:v>40550.481689814813</c:v>
                </c:pt>
                <c:pt idx="4054">
                  <c:v>40550.48170138889</c:v>
                </c:pt>
                <c:pt idx="4055">
                  <c:v>40550.481712962966</c:v>
                </c:pt>
                <c:pt idx="4056">
                  <c:v>40550.481712962966</c:v>
                </c:pt>
                <c:pt idx="4057">
                  <c:v>40550.481724537036</c:v>
                </c:pt>
                <c:pt idx="4058">
                  <c:v>40550.481736111113</c:v>
                </c:pt>
                <c:pt idx="4059">
                  <c:v>40550.481747685182</c:v>
                </c:pt>
                <c:pt idx="4060">
                  <c:v>40550.481759259259</c:v>
                </c:pt>
                <c:pt idx="4061">
                  <c:v>40550.481770833336</c:v>
                </c:pt>
                <c:pt idx="4062">
                  <c:v>40550.481770833336</c:v>
                </c:pt>
                <c:pt idx="4063">
                  <c:v>40550.481782407405</c:v>
                </c:pt>
                <c:pt idx="4064">
                  <c:v>40550.481793981482</c:v>
                </c:pt>
                <c:pt idx="4065">
                  <c:v>40550.481805555559</c:v>
                </c:pt>
                <c:pt idx="4066">
                  <c:v>40550.481817129628</c:v>
                </c:pt>
                <c:pt idx="4067">
                  <c:v>40550.481817129628</c:v>
                </c:pt>
                <c:pt idx="4068">
                  <c:v>40550.481828703705</c:v>
                </c:pt>
                <c:pt idx="4069">
                  <c:v>40550.481840277775</c:v>
                </c:pt>
                <c:pt idx="4070">
                  <c:v>40550.481851851851</c:v>
                </c:pt>
                <c:pt idx="4071">
                  <c:v>40550.481863425928</c:v>
                </c:pt>
                <c:pt idx="4072">
                  <c:v>40550.481863425928</c:v>
                </c:pt>
                <c:pt idx="4073">
                  <c:v>40550.481874999998</c:v>
                </c:pt>
                <c:pt idx="4074">
                  <c:v>40550.481886574074</c:v>
                </c:pt>
                <c:pt idx="4075">
                  <c:v>40550.481898148151</c:v>
                </c:pt>
                <c:pt idx="4076">
                  <c:v>40550.481909722221</c:v>
                </c:pt>
                <c:pt idx="4077">
                  <c:v>40550.481909722221</c:v>
                </c:pt>
                <c:pt idx="4078">
                  <c:v>40550.481921296298</c:v>
                </c:pt>
                <c:pt idx="4079">
                  <c:v>40550.481932870367</c:v>
                </c:pt>
                <c:pt idx="4080">
                  <c:v>40550.481944444444</c:v>
                </c:pt>
                <c:pt idx="4081">
                  <c:v>40550.481956018521</c:v>
                </c:pt>
                <c:pt idx="4082">
                  <c:v>40550.481956018521</c:v>
                </c:pt>
                <c:pt idx="4083">
                  <c:v>40550.48196759259</c:v>
                </c:pt>
                <c:pt idx="4084">
                  <c:v>40550.481979166667</c:v>
                </c:pt>
                <c:pt idx="4085">
                  <c:v>40550.481990740744</c:v>
                </c:pt>
                <c:pt idx="4086">
                  <c:v>40550.482002314813</c:v>
                </c:pt>
                <c:pt idx="4087">
                  <c:v>40550.48201388889</c:v>
                </c:pt>
                <c:pt idx="4088">
                  <c:v>40550.48201388889</c:v>
                </c:pt>
                <c:pt idx="4089">
                  <c:v>40550.482025462959</c:v>
                </c:pt>
                <c:pt idx="4090">
                  <c:v>40550.482037037036</c:v>
                </c:pt>
                <c:pt idx="4091">
                  <c:v>40550.482048611113</c:v>
                </c:pt>
                <c:pt idx="4092">
                  <c:v>40550.482060185182</c:v>
                </c:pt>
                <c:pt idx="4093">
                  <c:v>40550.482060185182</c:v>
                </c:pt>
                <c:pt idx="4094">
                  <c:v>40550.482071759259</c:v>
                </c:pt>
                <c:pt idx="4095">
                  <c:v>40550.482083333336</c:v>
                </c:pt>
                <c:pt idx="4096">
                  <c:v>40550.482094907406</c:v>
                </c:pt>
                <c:pt idx="4097">
                  <c:v>40550.482106481482</c:v>
                </c:pt>
                <c:pt idx="4098">
                  <c:v>40550.482106481482</c:v>
                </c:pt>
                <c:pt idx="4099">
                  <c:v>40550.482118055559</c:v>
                </c:pt>
                <c:pt idx="4100">
                  <c:v>40550.482129629629</c:v>
                </c:pt>
                <c:pt idx="4101">
                  <c:v>40550.482141203705</c:v>
                </c:pt>
                <c:pt idx="4102">
                  <c:v>40550.482152777775</c:v>
                </c:pt>
                <c:pt idx="4103">
                  <c:v>40550.482152777775</c:v>
                </c:pt>
                <c:pt idx="4104">
                  <c:v>40550.482164351852</c:v>
                </c:pt>
                <c:pt idx="4105">
                  <c:v>40550.482175925928</c:v>
                </c:pt>
                <c:pt idx="4106">
                  <c:v>40550.482187499998</c:v>
                </c:pt>
                <c:pt idx="4107">
                  <c:v>40550.482199074075</c:v>
                </c:pt>
                <c:pt idx="4108">
                  <c:v>40550.482210648152</c:v>
                </c:pt>
                <c:pt idx="4109">
                  <c:v>40550.482210648152</c:v>
                </c:pt>
                <c:pt idx="4110">
                  <c:v>40550.482222222221</c:v>
                </c:pt>
                <c:pt idx="4111">
                  <c:v>40550.482233796298</c:v>
                </c:pt>
                <c:pt idx="4112">
                  <c:v>40550.482245370367</c:v>
                </c:pt>
                <c:pt idx="4113">
                  <c:v>40550.482256944444</c:v>
                </c:pt>
                <c:pt idx="4114">
                  <c:v>40550.482256944444</c:v>
                </c:pt>
                <c:pt idx="4115">
                  <c:v>40550.482268518521</c:v>
                </c:pt>
                <c:pt idx="4116">
                  <c:v>40550.48228009259</c:v>
                </c:pt>
                <c:pt idx="4117">
                  <c:v>40550.482291666667</c:v>
                </c:pt>
                <c:pt idx="4118">
                  <c:v>40550.482303240744</c:v>
                </c:pt>
                <c:pt idx="4119">
                  <c:v>40550.482303240744</c:v>
                </c:pt>
                <c:pt idx="4120">
                  <c:v>40550.482314814813</c:v>
                </c:pt>
                <c:pt idx="4121">
                  <c:v>40550.48232638889</c:v>
                </c:pt>
                <c:pt idx="4122">
                  <c:v>40550.48233796296</c:v>
                </c:pt>
                <c:pt idx="4123">
                  <c:v>40550.482349537036</c:v>
                </c:pt>
                <c:pt idx="4124">
                  <c:v>40550.482349537036</c:v>
                </c:pt>
                <c:pt idx="4125">
                  <c:v>40550.482361111113</c:v>
                </c:pt>
                <c:pt idx="4126">
                  <c:v>40550.482372685183</c:v>
                </c:pt>
                <c:pt idx="4127">
                  <c:v>40550.48238425926</c:v>
                </c:pt>
                <c:pt idx="4128">
                  <c:v>40550.482395833336</c:v>
                </c:pt>
                <c:pt idx="4129">
                  <c:v>40550.482407407406</c:v>
                </c:pt>
                <c:pt idx="4130">
                  <c:v>40550.482407407406</c:v>
                </c:pt>
                <c:pt idx="4131">
                  <c:v>40550.482418981483</c:v>
                </c:pt>
                <c:pt idx="4132">
                  <c:v>40550.482430555552</c:v>
                </c:pt>
                <c:pt idx="4133">
                  <c:v>40550.482442129629</c:v>
                </c:pt>
                <c:pt idx="4134">
                  <c:v>40550.482453703706</c:v>
                </c:pt>
                <c:pt idx="4135">
                  <c:v>40550.482453703706</c:v>
                </c:pt>
                <c:pt idx="4136">
                  <c:v>40550.482465277775</c:v>
                </c:pt>
                <c:pt idx="4137">
                  <c:v>40550.482476851852</c:v>
                </c:pt>
                <c:pt idx="4138">
                  <c:v>40550.482488425929</c:v>
                </c:pt>
                <c:pt idx="4139">
                  <c:v>40550.482499999998</c:v>
                </c:pt>
                <c:pt idx="4140">
                  <c:v>40550.482499999998</c:v>
                </c:pt>
                <c:pt idx="4141">
                  <c:v>40550.482511574075</c:v>
                </c:pt>
                <c:pt idx="4142">
                  <c:v>40550.482523148145</c:v>
                </c:pt>
                <c:pt idx="4143">
                  <c:v>40550.482534722221</c:v>
                </c:pt>
                <c:pt idx="4144">
                  <c:v>40550.482546296298</c:v>
                </c:pt>
                <c:pt idx="4145">
                  <c:v>40550.482546296298</c:v>
                </c:pt>
                <c:pt idx="4146">
                  <c:v>40550.482557870368</c:v>
                </c:pt>
                <c:pt idx="4147">
                  <c:v>40550.482569444444</c:v>
                </c:pt>
                <c:pt idx="4148">
                  <c:v>40550.482581018521</c:v>
                </c:pt>
                <c:pt idx="4149">
                  <c:v>40550.482592592591</c:v>
                </c:pt>
                <c:pt idx="4150">
                  <c:v>40550.482592592591</c:v>
                </c:pt>
                <c:pt idx="4151">
                  <c:v>40550.482604166667</c:v>
                </c:pt>
                <c:pt idx="4152">
                  <c:v>40550.482615740744</c:v>
                </c:pt>
                <c:pt idx="4153">
                  <c:v>40550.482627314814</c:v>
                </c:pt>
                <c:pt idx="4154">
                  <c:v>40550.482638888891</c:v>
                </c:pt>
                <c:pt idx="4155">
                  <c:v>40550.482638888891</c:v>
                </c:pt>
                <c:pt idx="4156">
                  <c:v>40550.48265046296</c:v>
                </c:pt>
                <c:pt idx="4157">
                  <c:v>40550.482662037037</c:v>
                </c:pt>
                <c:pt idx="4158">
                  <c:v>40550.482673611114</c:v>
                </c:pt>
                <c:pt idx="4159">
                  <c:v>40550.482685185183</c:v>
                </c:pt>
                <c:pt idx="4160">
                  <c:v>40550.48269675926</c:v>
                </c:pt>
                <c:pt idx="4161">
                  <c:v>40550.48269675926</c:v>
                </c:pt>
                <c:pt idx="4162">
                  <c:v>40550.482708333337</c:v>
                </c:pt>
                <c:pt idx="4163">
                  <c:v>40550.482719907406</c:v>
                </c:pt>
                <c:pt idx="4164">
                  <c:v>40550.482731481483</c:v>
                </c:pt>
                <c:pt idx="4165">
                  <c:v>40550.482743055552</c:v>
                </c:pt>
                <c:pt idx="4166">
                  <c:v>40550.482743055552</c:v>
                </c:pt>
                <c:pt idx="4167">
                  <c:v>40550.482754629629</c:v>
                </c:pt>
                <c:pt idx="4168">
                  <c:v>40550.482766203706</c:v>
                </c:pt>
                <c:pt idx="4169">
                  <c:v>40550.482777777775</c:v>
                </c:pt>
                <c:pt idx="4170">
                  <c:v>40550.482789351852</c:v>
                </c:pt>
                <c:pt idx="4171">
                  <c:v>40550.482789351852</c:v>
                </c:pt>
                <c:pt idx="4172">
                  <c:v>40550.482800925929</c:v>
                </c:pt>
                <c:pt idx="4173">
                  <c:v>40550.482812499999</c:v>
                </c:pt>
                <c:pt idx="4174">
                  <c:v>40550.482824074075</c:v>
                </c:pt>
                <c:pt idx="4175">
                  <c:v>40550.482835648145</c:v>
                </c:pt>
                <c:pt idx="4176">
                  <c:v>40550.482835648145</c:v>
                </c:pt>
                <c:pt idx="4177">
                  <c:v>40550.482847222222</c:v>
                </c:pt>
                <c:pt idx="4178">
                  <c:v>40550.482858796298</c:v>
                </c:pt>
                <c:pt idx="4179">
                  <c:v>40550.482870370368</c:v>
                </c:pt>
                <c:pt idx="4180">
                  <c:v>40550.482881944445</c:v>
                </c:pt>
                <c:pt idx="4181">
                  <c:v>40550.482893518521</c:v>
                </c:pt>
                <c:pt idx="4182">
                  <c:v>40550.482893518521</c:v>
                </c:pt>
                <c:pt idx="4183">
                  <c:v>40550.482905092591</c:v>
                </c:pt>
                <c:pt idx="4184">
                  <c:v>40550.482916666668</c:v>
                </c:pt>
                <c:pt idx="4185">
                  <c:v>40550.482928240737</c:v>
                </c:pt>
                <c:pt idx="4186">
                  <c:v>40550.482939814814</c:v>
                </c:pt>
                <c:pt idx="4187">
                  <c:v>40550.482939814814</c:v>
                </c:pt>
                <c:pt idx="4188">
                  <c:v>40550.482951388891</c:v>
                </c:pt>
                <c:pt idx="4189">
                  <c:v>40550.48296296296</c:v>
                </c:pt>
                <c:pt idx="4190">
                  <c:v>40550.482974537037</c:v>
                </c:pt>
                <c:pt idx="4191">
                  <c:v>40550.482986111114</c:v>
                </c:pt>
                <c:pt idx="4192">
                  <c:v>40550.482986111114</c:v>
                </c:pt>
                <c:pt idx="4193">
                  <c:v>40550.482997685183</c:v>
                </c:pt>
                <c:pt idx="4194">
                  <c:v>40550.48300925926</c:v>
                </c:pt>
                <c:pt idx="4195">
                  <c:v>40550.483020833337</c:v>
                </c:pt>
                <c:pt idx="4196">
                  <c:v>40550.483032407406</c:v>
                </c:pt>
                <c:pt idx="4197">
                  <c:v>40550.483032407406</c:v>
                </c:pt>
                <c:pt idx="4198">
                  <c:v>40550.483043981483</c:v>
                </c:pt>
                <c:pt idx="4199">
                  <c:v>40550.483055555553</c:v>
                </c:pt>
                <c:pt idx="4200">
                  <c:v>40550.483067129629</c:v>
                </c:pt>
                <c:pt idx="4201">
                  <c:v>40550.483078703706</c:v>
                </c:pt>
                <c:pt idx="4202">
                  <c:v>40550.483078703706</c:v>
                </c:pt>
                <c:pt idx="4203">
                  <c:v>40550.483090277776</c:v>
                </c:pt>
                <c:pt idx="4204">
                  <c:v>40550.483101851853</c:v>
                </c:pt>
                <c:pt idx="4205">
                  <c:v>40550.483113425929</c:v>
                </c:pt>
                <c:pt idx="4206">
                  <c:v>40550.483124999999</c:v>
                </c:pt>
                <c:pt idx="4207">
                  <c:v>40550.483136574076</c:v>
                </c:pt>
                <c:pt idx="4208">
                  <c:v>40550.483136574076</c:v>
                </c:pt>
                <c:pt idx="4209">
                  <c:v>40550.483148148145</c:v>
                </c:pt>
                <c:pt idx="4210">
                  <c:v>40550.483159722222</c:v>
                </c:pt>
                <c:pt idx="4211">
                  <c:v>40550.483171296299</c:v>
                </c:pt>
                <c:pt idx="4212">
                  <c:v>40550.483182870368</c:v>
                </c:pt>
                <c:pt idx="4213">
                  <c:v>40550.483182870368</c:v>
                </c:pt>
                <c:pt idx="4214">
                  <c:v>40550.483194444445</c:v>
                </c:pt>
                <c:pt idx="4215">
                  <c:v>40550.483206018522</c:v>
                </c:pt>
                <c:pt idx="4216">
                  <c:v>40550.483217592591</c:v>
                </c:pt>
                <c:pt idx="4217">
                  <c:v>40550.483229166668</c:v>
                </c:pt>
                <c:pt idx="4218">
                  <c:v>40550.483229166668</c:v>
                </c:pt>
                <c:pt idx="4219">
                  <c:v>40550.483240740738</c:v>
                </c:pt>
                <c:pt idx="4220">
                  <c:v>40550.483252314814</c:v>
                </c:pt>
              </c:numCache>
            </c:numRef>
          </c:xVal>
          <c:yVal>
            <c:numRef>
              <c:f>All!$G$4:$G$4224</c:f>
              <c:numCache>
                <c:formatCode>General</c:formatCode>
                <c:ptCount val="4221"/>
                <c:pt idx="1973">
                  <c:v>-2.2000000000000001E-6</c:v>
                </c:pt>
                <c:pt idx="1974">
                  <c:v>-1.3999999999999999E-6</c:v>
                </c:pt>
                <c:pt idx="1975">
                  <c:v>-2.5000000000000002E-6</c:v>
                </c:pt>
                <c:pt idx="1976">
                  <c:v>-4.6999999999999999E-6</c:v>
                </c:pt>
                <c:pt idx="1977">
                  <c:v>-2.7E-6</c:v>
                </c:pt>
                <c:pt idx="1978">
                  <c:v>-3.0000000000000001E-6</c:v>
                </c:pt>
                <c:pt idx="1979">
                  <c:v>-3.4999999999999999E-6</c:v>
                </c:pt>
                <c:pt idx="1980">
                  <c:v>-1.7E-6</c:v>
                </c:pt>
                <c:pt idx="1981">
                  <c:v>-3.7000000000000002E-6</c:v>
                </c:pt>
                <c:pt idx="1982">
                  <c:v>-3.0000000000000001E-6</c:v>
                </c:pt>
                <c:pt idx="1983">
                  <c:v>-3.4999999999999999E-6</c:v>
                </c:pt>
                <c:pt idx="1984">
                  <c:v>-3.0000000000000001E-6</c:v>
                </c:pt>
                <c:pt idx="1985">
                  <c:v>-1.5999999999999999E-6</c:v>
                </c:pt>
                <c:pt idx="1986">
                  <c:v>-2.6000000000000001E-6</c:v>
                </c:pt>
                <c:pt idx="1987">
                  <c:v>-3.3000000000000002E-6</c:v>
                </c:pt>
                <c:pt idx="1988">
                  <c:v>-9.9999999999999995E-7</c:v>
                </c:pt>
                <c:pt idx="1989">
                  <c:v>-1.7999999999999999E-6</c:v>
                </c:pt>
                <c:pt idx="1990">
                  <c:v>-2.3E-6</c:v>
                </c:pt>
                <c:pt idx="1991">
                  <c:v>-2.7999999999999999E-6</c:v>
                </c:pt>
                <c:pt idx="1992">
                  <c:v>-3.0000000000000001E-6</c:v>
                </c:pt>
                <c:pt idx="1993">
                  <c:v>-4.1999999999999996E-6</c:v>
                </c:pt>
                <c:pt idx="1994">
                  <c:v>-2.7999999999999999E-6</c:v>
                </c:pt>
                <c:pt idx="1995">
                  <c:v>-1.1999999999999999E-6</c:v>
                </c:pt>
                <c:pt idx="1996">
                  <c:v>-2.5000000000000002E-6</c:v>
                </c:pt>
                <c:pt idx="1997">
                  <c:v>-2.3999999999999999E-6</c:v>
                </c:pt>
                <c:pt idx="1998">
                  <c:v>-3.4999999999999999E-6</c:v>
                </c:pt>
                <c:pt idx="1999">
                  <c:v>-2.7999999999999999E-6</c:v>
                </c:pt>
                <c:pt idx="2000">
                  <c:v>-3.0000000000000001E-6</c:v>
                </c:pt>
                <c:pt idx="2001">
                  <c:v>-3.7000000000000002E-6</c:v>
                </c:pt>
                <c:pt idx="2002">
                  <c:v>-3.4999999999999999E-6</c:v>
                </c:pt>
                <c:pt idx="2003">
                  <c:v>-4.0999999999999997E-6</c:v>
                </c:pt>
                <c:pt idx="2004">
                  <c:v>-4.5000000000000001E-6</c:v>
                </c:pt>
                <c:pt idx="2005">
                  <c:v>-2.9000000000000002E-6</c:v>
                </c:pt>
                <c:pt idx="2006">
                  <c:v>-3.1999999999999999E-6</c:v>
                </c:pt>
                <c:pt idx="2007">
                  <c:v>-2.7999999999999999E-6</c:v>
                </c:pt>
                <c:pt idx="2008">
                  <c:v>-2.9000000000000002E-6</c:v>
                </c:pt>
                <c:pt idx="2009">
                  <c:v>-3.0000000000000001E-6</c:v>
                </c:pt>
                <c:pt idx="2010">
                  <c:v>-2.5000000000000002E-6</c:v>
                </c:pt>
                <c:pt idx="2011">
                  <c:v>-2.5000000000000002E-6</c:v>
                </c:pt>
                <c:pt idx="2012">
                  <c:v>-3.1E-6</c:v>
                </c:pt>
                <c:pt idx="2013">
                  <c:v>-2.7E-6</c:v>
                </c:pt>
                <c:pt idx="2014">
                  <c:v>-1.1999999999999999E-6</c:v>
                </c:pt>
                <c:pt idx="2015">
                  <c:v>-3.0000000000000001E-6</c:v>
                </c:pt>
                <c:pt idx="2016">
                  <c:v>-2.5000000000000002E-6</c:v>
                </c:pt>
                <c:pt idx="2017">
                  <c:v>-3.9999999999999998E-6</c:v>
                </c:pt>
                <c:pt idx="2018">
                  <c:v>-1.7E-6</c:v>
                </c:pt>
                <c:pt idx="2019">
                  <c:v>-1.9999999999999999E-6</c:v>
                </c:pt>
                <c:pt idx="2020">
                  <c:v>-4.0999999999999997E-6</c:v>
                </c:pt>
                <c:pt idx="2021">
                  <c:v>-3.4999999999999999E-6</c:v>
                </c:pt>
                <c:pt idx="2022">
                  <c:v>-1.9999999999999999E-6</c:v>
                </c:pt>
                <c:pt idx="2023">
                  <c:v>-3.5999999999999998E-6</c:v>
                </c:pt>
                <c:pt idx="2024">
                  <c:v>-1.9999999999999999E-6</c:v>
                </c:pt>
                <c:pt idx="2025">
                  <c:v>-2.7999999999999999E-6</c:v>
                </c:pt>
                <c:pt idx="2026">
                  <c:v>-2.3999999999999999E-6</c:v>
                </c:pt>
                <c:pt idx="2027">
                  <c:v>-1.3E-6</c:v>
                </c:pt>
                <c:pt idx="2028">
                  <c:v>-1.9E-6</c:v>
                </c:pt>
                <c:pt idx="2029">
                  <c:v>-2.5000000000000002E-6</c:v>
                </c:pt>
                <c:pt idx="2030">
                  <c:v>-2.9000000000000002E-6</c:v>
                </c:pt>
                <c:pt idx="2031">
                  <c:v>-3.4000000000000001E-6</c:v>
                </c:pt>
                <c:pt idx="2032">
                  <c:v>-3.0000000000000001E-6</c:v>
                </c:pt>
                <c:pt idx="2033">
                  <c:v>-3.4999999999999999E-6</c:v>
                </c:pt>
                <c:pt idx="2034">
                  <c:v>-4.6E-6</c:v>
                </c:pt>
                <c:pt idx="2035">
                  <c:v>-2.7E-6</c:v>
                </c:pt>
                <c:pt idx="2036">
                  <c:v>-2.9000000000000002E-6</c:v>
                </c:pt>
                <c:pt idx="2037">
                  <c:v>-3.9999999999999998E-6</c:v>
                </c:pt>
                <c:pt idx="2038">
                  <c:v>-3.4000000000000001E-6</c:v>
                </c:pt>
                <c:pt idx="2039">
                  <c:v>-3.9999999999999998E-6</c:v>
                </c:pt>
                <c:pt idx="2040">
                  <c:v>-1.9999999999999999E-6</c:v>
                </c:pt>
                <c:pt idx="2041">
                  <c:v>-2.9000000000000002E-6</c:v>
                </c:pt>
                <c:pt idx="2042">
                  <c:v>-3.0000000000000001E-6</c:v>
                </c:pt>
                <c:pt idx="2043">
                  <c:v>-3.4999999999999999E-6</c:v>
                </c:pt>
                <c:pt idx="2044">
                  <c:v>-2.0999999999999998E-6</c:v>
                </c:pt>
                <c:pt idx="2045">
                  <c:v>-1.9999999999999999E-6</c:v>
                </c:pt>
                <c:pt idx="2046">
                  <c:v>-2.2000000000000001E-6</c:v>
                </c:pt>
                <c:pt idx="2047">
                  <c:v>-3.9999999999999998E-6</c:v>
                </c:pt>
                <c:pt idx="2048">
                  <c:v>-3.1999999999999999E-6</c:v>
                </c:pt>
                <c:pt idx="2049">
                  <c:v>-3.4999999999999999E-6</c:v>
                </c:pt>
                <c:pt idx="2050">
                  <c:v>-2.3E-6</c:v>
                </c:pt>
                <c:pt idx="2051">
                  <c:v>-2.9000000000000002E-6</c:v>
                </c:pt>
                <c:pt idx="2052">
                  <c:v>-1.5E-6</c:v>
                </c:pt>
                <c:pt idx="2053">
                  <c:v>-4.6E-6</c:v>
                </c:pt>
                <c:pt idx="2054">
                  <c:v>-2.3999999999999999E-6</c:v>
                </c:pt>
                <c:pt idx="2055">
                  <c:v>-3.1E-6</c:v>
                </c:pt>
                <c:pt idx="2056">
                  <c:v>-2.0999999999999998E-6</c:v>
                </c:pt>
                <c:pt idx="2057">
                  <c:v>-2.7E-6</c:v>
                </c:pt>
                <c:pt idx="2058">
                  <c:v>-2.6000000000000001E-6</c:v>
                </c:pt>
                <c:pt idx="2059">
                  <c:v>-2.9000000000000002E-6</c:v>
                </c:pt>
                <c:pt idx="2060">
                  <c:v>-3.0000000000000001E-6</c:v>
                </c:pt>
                <c:pt idx="2061">
                  <c:v>-3.1999999999999999E-6</c:v>
                </c:pt>
                <c:pt idx="2062">
                  <c:v>-2.6000000000000001E-6</c:v>
                </c:pt>
                <c:pt idx="2063">
                  <c:v>-1.5999999999999999E-6</c:v>
                </c:pt>
                <c:pt idx="2064">
                  <c:v>-3.0000000000000001E-6</c:v>
                </c:pt>
                <c:pt idx="2065">
                  <c:v>-2.3999999999999999E-6</c:v>
                </c:pt>
                <c:pt idx="2066">
                  <c:v>-1.9999999999999999E-6</c:v>
                </c:pt>
                <c:pt idx="2067">
                  <c:v>-5.0000000000000004E-6</c:v>
                </c:pt>
                <c:pt idx="2068">
                  <c:v>-3.9999999999999998E-6</c:v>
                </c:pt>
                <c:pt idx="2069">
                  <c:v>-4.6E-6</c:v>
                </c:pt>
                <c:pt idx="2070">
                  <c:v>-3.9999999999999998E-6</c:v>
                </c:pt>
                <c:pt idx="2071">
                  <c:v>-1.9999999999999999E-6</c:v>
                </c:pt>
                <c:pt idx="2072">
                  <c:v>-3.5999999999999998E-6</c:v>
                </c:pt>
                <c:pt idx="2073">
                  <c:v>-2.7E-6</c:v>
                </c:pt>
                <c:pt idx="2074">
                  <c:v>-1.7999999999999999E-6</c:v>
                </c:pt>
                <c:pt idx="2075">
                  <c:v>-2.9000000000000002E-6</c:v>
                </c:pt>
                <c:pt idx="2076">
                  <c:v>-3.4999999999999999E-6</c:v>
                </c:pt>
                <c:pt idx="2077">
                  <c:v>-3.0000000000000001E-6</c:v>
                </c:pt>
                <c:pt idx="2078">
                  <c:v>-3.0000000000000001E-6</c:v>
                </c:pt>
                <c:pt idx="2079">
                  <c:v>-1.9E-6</c:v>
                </c:pt>
                <c:pt idx="2080">
                  <c:v>-3.9999999999999998E-6</c:v>
                </c:pt>
                <c:pt idx="2081">
                  <c:v>-1.7999999999999999E-6</c:v>
                </c:pt>
                <c:pt idx="2082">
                  <c:v>-1.9E-6</c:v>
                </c:pt>
                <c:pt idx="2083">
                  <c:v>-2.6000000000000001E-6</c:v>
                </c:pt>
                <c:pt idx="2084">
                  <c:v>-2.6000000000000001E-6</c:v>
                </c:pt>
                <c:pt idx="2085">
                  <c:v>-3.0000000000000001E-6</c:v>
                </c:pt>
                <c:pt idx="2086">
                  <c:v>-2.9000000000000002E-6</c:v>
                </c:pt>
                <c:pt idx="2087">
                  <c:v>-3.5999999999999998E-6</c:v>
                </c:pt>
                <c:pt idx="2088">
                  <c:v>-2.5000000000000002E-6</c:v>
                </c:pt>
                <c:pt idx="2089">
                  <c:v>-2.3E-6</c:v>
                </c:pt>
                <c:pt idx="2090">
                  <c:v>-2.6000000000000001E-6</c:v>
                </c:pt>
                <c:pt idx="2091">
                  <c:v>-3.4999999999999999E-6</c:v>
                </c:pt>
                <c:pt idx="2092">
                  <c:v>-3.1999999999999999E-6</c:v>
                </c:pt>
                <c:pt idx="2093">
                  <c:v>-3.0000000000000001E-6</c:v>
                </c:pt>
                <c:pt idx="2094">
                  <c:v>-1.5E-6</c:v>
                </c:pt>
                <c:pt idx="2095">
                  <c:v>-1.7E-6</c:v>
                </c:pt>
                <c:pt idx="2096">
                  <c:v>-3.0000000000000001E-6</c:v>
                </c:pt>
                <c:pt idx="2097">
                  <c:v>-3.3000000000000002E-6</c:v>
                </c:pt>
                <c:pt idx="2098">
                  <c:v>-2.7999999999999999E-6</c:v>
                </c:pt>
                <c:pt idx="2099">
                  <c:v>-2.7E-6</c:v>
                </c:pt>
                <c:pt idx="2100">
                  <c:v>-3.4000000000000001E-6</c:v>
                </c:pt>
                <c:pt idx="2101">
                  <c:v>-2.2000000000000001E-6</c:v>
                </c:pt>
                <c:pt idx="2102">
                  <c:v>-4.4000000000000002E-6</c:v>
                </c:pt>
                <c:pt idx="2103">
                  <c:v>-3.9999999999999998E-6</c:v>
                </c:pt>
                <c:pt idx="2104">
                  <c:v>-3.8999999999999999E-6</c:v>
                </c:pt>
                <c:pt idx="2105">
                  <c:v>-2.5000000000000002E-6</c:v>
                </c:pt>
                <c:pt idx="2106">
                  <c:v>-3.5999999999999998E-6</c:v>
                </c:pt>
                <c:pt idx="2107">
                  <c:v>-2.9000000000000002E-6</c:v>
                </c:pt>
                <c:pt idx="2108">
                  <c:v>-2.6000000000000001E-6</c:v>
                </c:pt>
                <c:pt idx="2109">
                  <c:v>-2.3E-6</c:v>
                </c:pt>
                <c:pt idx="2110">
                  <c:v>-2.5000000000000002E-6</c:v>
                </c:pt>
                <c:pt idx="2111">
                  <c:v>-4.0999999999999997E-6</c:v>
                </c:pt>
                <c:pt idx="2112">
                  <c:v>-4.5000000000000001E-6</c:v>
                </c:pt>
                <c:pt idx="2113">
                  <c:v>-3.9999999999999998E-6</c:v>
                </c:pt>
                <c:pt idx="2114">
                  <c:v>-3.4000000000000001E-6</c:v>
                </c:pt>
                <c:pt idx="2115">
                  <c:v>-3.5999999999999998E-6</c:v>
                </c:pt>
                <c:pt idx="2116">
                  <c:v>-3.0000000000000001E-6</c:v>
                </c:pt>
                <c:pt idx="2117">
                  <c:v>-3.1999999999999999E-6</c:v>
                </c:pt>
                <c:pt idx="2118">
                  <c:v>-1.5999999999999999E-6</c:v>
                </c:pt>
                <c:pt idx="2119">
                  <c:v>-3.9999999999999998E-6</c:v>
                </c:pt>
                <c:pt idx="2120">
                  <c:v>-4.4000000000000002E-6</c:v>
                </c:pt>
                <c:pt idx="2121">
                  <c:v>-1.7999999999999999E-6</c:v>
                </c:pt>
                <c:pt idx="2122">
                  <c:v>-2.3E-6</c:v>
                </c:pt>
                <c:pt idx="2123">
                  <c:v>-1.5999999999999999E-6</c:v>
                </c:pt>
                <c:pt idx="2124">
                  <c:v>-3.8E-6</c:v>
                </c:pt>
                <c:pt idx="2125">
                  <c:v>-3.3000000000000002E-6</c:v>
                </c:pt>
                <c:pt idx="2126">
                  <c:v>-1.3E-6</c:v>
                </c:pt>
                <c:pt idx="2127">
                  <c:v>-3.7000000000000002E-6</c:v>
                </c:pt>
                <c:pt idx="2128">
                  <c:v>-1.1999999999999999E-6</c:v>
                </c:pt>
                <c:pt idx="2129">
                  <c:v>-1.5E-6</c:v>
                </c:pt>
                <c:pt idx="2130">
                  <c:v>-2.3E-6</c:v>
                </c:pt>
                <c:pt idx="2131">
                  <c:v>-4.4000000000000002E-6</c:v>
                </c:pt>
                <c:pt idx="2132">
                  <c:v>-3.5999999999999998E-6</c:v>
                </c:pt>
                <c:pt idx="2133">
                  <c:v>-3.0000000000000001E-6</c:v>
                </c:pt>
                <c:pt idx="2134">
                  <c:v>-4.0999999999999997E-6</c:v>
                </c:pt>
                <c:pt idx="2135">
                  <c:v>-4.3000000000000003E-6</c:v>
                </c:pt>
                <c:pt idx="2136">
                  <c:v>-2.9000000000000002E-6</c:v>
                </c:pt>
                <c:pt idx="2137">
                  <c:v>-3.7000000000000002E-6</c:v>
                </c:pt>
                <c:pt idx="2138">
                  <c:v>-2.2000000000000001E-6</c:v>
                </c:pt>
                <c:pt idx="2139">
                  <c:v>-2.7E-6</c:v>
                </c:pt>
                <c:pt idx="2140">
                  <c:v>-2.5000000000000002E-6</c:v>
                </c:pt>
                <c:pt idx="2141">
                  <c:v>-2.0999999999999998E-6</c:v>
                </c:pt>
                <c:pt idx="2142">
                  <c:v>-3.0000000000000001E-6</c:v>
                </c:pt>
                <c:pt idx="2143">
                  <c:v>-5.4999999999999999E-6</c:v>
                </c:pt>
                <c:pt idx="2144">
                  <c:v>-3.9999999999999998E-6</c:v>
                </c:pt>
                <c:pt idx="2145">
                  <c:v>-4.6999999999999999E-6</c:v>
                </c:pt>
                <c:pt idx="2146">
                  <c:v>-2.3999999999999999E-6</c:v>
                </c:pt>
                <c:pt idx="2147">
                  <c:v>-3.4999999999999999E-6</c:v>
                </c:pt>
                <c:pt idx="2148">
                  <c:v>-3.4000000000000001E-6</c:v>
                </c:pt>
                <c:pt idx="2149">
                  <c:v>-3.9999999999999998E-6</c:v>
                </c:pt>
                <c:pt idx="2150">
                  <c:v>-3.4999999999999999E-6</c:v>
                </c:pt>
                <c:pt idx="2151">
                  <c:v>-3.1E-6</c:v>
                </c:pt>
                <c:pt idx="2152">
                  <c:v>-4.3000000000000003E-6</c:v>
                </c:pt>
                <c:pt idx="2153">
                  <c:v>-2.5000000000000002E-6</c:v>
                </c:pt>
                <c:pt idx="2154">
                  <c:v>-1.9E-6</c:v>
                </c:pt>
                <c:pt idx="2155">
                  <c:v>-3.3000000000000002E-6</c:v>
                </c:pt>
                <c:pt idx="2156">
                  <c:v>-3.3000000000000002E-6</c:v>
                </c:pt>
                <c:pt idx="2157">
                  <c:v>-2.7999999999999999E-6</c:v>
                </c:pt>
                <c:pt idx="2158">
                  <c:v>-3.7000000000000002E-6</c:v>
                </c:pt>
                <c:pt idx="2159">
                  <c:v>-3.1999999999999999E-6</c:v>
                </c:pt>
                <c:pt idx="2160">
                  <c:v>-2.5000000000000002E-6</c:v>
                </c:pt>
                <c:pt idx="2161">
                  <c:v>-2.3999999999999999E-6</c:v>
                </c:pt>
                <c:pt idx="2162">
                  <c:v>-2.3E-6</c:v>
                </c:pt>
                <c:pt idx="2163">
                  <c:v>-3.8999999999999999E-6</c:v>
                </c:pt>
                <c:pt idx="2164">
                  <c:v>-2.3999999999999999E-6</c:v>
                </c:pt>
                <c:pt idx="2165">
                  <c:v>-3.0000000000000001E-6</c:v>
                </c:pt>
                <c:pt idx="2166">
                  <c:v>-3.0000000000000001E-6</c:v>
                </c:pt>
                <c:pt idx="2167">
                  <c:v>-2.3999999999999999E-6</c:v>
                </c:pt>
                <c:pt idx="2168">
                  <c:v>-4.0999999999999997E-6</c:v>
                </c:pt>
                <c:pt idx="2169">
                  <c:v>-4.3000000000000003E-6</c:v>
                </c:pt>
                <c:pt idx="2170">
                  <c:v>-3.4999999999999999E-6</c:v>
                </c:pt>
                <c:pt idx="2171">
                  <c:v>-3.4999999999999999E-6</c:v>
                </c:pt>
                <c:pt idx="2172">
                  <c:v>-1.9E-6</c:v>
                </c:pt>
                <c:pt idx="2173">
                  <c:v>-3.9999999999999998E-7</c:v>
                </c:pt>
                <c:pt idx="2174">
                  <c:v>-2.7999999999999999E-6</c:v>
                </c:pt>
                <c:pt idx="2175">
                  <c:v>-2.7E-6</c:v>
                </c:pt>
                <c:pt idx="2176">
                  <c:v>-2.3E-6</c:v>
                </c:pt>
                <c:pt idx="2177">
                  <c:v>-1.9999999999999999E-6</c:v>
                </c:pt>
                <c:pt idx="2178">
                  <c:v>-3.7000000000000002E-6</c:v>
                </c:pt>
                <c:pt idx="2179">
                  <c:v>-2.6000000000000001E-6</c:v>
                </c:pt>
                <c:pt idx="2180">
                  <c:v>-2.7999999999999999E-6</c:v>
                </c:pt>
                <c:pt idx="2181">
                  <c:v>-3.4999999999999999E-6</c:v>
                </c:pt>
                <c:pt idx="2182">
                  <c:v>-3.4999999999999999E-6</c:v>
                </c:pt>
                <c:pt idx="2183">
                  <c:v>-2.3999999999999999E-6</c:v>
                </c:pt>
                <c:pt idx="2184">
                  <c:v>-8.9999999999999996E-7</c:v>
                </c:pt>
                <c:pt idx="2185">
                  <c:v>-3.4000000000000001E-6</c:v>
                </c:pt>
                <c:pt idx="2186">
                  <c:v>-2.3999999999999999E-6</c:v>
                </c:pt>
                <c:pt idx="2187">
                  <c:v>-2.7E-6</c:v>
                </c:pt>
                <c:pt idx="2188">
                  <c:v>-2.9000000000000002E-6</c:v>
                </c:pt>
                <c:pt idx="2189">
                  <c:v>-2.5000000000000002E-6</c:v>
                </c:pt>
                <c:pt idx="2190">
                  <c:v>-3.4999999999999999E-6</c:v>
                </c:pt>
                <c:pt idx="2191">
                  <c:v>-3.1999999999999999E-6</c:v>
                </c:pt>
                <c:pt idx="2192">
                  <c:v>-4.3000000000000003E-6</c:v>
                </c:pt>
                <c:pt idx="2193">
                  <c:v>-1.9999999999999999E-6</c:v>
                </c:pt>
                <c:pt idx="2194">
                  <c:v>-1.9E-6</c:v>
                </c:pt>
                <c:pt idx="2195">
                  <c:v>-1.3999999999999999E-6</c:v>
                </c:pt>
                <c:pt idx="2196">
                  <c:v>-3.4999999999999999E-6</c:v>
                </c:pt>
                <c:pt idx="2197">
                  <c:v>-3.0000000000000001E-6</c:v>
                </c:pt>
                <c:pt idx="2198">
                  <c:v>-3.9999999999999998E-6</c:v>
                </c:pt>
                <c:pt idx="2199">
                  <c:v>-3.8E-6</c:v>
                </c:pt>
                <c:pt idx="2200">
                  <c:v>-2.3999999999999999E-6</c:v>
                </c:pt>
                <c:pt idx="2201">
                  <c:v>-3.0000000000000001E-6</c:v>
                </c:pt>
                <c:pt idx="2202">
                  <c:v>-2.7999999999999999E-6</c:v>
                </c:pt>
                <c:pt idx="2203">
                  <c:v>-3.4999999999999999E-6</c:v>
                </c:pt>
                <c:pt idx="2204">
                  <c:v>-2.3999999999999999E-6</c:v>
                </c:pt>
                <c:pt idx="2205">
                  <c:v>-2.6000000000000001E-6</c:v>
                </c:pt>
                <c:pt idx="2206">
                  <c:v>-2.2000000000000001E-6</c:v>
                </c:pt>
                <c:pt idx="2207">
                  <c:v>-1.9999999999999999E-6</c:v>
                </c:pt>
                <c:pt idx="2208">
                  <c:v>-4.1999999999999996E-6</c:v>
                </c:pt>
                <c:pt idx="2209">
                  <c:v>-2.3E-6</c:v>
                </c:pt>
                <c:pt idx="2210">
                  <c:v>-2.9000000000000002E-6</c:v>
                </c:pt>
                <c:pt idx="2211">
                  <c:v>-3.4999999999999999E-6</c:v>
                </c:pt>
                <c:pt idx="2212">
                  <c:v>-3.4999999999999999E-6</c:v>
                </c:pt>
                <c:pt idx="2213">
                  <c:v>-3.9999999999999998E-6</c:v>
                </c:pt>
                <c:pt idx="2214">
                  <c:v>-2.7999999999999999E-6</c:v>
                </c:pt>
                <c:pt idx="2215">
                  <c:v>-3.5999999999999998E-6</c:v>
                </c:pt>
                <c:pt idx="2216">
                  <c:v>-2.2000000000000001E-6</c:v>
                </c:pt>
                <c:pt idx="2217">
                  <c:v>-2.7999999999999999E-6</c:v>
                </c:pt>
                <c:pt idx="2218">
                  <c:v>-4.5000000000000001E-6</c:v>
                </c:pt>
                <c:pt idx="2219">
                  <c:v>-3.0000000000000001E-6</c:v>
                </c:pt>
                <c:pt idx="2220">
                  <c:v>-2.9000000000000002E-6</c:v>
                </c:pt>
                <c:pt idx="2221">
                  <c:v>-2.6000000000000001E-6</c:v>
                </c:pt>
                <c:pt idx="2222">
                  <c:v>-2.3999999999999999E-6</c:v>
                </c:pt>
                <c:pt idx="2223">
                  <c:v>-2.6000000000000001E-6</c:v>
                </c:pt>
                <c:pt idx="2224">
                  <c:v>-3.9999999999999998E-6</c:v>
                </c:pt>
                <c:pt idx="2225">
                  <c:v>-2.5000000000000002E-6</c:v>
                </c:pt>
                <c:pt idx="2226">
                  <c:v>-3.4000000000000001E-6</c:v>
                </c:pt>
                <c:pt idx="2227">
                  <c:v>-1.1000000000000001E-6</c:v>
                </c:pt>
                <c:pt idx="2228">
                  <c:v>-1.5E-6</c:v>
                </c:pt>
                <c:pt idx="2229">
                  <c:v>-3.3000000000000002E-6</c:v>
                </c:pt>
                <c:pt idx="2230">
                  <c:v>-2.3999999999999999E-6</c:v>
                </c:pt>
                <c:pt idx="2231">
                  <c:v>-1.7999999999999999E-6</c:v>
                </c:pt>
                <c:pt idx="2232">
                  <c:v>-3.9999999999999998E-6</c:v>
                </c:pt>
                <c:pt idx="2233">
                  <c:v>-2.3E-6</c:v>
                </c:pt>
                <c:pt idx="2234">
                  <c:v>-2.0999999999999998E-6</c:v>
                </c:pt>
                <c:pt idx="2235">
                  <c:v>-2.7999999999999999E-6</c:v>
                </c:pt>
                <c:pt idx="2236">
                  <c:v>-2.5000000000000002E-6</c:v>
                </c:pt>
                <c:pt idx="2237">
                  <c:v>-2.3999999999999999E-6</c:v>
                </c:pt>
                <c:pt idx="2238">
                  <c:v>-2.2000000000000001E-6</c:v>
                </c:pt>
                <c:pt idx="2239">
                  <c:v>-2.7E-6</c:v>
                </c:pt>
                <c:pt idx="2240">
                  <c:v>-2.9000000000000002E-6</c:v>
                </c:pt>
                <c:pt idx="2241">
                  <c:v>-3.1999999999999999E-6</c:v>
                </c:pt>
                <c:pt idx="2242">
                  <c:v>-2.3999999999999999E-6</c:v>
                </c:pt>
                <c:pt idx="2243">
                  <c:v>-3.9999999999999998E-6</c:v>
                </c:pt>
                <c:pt idx="2244">
                  <c:v>-3.4999999999999999E-6</c:v>
                </c:pt>
                <c:pt idx="2245">
                  <c:v>-3.4999999999999999E-6</c:v>
                </c:pt>
                <c:pt idx="2246">
                  <c:v>-3.4999999999999999E-6</c:v>
                </c:pt>
                <c:pt idx="2247">
                  <c:v>-2.7999999999999999E-6</c:v>
                </c:pt>
                <c:pt idx="2248">
                  <c:v>-3.1E-6</c:v>
                </c:pt>
                <c:pt idx="2249">
                  <c:v>-2.5000000000000002E-6</c:v>
                </c:pt>
                <c:pt idx="2250">
                  <c:v>-3.4999999999999999E-6</c:v>
                </c:pt>
                <c:pt idx="2251">
                  <c:v>-2.9000000000000002E-6</c:v>
                </c:pt>
                <c:pt idx="2252">
                  <c:v>-2.9000000000000002E-6</c:v>
                </c:pt>
                <c:pt idx="2253">
                  <c:v>-2.7E-6</c:v>
                </c:pt>
                <c:pt idx="2254">
                  <c:v>-3.9999999999999998E-6</c:v>
                </c:pt>
                <c:pt idx="2255">
                  <c:v>-3.4000000000000001E-6</c:v>
                </c:pt>
                <c:pt idx="2256">
                  <c:v>-3.1999999999999999E-6</c:v>
                </c:pt>
                <c:pt idx="2257">
                  <c:v>-3.8E-6</c:v>
                </c:pt>
                <c:pt idx="2258">
                  <c:v>-2.3999999999999999E-6</c:v>
                </c:pt>
                <c:pt idx="2259">
                  <c:v>-3.4999999999999999E-6</c:v>
                </c:pt>
                <c:pt idx="2260">
                  <c:v>-2.3E-6</c:v>
                </c:pt>
                <c:pt idx="2261">
                  <c:v>-3.1E-6</c:v>
                </c:pt>
                <c:pt idx="2262">
                  <c:v>-2.3999999999999999E-6</c:v>
                </c:pt>
                <c:pt idx="2263">
                  <c:v>-2.7E-6</c:v>
                </c:pt>
                <c:pt idx="2264">
                  <c:v>-2.3999999999999999E-6</c:v>
                </c:pt>
                <c:pt idx="2265">
                  <c:v>-3.7000000000000002E-6</c:v>
                </c:pt>
                <c:pt idx="2266">
                  <c:v>-3.9999999999999998E-6</c:v>
                </c:pt>
                <c:pt idx="2267">
                  <c:v>-2.6000000000000001E-6</c:v>
                </c:pt>
                <c:pt idx="2268">
                  <c:v>-3.0000000000000001E-6</c:v>
                </c:pt>
                <c:pt idx="2269">
                  <c:v>-2.2000000000000001E-6</c:v>
                </c:pt>
                <c:pt idx="2270">
                  <c:v>-2.5000000000000002E-6</c:v>
                </c:pt>
                <c:pt idx="2271">
                  <c:v>-1.9999999999999999E-6</c:v>
                </c:pt>
                <c:pt idx="2272">
                  <c:v>-2.5000000000000002E-6</c:v>
                </c:pt>
                <c:pt idx="2273">
                  <c:v>-4.6E-6</c:v>
                </c:pt>
                <c:pt idx="2274">
                  <c:v>-3.4000000000000001E-6</c:v>
                </c:pt>
                <c:pt idx="2275">
                  <c:v>-3.0000000000000001E-6</c:v>
                </c:pt>
                <c:pt idx="2276">
                  <c:v>-2.2000000000000001E-6</c:v>
                </c:pt>
                <c:pt idx="2277">
                  <c:v>-3.9999999999999998E-6</c:v>
                </c:pt>
                <c:pt idx="2278">
                  <c:v>-2.5000000000000002E-6</c:v>
                </c:pt>
                <c:pt idx="2279">
                  <c:v>-3.4999999999999999E-6</c:v>
                </c:pt>
                <c:pt idx="2280">
                  <c:v>-3.3000000000000002E-6</c:v>
                </c:pt>
                <c:pt idx="2281">
                  <c:v>-4.4000000000000002E-6</c:v>
                </c:pt>
                <c:pt idx="2282">
                  <c:v>-1.5999999999999999E-6</c:v>
                </c:pt>
                <c:pt idx="2283">
                  <c:v>-2.5000000000000002E-6</c:v>
                </c:pt>
                <c:pt idx="2284">
                  <c:v>-3.0000000000000001E-6</c:v>
                </c:pt>
                <c:pt idx="2285">
                  <c:v>-3.1E-6</c:v>
                </c:pt>
                <c:pt idx="2286">
                  <c:v>-1.9999999999999999E-6</c:v>
                </c:pt>
                <c:pt idx="2287">
                  <c:v>-2.3999999999999999E-6</c:v>
                </c:pt>
                <c:pt idx="2288">
                  <c:v>-3.0000000000000001E-6</c:v>
                </c:pt>
                <c:pt idx="2289">
                  <c:v>-3.0000000000000001E-6</c:v>
                </c:pt>
                <c:pt idx="2290">
                  <c:v>-3.5999999999999998E-6</c:v>
                </c:pt>
                <c:pt idx="2291">
                  <c:v>-2.9000000000000002E-6</c:v>
                </c:pt>
                <c:pt idx="2292">
                  <c:v>-2.6000000000000001E-6</c:v>
                </c:pt>
                <c:pt idx="2293">
                  <c:v>-1.9999999999999999E-6</c:v>
                </c:pt>
                <c:pt idx="2294">
                  <c:v>-1.5E-6</c:v>
                </c:pt>
                <c:pt idx="2295">
                  <c:v>-3.0000000000000001E-6</c:v>
                </c:pt>
                <c:pt idx="2296">
                  <c:v>-2.6000000000000001E-6</c:v>
                </c:pt>
                <c:pt idx="2297">
                  <c:v>-1.9999999999999999E-6</c:v>
                </c:pt>
                <c:pt idx="2298">
                  <c:v>-2.6000000000000001E-6</c:v>
                </c:pt>
                <c:pt idx="2299">
                  <c:v>-3.9999999999999998E-6</c:v>
                </c:pt>
                <c:pt idx="2300">
                  <c:v>-3.0000000000000001E-6</c:v>
                </c:pt>
                <c:pt idx="2301">
                  <c:v>-3.5999999999999998E-6</c:v>
                </c:pt>
                <c:pt idx="2302">
                  <c:v>-3.8E-6</c:v>
                </c:pt>
                <c:pt idx="2303">
                  <c:v>-2.3999999999999999E-6</c:v>
                </c:pt>
                <c:pt idx="2304">
                  <c:v>-9.9999999999999995E-7</c:v>
                </c:pt>
                <c:pt idx="2305">
                  <c:v>-1.3999999999999999E-6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87-44BF-A8D4-48F05D61F2BF}"/>
            </c:ext>
          </c:extLst>
        </c:ser>
        <c:ser>
          <c:idx val="6"/>
          <c:order val="2"/>
          <c:tx>
            <c:strRef>
              <c:f>All!$H$1:$H$3</c:f>
              <c:strCache>
                <c:ptCount val="1"/>
                <c:pt idx="0">
                  <c:v>Short 3.70049E-05 200Vレンジ_1PLC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All!$A$4:$A$4224</c:f>
              <c:numCache>
                <c:formatCode>yyyy/mm/dd\ hh:mm:ss</c:formatCode>
                <c:ptCount val="4221"/>
                <c:pt idx="0">
                  <c:v>40550.469305555554</c:v>
                </c:pt>
                <c:pt idx="1">
                  <c:v>40550.469305555554</c:v>
                </c:pt>
                <c:pt idx="2">
                  <c:v>40550.469305555554</c:v>
                </c:pt>
                <c:pt idx="3">
                  <c:v>40550.469305555554</c:v>
                </c:pt>
                <c:pt idx="4">
                  <c:v>40550.469317129631</c:v>
                </c:pt>
                <c:pt idx="5">
                  <c:v>40550.469317129631</c:v>
                </c:pt>
                <c:pt idx="6">
                  <c:v>40550.469317129631</c:v>
                </c:pt>
                <c:pt idx="7">
                  <c:v>40550.469317129631</c:v>
                </c:pt>
                <c:pt idx="8">
                  <c:v>40550.469317129631</c:v>
                </c:pt>
                <c:pt idx="9">
                  <c:v>40550.469317129631</c:v>
                </c:pt>
                <c:pt idx="10">
                  <c:v>40550.469317129631</c:v>
                </c:pt>
                <c:pt idx="11">
                  <c:v>40550.469328703701</c:v>
                </c:pt>
                <c:pt idx="12">
                  <c:v>40550.469328703701</c:v>
                </c:pt>
                <c:pt idx="13">
                  <c:v>40550.469328703701</c:v>
                </c:pt>
                <c:pt idx="14">
                  <c:v>40550.469328703701</c:v>
                </c:pt>
                <c:pt idx="15">
                  <c:v>40550.469328703701</c:v>
                </c:pt>
                <c:pt idx="16">
                  <c:v>40550.469328703701</c:v>
                </c:pt>
                <c:pt idx="17">
                  <c:v>40550.469340277778</c:v>
                </c:pt>
                <c:pt idx="18">
                  <c:v>40550.469340277778</c:v>
                </c:pt>
                <c:pt idx="19">
                  <c:v>40550.469340277778</c:v>
                </c:pt>
                <c:pt idx="20">
                  <c:v>40550.469340277778</c:v>
                </c:pt>
                <c:pt idx="21">
                  <c:v>40550.469340277778</c:v>
                </c:pt>
                <c:pt idx="22">
                  <c:v>40550.469351851854</c:v>
                </c:pt>
                <c:pt idx="23">
                  <c:v>40550.469351851854</c:v>
                </c:pt>
                <c:pt idx="24">
                  <c:v>40550.469351851854</c:v>
                </c:pt>
                <c:pt idx="25">
                  <c:v>40550.469351851854</c:v>
                </c:pt>
                <c:pt idx="26">
                  <c:v>40550.469351851854</c:v>
                </c:pt>
                <c:pt idx="27">
                  <c:v>40550.469351851854</c:v>
                </c:pt>
                <c:pt idx="28">
                  <c:v>40550.469351851854</c:v>
                </c:pt>
                <c:pt idx="29">
                  <c:v>40550.469363425924</c:v>
                </c:pt>
                <c:pt idx="30">
                  <c:v>40550.469363425924</c:v>
                </c:pt>
                <c:pt idx="31">
                  <c:v>40550.469363425924</c:v>
                </c:pt>
                <c:pt idx="32">
                  <c:v>40550.469363425924</c:v>
                </c:pt>
                <c:pt idx="33">
                  <c:v>40550.469363425924</c:v>
                </c:pt>
                <c:pt idx="34">
                  <c:v>40550.469363425924</c:v>
                </c:pt>
                <c:pt idx="35">
                  <c:v>40550.469375000001</c:v>
                </c:pt>
                <c:pt idx="36">
                  <c:v>40550.469375000001</c:v>
                </c:pt>
                <c:pt idx="37">
                  <c:v>40550.469375000001</c:v>
                </c:pt>
                <c:pt idx="38">
                  <c:v>40550.469375000001</c:v>
                </c:pt>
                <c:pt idx="39">
                  <c:v>40550.469375000001</c:v>
                </c:pt>
                <c:pt idx="40">
                  <c:v>40550.469375000001</c:v>
                </c:pt>
                <c:pt idx="41">
                  <c:v>40550.469386574077</c:v>
                </c:pt>
                <c:pt idx="42">
                  <c:v>40550.469386574077</c:v>
                </c:pt>
                <c:pt idx="43">
                  <c:v>40550.469386574077</c:v>
                </c:pt>
                <c:pt idx="44">
                  <c:v>40550.469386574077</c:v>
                </c:pt>
                <c:pt idx="45">
                  <c:v>40550.469386574077</c:v>
                </c:pt>
                <c:pt idx="46">
                  <c:v>40550.469386574077</c:v>
                </c:pt>
                <c:pt idx="47">
                  <c:v>40550.469398148147</c:v>
                </c:pt>
                <c:pt idx="48">
                  <c:v>40550.469398148147</c:v>
                </c:pt>
                <c:pt idx="49">
                  <c:v>40550.469398148147</c:v>
                </c:pt>
                <c:pt idx="50">
                  <c:v>40550.469398148147</c:v>
                </c:pt>
                <c:pt idx="51">
                  <c:v>40550.469398148147</c:v>
                </c:pt>
                <c:pt idx="52">
                  <c:v>40550.469398148147</c:v>
                </c:pt>
                <c:pt idx="53">
                  <c:v>40550.469409722224</c:v>
                </c:pt>
                <c:pt idx="54">
                  <c:v>40550.469409722224</c:v>
                </c:pt>
                <c:pt idx="55">
                  <c:v>40550.469409722224</c:v>
                </c:pt>
                <c:pt idx="56">
                  <c:v>40550.469409722224</c:v>
                </c:pt>
                <c:pt idx="57">
                  <c:v>40550.469409722224</c:v>
                </c:pt>
                <c:pt idx="58">
                  <c:v>40550.469409722224</c:v>
                </c:pt>
                <c:pt idx="59">
                  <c:v>40550.469409722224</c:v>
                </c:pt>
                <c:pt idx="60">
                  <c:v>40550.469421296293</c:v>
                </c:pt>
                <c:pt idx="61">
                  <c:v>40550.469421296293</c:v>
                </c:pt>
                <c:pt idx="62">
                  <c:v>40550.469421296293</c:v>
                </c:pt>
                <c:pt idx="63">
                  <c:v>40550.469421296293</c:v>
                </c:pt>
                <c:pt idx="64">
                  <c:v>40550.469421296293</c:v>
                </c:pt>
                <c:pt idx="65">
                  <c:v>40550.469421296293</c:v>
                </c:pt>
                <c:pt idx="66">
                  <c:v>40550.46943287037</c:v>
                </c:pt>
                <c:pt idx="67">
                  <c:v>40550.46943287037</c:v>
                </c:pt>
                <c:pt idx="68">
                  <c:v>40550.46943287037</c:v>
                </c:pt>
                <c:pt idx="69">
                  <c:v>40550.46943287037</c:v>
                </c:pt>
                <c:pt idx="70">
                  <c:v>40550.46943287037</c:v>
                </c:pt>
                <c:pt idx="71">
                  <c:v>40550.46943287037</c:v>
                </c:pt>
                <c:pt idx="72">
                  <c:v>40550.469444444447</c:v>
                </c:pt>
                <c:pt idx="73">
                  <c:v>40550.469444444447</c:v>
                </c:pt>
                <c:pt idx="74">
                  <c:v>40550.469444444447</c:v>
                </c:pt>
                <c:pt idx="75">
                  <c:v>40550.469444444447</c:v>
                </c:pt>
                <c:pt idx="76">
                  <c:v>40550.469444444447</c:v>
                </c:pt>
                <c:pt idx="77">
                  <c:v>40550.469444444447</c:v>
                </c:pt>
                <c:pt idx="78">
                  <c:v>40550.469456018516</c:v>
                </c:pt>
                <c:pt idx="79">
                  <c:v>40550.469456018516</c:v>
                </c:pt>
                <c:pt idx="80">
                  <c:v>40550.469456018516</c:v>
                </c:pt>
                <c:pt idx="81">
                  <c:v>40550.469456018516</c:v>
                </c:pt>
                <c:pt idx="82">
                  <c:v>40550.469456018516</c:v>
                </c:pt>
                <c:pt idx="83">
                  <c:v>40550.469456018516</c:v>
                </c:pt>
                <c:pt idx="84">
                  <c:v>40550.469456018516</c:v>
                </c:pt>
                <c:pt idx="85">
                  <c:v>40550.469467592593</c:v>
                </c:pt>
                <c:pt idx="86">
                  <c:v>40550.469467592593</c:v>
                </c:pt>
                <c:pt idx="87">
                  <c:v>40550.469467592593</c:v>
                </c:pt>
                <c:pt idx="88">
                  <c:v>40550.469467592593</c:v>
                </c:pt>
                <c:pt idx="89">
                  <c:v>40550.469467592593</c:v>
                </c:pt>
                <c:pt idx="90">
                  <c:v>40550.469467592593</c:v>
                </c:pt>
                <c:pt idx="91">
                  <c:v>40550.46947916667</c:v>
                </c:pt>
                <c:pt idx="92">
                  <c:v>40550.46947916667</c:v>
                </c:pt>
                <c:pt idx="93">
                  <c:v>40550.46947916667</c:v>
                </c:pt>
                <c:pt idx="94">
                  <c:v>40550.46947916667</c:v>
                </c:pt>
                <c:pt idx="95">
                  <c:v>40550.46947916667</c:v>
                </c:pt>
                <c:pt idx="96">
                  <c:v>40550.46947916667</c:v>
                </c:pt>
                <c:pt idx="97">
                  <c:v>40550.469490740739</c:v>
                </c:pt>
                <c:pt idx="98">
                  <c:v>40550.469490740739</c:v>
                </c:pt>
                <c:pt idx="99">
                  <c:v>40550.469490740739</c:v>
                </c:pt>
                <c:pt idx="100">
                  <c:v>40550.469490740739</c:v>
                </c:pt>
                <c:pt idx="101">
                  <c:v>40550.469490740739</c:v>
                </c:pt>
                <c:pt idx="102">
                  <c:v>40550.469490740739</c:v>
                </c:pt>
                <c:pt idx="103">
                  <c:v>40550.469502314816</c:v>
                </c:pt>
                <c:pt idx="104">
                  <c:v>40550.469502314816</c:v>
                </c:pt>
                <c:pt idx="105">
                  <c:v>40550.469502314816</c:v>
                </c:pt>
                <c:pt idx="106">
                  <c:v>40550.469502314816</c:v>
                </c:pt>
                <c:pt idx="107">
                  <c:v>40550.469502314816</c:v>
                </c:pt>
                <c:pt idx="108">
                  <c:v>40550.469502314816</c:v>
                </c:pt>
                <c:pt idx="109">
                  <c:v>40550.469502314816</c:v>
                </c:pt>
                <c:pt idx="110">
                  <c:v>40550.469513888886</c:v>
                </c:pt>
                <c:pt idx="111">
                  <c:v>40550.469513888886</c:v>
                </c:pt>
                <c:pt idx="112">
                  <c:v>40550.469513888886</c:v>
                </c:pt>
                <c:pt idx="113">
                  <c:v>40550.469513888886</c:v>
                </c:pt>
                <c:pt idx="114">
                  <c:v>40550.469513888886</c:v>
                </c:pt>
                <c:pt idx="115">
                  <c:v>40550.469513888886</c:v>
                </c:pt>
                <c:pt idx="116">
                  <c:v>40550.469525462962</c:v>
                </c:pt>
                <c:pt idx="117">
                  <c:v>40550.469525462962</c:v>
                </c:pt>
                <c:pt idx="118">
                  <c:v>40550.469525462962</c:v>
                </c:pt>
                <c:pt idx="119">
                  <c:v>40550.469525462962</c:v>
                </c:pt>
                <c:pt idx="120">
                  <c:v>40550.469525462962</c:v>
                </c:pt>
                <c:pt idx="121">
                  <c:v>40550.469525462962</c:v>
                </c:pt>
                <c:pt idx="122">
                  <c:v>40550.469537037039</c:v>
                </c:pt>
                <c:pt idx="123">
                  <c:v>40550.469537037039</c:v>
                </c:pt>
                <c:pt idx="124">
                  <c:v>40550.469537037039</c:v>
                </c:pt>
                <c:pt idx="125">
                  <c:v>40550.469537037039</c:v>
                </c:pt>
                <c:pt idx="126">
                  <c:v>40550.469537037039</c:v>
                </c:pt>
                <c:pt idx="127">
                  <c:v>40550.469537037039</c:v>
                </c:pt>
                <c:pt idx="128">
                  <c:v>40550.469548611109</c:v>
                </c:pt>
                <c:pt idx="129">
                  <c:v>40550.469548611109</c:v>
                </c:pt>
                <c:pt idx="130">
                  <c:v>40550.469548611109</c:v>
                </c:pt>
                <c:pt idx="131">
                  <c:v>40550.469548611109</c:v>
                </c:pt>
                <c:pt idx="132">
                  <c:v>40550.469548611109</c:v>
                </c:pt>
                <c:pt idx="133">
                  <c:v>40550.469548611109</c:v>
                </c:pt>
                <c:pt idx="134">
                  <c:v>40550.469560185185</c:v>
                </c:pt>
                <c:pt idx="135">
                  <c:v>40550.469560185185</c:v>
                </c:pt>
                <c:pt idx="136">
                  <c:v>40550.469560185185</c:v>
                </c:pt>
                <c:pt idx="137">
                  <c:v>40550.469560185185</c:v>
                </c:pt>
                <c:pt idx="138">
                  <c:v>40550.469560185185</c:v>
                </c:pt>
                <c:pt idx="139">
                  <c:v>40550.469560185185</c:v>
                </c:pt>
                <c:pt idx="140">
                  <c:v>40550.469571759262</c:v>
                </c:pt>
                <c:pt idx="141">
                  <c:v>40550.469571759262</c:v>
                </c:pt>
                <c:pt idx="142">
                  <c:v>40550.469571759262</c:v>
                </c:pt>
                <c:pt idx="143">
                  <c:v>40550.469571759262</c:v>
                </c:pt>
                <c:pt idx="144">
                  <c:v>40550.469571759262</c:v>
                </c:pt>
                <c:pt idx="145">
                  <c:v>40550.469571759262</c:v>
                </c:pt>
                <c:pt idx="146">
                  <c:v>40550.469571759262</c:v>
                </c:pt>
                <c:pt idx="147">
                  <c:v>40550.469583333332</c:v>
                </c:pt>
                <c:pt idx="148">
                  <c:v>40550.469583333332</c:v>
                </c:pt>
                <c:pt idx="149">
                  <c:v>40550.469583333332</c:v>
                </c:pt>
                <c:pt idx="150">
                  <c:v>40550.469583333332</c:v>
                </c:pt>
                <c:pt idx="151">
                  <c:v>40550.469583333332</c:v>
                </c:pt>
                <c:pt idx="152">
                  <c:v>40550.469583333332</c:v>
                </c:pt>
                <c:pt idx="153">
                  <c:v>40550.469594907408</c:v>
                </c:pt>
                <c:pt idx="154">
                  <c:v>40550.469594907408</c:v>
                </c:pt>
                <c:pt idx="155">
                  <c:v>40550.469594907408</c:v>
                </c:pt>
                <c:pt idx="156">
                  <c:v>40550.469594907408</c:v>
                </c:pt>
                <c:pt idx="157">
                  <c:v>40550.469594907408</c:v>
                </c:pt>
                <c:pt idx="158">
                  <c:v>40550.469594907408</c:v>
                </c:pt>
                <c:pt idx="159">
                  <c:v>40550.469606481478</c:v>
                </c:pt>
                <c:pt idx="160">
                  <c:v>40550.469606481478</c:v>
                </c:pt>
                <c:pt idx="161">
                  <c:v>40550.469606481478</c:v>
                </c:pt>
                <c:pt idx="162">
                  <c:v>40550.469606481478</c:v>
                </c:pt>
                <c:pt idx="163">
                  <c:v>40550.469606481478</c:v>
                </c:pt>
                <c:pt idx="164">
                  <c:v>40550.469606481478</c:v>
                </c:pt>
                <c:pt idx="165">
                  <c:v>40550.469606481478</c:v>
                </c:pt>
                <c:pt idx="166">
                  <c:v>40550.469618055555</c:v>
                </c:pt>
                <c:pt idx="167">
                  <c:v>40550.469618055555</c:v>
                </c:pt>
                <c:pt idx="168">
                  <c:v>40550.469618055555</c:v>
                </c:pt>
                <c:pt idx="169">
                  <c:v>40550.469618055555</c:v>
                </c:pt>
                <c:pt idx="170">
                  <c:v>40550.469618055555</c:v>
                </c:pt>
                <c:pt idx="171">
                  <c:v>40550.469618055555</c:v>
                </c:pt>
                <c:pt idx="172">
                  <c:v>40550.469629629632</c:v>
                </c:pt>
                <c:pt idx="173">
                  <c:v>40550.469629629632</c:v>
                </c:pt>
                <c:pt idx="174">
                  <c:v>40550.469629629632</c:v>
                </c:pt>
                <c:pt idx="175">
                  <c:v>40550.469629629632</c:v>
                </c:pt>
                <c:pt idx="176">
                  <c:v>40550.469629629632</c:v>
                </c:pt>
                <c:pt idx="177">
                  <c:v>40550.469629629632</c:v>
                </c:pt>
                <c:pt idx="178">
                  <c:v>40550.469641203701</c:v>
                </c:pt>
                <c:pt idx="179">
                  <c:v>40550.469641203701</c:v>
                </c:pt>
                <c:pt idx="180">
                  <c:v>40550.469641203701</c:v>
                </c:pt>
                <c:pt idx="181">
                  <c:v>40550.469641203701</c:v>
                </c:pt>
                <c:pt idx="182">
                  <c:v>40550.469641203701</c:v>
                </c:pt>
                <c:pt idx="183">
                  <c:v>40550.469641203701</c:v>
                </c:pt>
                <c:pt idx="184">
                  <c:v>40550.469652777778</c:v>
                </c:pt>
                <c:pt idx="185">
                  <c:v>40550.469652777778</c:v>
                </c:pt>
                <c:pt idx="186">
                  <c:v>40550.469652777778</c:v>
                </c:pt>
                <c:pt idx="187">
                  <c:v>40550.469652777778</c:v>
                </c:pt>
                <c:pt idx="188">
                  <c:v>40550.469652777778</c:v>
                </c:pt>
                <c:pt idx="189">
                  <c:v>40550.469652777778</c:v>
                </c:pt>
                <c:pt idx="190">
                  <c:v>40550.469664351855</c:v>
                </c:pt>
                <c:pt idx="191">
                  <c:v>40550.469664351855</c:v>
                </c:pt>
                <c:pt idx="192">
                  <c:v>40550.469664351855</c:v>
                </c:pt>
                <c:pt idx="193">
                  <c:v>40550.469664351855</c:v>
                </c:pt>
                <c:pt idx="194">
                  <c:v>40550.469664351855</c:v>
                </c:pt>
                <c:pt idx="195">
                  <c:v>40550.469664351855</c:v>
                </c:pt>
                <c:pt idx="196">
                  <c:v>40550.469664351855</c:v>
                </c:pt>
                <c:pt idx="197">
                  <c:v>40550.469675925924</c:v>
                </c:pt>
                <c:pt idx="198">
                  <c:v>40550.469675925924</c:v>
                </c:pt>
                <c:pt idx="199">
                  <c:v>40550.469675925924</c:v>
                </c:pt>
                <c:pt idx="200">
                  <c:v>40550.469675925924</c:v>
                </c:pt>
                <c:pt idx="201">
                  <c:v>40550.469675925924</c:v>
                </c:pt>
                <c:pt idx="202">
                  <c:v>40550.469675925924</c:v>
                </c:pt>
                <c:pt idx="203">
                  <c:v>40550.469687500001</c:v>
                </c:pt>
                <c:pt idx="204">
                  <c:v>40550.469687500001</c:v>
                </c:pt>
                <c:pt idx="205">
                  <c:v>40550.469687500001</c:v>
                </c:pt>
                <c:pt idx="206">
                  <c:v>40550.469687500001</c:v>
                </c:pt>
                <c:pt idx="207">
                  <c:v>40550.469687500001</c:v>
                </c:pt>
                <c:pt idx="208">
                  <c:v>40550.469687500001</c:v>
                </c:pt>
                <c:pt idx="209">
                  <c:v>40550.469699074078</c:v>
                </c:pt>
                <c:pt idx="210">
                  <c:v>40550.469699074078</c:v>
                </c:pt>
                <c:pt idx="211">
                  <c:v>40550.469699074078</c:v>
                </c:pt>
                <c:pt idx="212">
                  <c:v>40550.469699074078</c:v>
                </c:pt>
                <c:pt idx="213">
                  <c:v>40550.469699074078</c:v>
                </c:pt>
                <c:pt idx="214">
                  <c:v>40550.469699074078</c:v>
                </c:pt>
                <c:pt idx="215">
                  <c:v>40550.469710648147</c:v>
                </c:pt>
                <c:pt idx="216">
                  <c:v>40550.469710648147</c:v>
                </c:pt>
                <c:pt idx="217">
                  <c:v>40550.469710648147</c:v>
                </c:pt>
                <c:pt idx="218">
                  <c:v>40550.469710648147</c:v>
                </c:pt>
                <c:pt idx="219">
                  <c:v>40550.469710648147</c:v>
                </c:pt>
                <c:pt idx="220">
                  <c:v>40550.469710648147</c:v>
                </c:pt>
                <c:pt idx="221">
                  <c:v>40550.469710648147</c:v>
                </c:pt>
                <c:pt idx="222">
                  <c:v>40550.469722222224</c:v>
                </c:pt>
                <c:pt idx="223">
                  <c:v>40550.469722222224</c:v>
                </c:pt>
                <c:pt idx="224">
                  <c:v>40550.469722222224</c:v>
                </c:pt>
                <c:pt idx="225">
                  <c:v>40550.469722222224</c:v>
                </c:pt>
                <c:pt idx="226">
                  <c:v>40550.469722222224</c:v>
                </c:pt>
                <c:pt idx="227">
                  <c:v>40550.469722222224</c:v>
                </c:pt>
                <c:pt idx="228">
                  <c:v>40550.469733796293</c:v>
                </c:pt>
                <c:pt idx="229">
                  <c:v>40550.469733796293</c:v>
                </c:pt>
                <c:pt idx="230">
                  <c:v>40550.469733796293</c:v>
                </c:pt>
                <c:pt idx="231">
                  <c:v>40550.469733796293</c:v>
                </c:pt>
                <c:pt idx="232">
                  <c:v>40550.469733796293</c:v>
                </c:pt>
                <c:pt idx="233">
                  <c:v>40550.469733796293</c:v>
                </c:pt>
                <c:pt idx="234">
                  <c:v>40550.46974537037</c:v>
                </c:pt>
                <c:pt idx="235">
                  <c:v>40550.46974537037</c:v>
                </c:pt>
                <c:pt idx="236">
                  <c:v>40550.46974537037</c:v>
                </c:pt>
                <c:pt idx="237">
                  <c:v>40550.46974537037</c:v>
                </c:pt>
                <c:pt idx="238">
                  <c:v>40550.46974537037</c:v>
                </c:pt>
                <c:pt idx="239">
                  <c:v>40550.46974537037</c:v>
                </c:pt>
                <c:pt idx="240">
                  <c:v>40550.469756944447</c:v>
                </c:pt>
                <c:pt idx="241">
                  <c:v>40550.469756944447</c:v>
                </c:pt>
                <c:pt idx="242">
                  <c:v>40550.469756944447</c:v>
                </c:pt>
                <c:pt idx="243">
                  <c:v>40550.469756944447</c:v>
                </c:pt>
                <c:pt idx="244">
                  <c:v>40550.469756944447</c:v>
                </c:pt>
                <c:pt idx="245">
                  <c:v>40550.469756944447</c:v>
                </c:pt>
                <c:pt idx="246">
                  <c:v>40550.469768518517</c:v>
                </c:pt>
                <c:pt idx="247">
                  <c:v>40550.469768518517</c:v>
                </c:pt>
                <c:pt idx="248">
                  <c:v>40550.469768518517</c:v>
                </c:pt>
                <c:pt idx="249">
                  <c:v>40550.469768518517</c:v>
                </c:pt>
                <c:pt idx="250">
                  <c:v>40550.469768518517</c:v>
                </c:pt>
                <c:pt idx="251">
                  <c:v>40550.469768518517</c:v>
                </c:pt>
                <c:pt idx="252">
                  <c:v>40550.469780092593</c:v>
                </c:pt>
                <c:pt idx="253">
                  <c:v>40550.469780092593</c:v>
                </c:pt>
                <c:pt idx="254">
                  <c:v>40550.469780092593</c:v>
                </c:pt>
                <c:pt idx="255">
                  <c:v>40550.469780092593</c:v>
                </c:pt>
                <c:pt idx="256">
                  <c:v>40550.469780092593</c:v>
                </c:pt>
                <c:pt idx="257">
                  <c:v>40550.469780092593</c:v>
                </c:pt>
                <c:pt idx="258">
                  <c:v>40550.46979166667</c:v>
                </c:pt>
                <c:pt idx="259">
                  <c:v>40550.46979166667</c:v>
                </c:pt>
                <c:pt idx="260">
                  <c:v>40550.46979166667</c:v>
                </c:pt>
                <c:pt idx="261">
                  <c:v>40550.46979166667</c:v>
                </c:pt>
                <c:pt idx="262">
                  <c:v>40550.46979166667</c:v>
                </c:pt>
                <c:pt idx="263">
                  <c:v>40550.46979166667</c:v>
                </c:pt>
                <c:pt idx="264">
                  <c:v>40550.46979166667</c:v>
                </c:pt>
                <c:pt idx="265">
                  <c:v>40550.46980324074</c:v>
                </c:pt>
                <c:pt idx="266">
                  <c:v>40550.46980324074</c:v>
                </c:pt>
                <c:pt idx="267">
                  <c:v>40550.46980324074</c:v>
                </c:pt>
                <c:pt idx="268">
                  <c:v>40550.46980324074</c:v>
                </c:pt>
                <c:pt idx="269">
                  <c:v>40550.46980324074</c:v>
                </c:pt>
                <c:pt idx="270">
                  <c:v>40550.46980324074</c:v>
                </c:pt>
                <c:pt idx="271">
                  <c:v>40550.469814814816</c:v>
                </c:pt>
                <c:pt idx="272">
                  <c:v>40550.469814814816</c:v>
                </c:pt>
                <c:pt idx="273">
                  <c:v>40550.469814814816</c:v>
                </c:pt>
                <c:pt idx="274">
                  <c:v>40550.469814814816</c:v>
                </c:pt>
                <c:pt idx="275">
                  <c:v>40550.469814814816</c:v>
                </c:pt>
                <c:pt idx="276">
                  <c:v>40550.469814814816</c:v>
                </c:pt>
                <c:pt idx="277">
                  <c:v>40550.469826388886</c:v>
                </c:pt>
                <c:pt idx="278">
                  <c:v>40550.469826388886</c:v>
                </c:pt>
                <c:pt idx="279">
                  <c:v>40550.469826388886</c:v>
                </c:pt>
                <c:pt idx="280">
                  <c:v>40550.469826388886</c:v>
                </c:pt>
                <c:pt idx="281">
                  <c:v>40550.469826388886</c:v>
                </c:pt>
                <c:pt idx="282">
                  <c:v>40550.469826388886</c:v>
                </c:pt>
                <c:pt idx="283">
                  <c:v>40550.469837962963</c:v>
                </c:pt>
                <c:pt idx="284">
                  <c:v>40550.469837962963</c:v>
                </c:pt>
                <c:pt idx="285">
                  <c:v>40550.469837962963</c:v>
                </c:pt>
                <c:pt idx="286">
                  <c:v>40550.469837962963</c:v>
                </c:pt>
                <c:pt idx="287">
                  <c:v>40550.469837962963</c:v>
                </c:pt>
                <c:pt idx="288">
                  <c:v>40550.469837962963</c:v>
                </c:pt>
                <c:pt idx="289">
                  <c:v>40550.469837962963</c:v>
                </c:pt>
                <c:pt idx="290">
                  <c:v>40550.469849537039</c:v>
                </c:pt>
                <c:pt idx="291">
                  <c:v>40550.469849537039</c:v>
                </c:pt>
                <c:pt idx="292">
                  <c:v>40550.469849537039</c:v>
                </c:pt>
                <c:pt idx="293">
                  <c:v>40550.469849537039</c:v>
                </c:pt>
                <c:pt idx="294">
                  <c:v>40550.469849537039</c:v>
                </c:pt>
                <c:pt idx="295">
                  <c:v>40550.469849537039</c:v>
                </c:pt>
                <c:pt idx="296">
                  <c:v>40550.469861111109</c:v>
                </c:pt>
                <c:pt idx="297">
                  <c:v>40550.469861111109</c:v>
                </c:pt>
                <c:pt idx="298">
                  <c:v>40550.469861111109</c:v>
                </c:pt>
                <c:pt idx="299">
                  <c:v>40550.469861111109</c:v>
                </c:pt>
                <c:pt idx="300">
                  <c:v>40550.469861111109</c:v>
                </c:pt>
                <c:pt idx="301">
                  <c:v>40550.469861111109</c:v>
                </c:pt>
                <c:pt idx="302">
                  <c:v>40550.469872685186</c:v>
                </c:pt>
                <c:pt idx="303">
                  <c:v>40550.469872685186</c:v>
                </c:pt>
                <c:pt idx="304">
                  <c:v>40550.469872685186</c:v>
                </c:pt>
                <c:pt idx="305">
                  <c:v>40550.469872685186</c:v>
                </c:pt>
                <c:pt idx="306">
                  <c:v>40550.469872685186</c:v>
                </c:pt>
                <c:pt idx="307">
                  <c:v>40550.469872685186</c:v>
                </c:pt>
                <c:pt idx="308">
                  <c:v>40550.469884259262</c:v>
                </c:pt>
                <c:pt idx="309">
                  <c:v>40550.469884259262</c:v>
                </c:pt>
                <c:pt idx="310">
                  <c:v>40550.469884259262</c:v>
                </c:pt>
                <c:pt idx="311">
                  <c:v>40550.469884259262</c:v>
                </c:pt>
                <c:pt idx="312">
                  <c:v>40550.469884259262</c:v>
                </c:pt>
                <c:pt idx="313">
                  <c:v>40550.469884259262</c:v>
                </c:pt>
                <c:pt idx="314">
                  <c:v>40550.469884259262</c:v>
                </c:pt>
                <c:pt idx="315">
                  <c:v>40550.469895833332</c:v>
                </c:pt>
                <c:pt idx="316">
                  <c:v>40550.469895833332</c:v>
                </c:pt>
                <c:pt idx="317">
                  <c:v>40550.469895833332</c:v>
                </c:pt>
                <c:pt idx="318">
                  <c:v>40550.469895833332</c:v>
                </c:pt>
                <c:pt idx="319">
                  <c:v>40550.469895833332</c:v>
                </c:pt>
                <c:pt idx="320">
                  <c:v>40550.469895833332</c:v>
                </c:pt>
                <c:pt idx="321">
                  <c:v>40550.469907407409</c:v>
                </c:pt>
                <c:pt idx="322">
                  <c:v>40550.469907407409</c:v>
                </c:pt>
                <c:pt idx="323">
                  <c:v>40550.469907407409</c:v>
                </c:pt>
                <c:pt idx="324">
                  <c:v>40550.469907407409</c:v>
                </c:pt>
                <c:pt idx="325">
                  <c:v>40550.469907407409</c:v>
                </c:pt>
                <c:pt idx="326">
                  <c:v>40550.469907407409</c:v>
                </c:pt>
                <c:pt idx="327">
                  <c:v>40550.469918981478</c:v>
                </c:pt>
                <c:pt idx="328">
                  <c:v>40550.469918981478</c:v>
                </c:pt>
                <c:pt idx="329">
                  <c:v>40550.469918981478</c:v>
                </c:pt>
                <c:pt idx="330">
                  <c:v>40550.469918981478</c:v>
                </c:pt>
                <c:pt idx="331">
                  <c:v>40550.469918981478</c:v>
                </c:pt>
                <c:pt idx="332">
                  <c:v>40550.469918981478</c:v>
                </c:pt>
                <c:pt idx="333">
                  <c:v>40550.469930555555</c:v>
                </c:pt>
                <c:pt idx="334">
                  <c:v>40550.469930555555</c:v>
                </c:pt>
                <c:pt idx="335">
                  <c:v>40550.469930555555</c:v>
                </c:pt>
                <c:pt idx="336">
                  <c:v>40550.469930555555</c:v>
                </c:pt>
                <c:pt idx="337">
                  <c:v>40550.469930555555</c:v>
                </c:pt>
                <c:pt idx="338">
                  <c:v>40550.469930555555</c:v>
                </c:pt>
                <c:pt idx="339">
                  <c:v>40550.469930555555</c:v>
                </c:pt>
                <c:pt idx="340">
                  <c:v>40550.469942129632</c:v>
                </c:pt>
                <c:pt idx="341">
                  <c:v>40550.469942129632</c:v>
                </c:pt>
                <c:pt idx="342">
                  <c:v>40550.469942129632</c:v>
                </c:pt>
                <c:pt idx="343">
                  <c:v>40550.469942129632</c:v>
                </c:pt>
                <c:pt idx="344">
                  <c:v>40550.469942129632</c:v>
                </c:pt>
                <c:pt idx="345">
                  <c:v>40550.469942129632</c:v>
                </c:pt>
                <c:pt idx="346">
                  <c:v>40550.469953703701</c:v>
                </c:pt>
                <c:pt idx="347">
                  <c:v>40550.469953703701</c:v>
                </c:pt>
                <c:pt idx="348">
                  <c:v>40550.469953703701</c:v>
                </c:pt>
                <c:pt idx="349">
                  <c:v>40550.469953703701</c:v>
                </c:pt>
                <c:pt idx="350">
                  <c:v>40550.469953703701</c:v>
                </c:pt>
                <c:pt idx="351">
                  <c:v>40550.469953703701</c:v>
                </c:pt>
                <c:pt idx="352">
                  <c:v>40550.469965277778</c:v>
                </c:pt>
                <c:pt idx="353">
                  <c:v>40550.469965277778</c:v>
                </c:pt>
                <c:pt idx="354">
                  <c:v>40550.469965277778</c:v>
                </c:pt>
                <c:pt idx="355">
                  <c:v>40550.469965277778</c:v>
                </c:pt>
                <c:pt idx="356">
                  <c:v>40550.469965277778</c:v>
                </c:pt>
                <c:pt idx="357">
                  <c:v>40550.469965277778</c:v>
                </c:pt>
                <c:pt idx="358">
                  <c:v>40550.469976851855</c:v>
                </c:pt>
                <c:pt idx="359">
                  <c:v>40550.469976851855</c:v>
                </c:pt>
                <c:pt idx="360">
                  <c:v>40550.469976851855</c:v>
                </c:pt>
                <c:pt idx="361">
                  <c:v>40550.469976851855</c:v>
                </c:pt>
                <c:pt idx="362">
                  <c:v>40550.469976851855</c:v>
                </c:pt>
                <c:pt idx="363">
                  <c:v>40550.469976851855</c:v>
                </c:pt>
                <c:pt idx="364">
                  <c:v>40550.469976851855</c:v>
                </c:pt>
                <c:pt idx="365">
                  <c:v>40550.469988425924</c:v>
                </c:pt>
                <c:pt idx="366">
                  <c:v>40550.469988425924</c:v>
                </c:pt>
                <c:pt idx="367">
                  <c:v>40550.469988425924</c:v>
                </c:pt>
                <c:pt idx="368">
                  <c:v>40550.469988425924</c:v>
                </c:pt>
                <c:pt idx="369">
                  <c:v>40550.469988425924</c:v>
                </c:pt>
                <c:pt idx="370">
                  <c:v>40550.469988425924</c:v>
                </c:pt>
                <c:pt idx="371">
                  <c:v>40550.47</c:v>
                </c:pt>
                <c:pt idx="372">
                  <c:v>40550.47</c:v>
                </c:pt>
                <c:pt idx="373">
                  <c:v>40550.47</c:v>
                </c:pt>
                <c:pt idx="374">
                  <c:v>40550.47</c:v>
                </c:pt>
                <c:pt idx="375">
                  <c:v>40550.47</c:v>
                </c:pt>
                <c:pt idx="376">
                  <c:v>40550.47</c:v>
                </c:pt>
                <c:pt idx="377">
                  <c:v>40550.470011574071</c:v>
                </c:pt>
                <c:pt idx="378">
                  <c:v>40550.470011574071</c:v>
                </c:pt>
                <c:pt idx="379">
                  <c:v>40550.470011574071</c:v>
                </c:pt>
                <c:pt idx="380">
                  <c:v>40550.470011574071</c:v>
                </c:pt>
                <c:pt idx="381">
                  <c:v>40550.470011574071</c:v>
                </c:pt>
                <c:pt idx="382">
                  <c:v>40550.470011574071</c:v>
                </c:pt>
                <c:pt idx="383">
                  <c:v>40550.470011574071</c:v>
                </c:pt>
                <c:pt idx="384">
                  <c:v>40550.470023148147</c:v>
                </c:pt>
                <c:pt idx="385">
                  <c:v>40550.470023148147</c:v>
                </c:pt>
                <c:pt idx="386">
                  <c:v>40550.470023148147</c:v>
                </c:pt>
                <c:pt idx="387">
                  <c:v>40550.470023148147</c:v>
                </c:pt>
                <c:pt idx="388">
                  <c:v>40550.470023148147</c:v>
                </c:pt>
                <c:pt idx="389">
                  <c:v>40550.470023148147</c:v>
                </c:pt>
                <c:pt idx="390">
                  <c:v>40550.470034722224</c:v>
                </c:pt>
                <c:pt idx="391">
                  <c:v>40550.470034722224</c:v>
                </c:pt>
                <c:pt idx="392">
                  <c:v>40550.470034722224</c:v>
                </c:pt>
                <c:pt idx="393">
                  <c:v>40550.470034722224</c:v>
                </c:pt>
                <c:pt idx="394">
                  <c:v>40550.470034722224</c:v>
                </c:pt>
                <c:pt idx="395">
                  <c:v>40550.470034722224</c:v>
                </c:pt>
                <c:pt idx="396">
                  <c:v>40550.470046296294</c:v>
                </c:pt>
                <c:pt idx="397">
                  <c:v>40550.470046296294</c:v>
                </c:pt>
                <c:pt idx="398">
                  <c:v>40550.470046296294</c:v>
                </c:pt>
                <c:pt idx="399">
                  <c:v>40550.470046296294</c:v>
                </c:pt>
                <c:pt idx="400">
                  <c:v>40550.470046296294</c:v>
                </c:pt>
                <c:pt idx="401">
                  <c:v>40550.470046296294</c:v>
                </c:pt>
                <c:pt idx="402">
                  <c:v>40550.470057870371</c:v>
                </c:pt>
                <c:pt idx="403">
                  <c:v>40550.470057870371</c:v>
                </c:pt>
                <c:pt idx="404">
                  <c:v>40550.470057870371</c:v>
                </c:pt>
                <c:pt idx="405">
                  <c:v>40550.470057870371</c:v>
                </c:pt>
                <c:pt idx="406">
                  <c:v>40550.470057870371</c:v>
                </c:pt>
                <c:pt idx="407">
                  <c:v>40550.470057870371</c:v>
                </c:pt>
                <c:pt idx="408">
                  <c:v>40550.470069444447</c:v>
                </c:pt>
                <c:pt idx="409">
                  <c:v>40550.470069444447</c:v>
                </c:pt>
                <c:pt idx="410">
                  <c:v>40550.470069444447</c:v>
                </c:pt>
                <c:pt idx="411">
                  <c:v>40550.470069444447</c:v>
                </c:pt>
                <c:pt idx="412">
                  <c:v>40550.470069444447</c:v>
                </c:pt>
                <c:pt idx="413">
                  <c:v>40550.470069444447</c:v>
                </c:pt>
                <c:pt idx="414">
                  <c:v>40550.470081018517</c:v>
                </c:pt>
                <c:pt idx="415">
                  <c:v>40550.470081018517</c:v>
                </c:pt>
                <c:pt idx="416">
                  <c:v>40550.470081018517</c:v>
                </c:pt>
                <c:pt idx="417">
                  <c:v>40550.470081018517</c:v>
                </c:pt>
                <c:pt idx="418">
                  <c:v>40550.470081018517</c:v>
                </c:pt>
                <c:pt idx="419">
                  <c:v>40550.470081018517</c:v>
                </c:pt>
                <c:pt idx="420">
                  <c:v>40550.470081018517</c:v>
                </c:pt>
                <c:pt idx="421">
                  <c:v>40550.470092592594</c:v>
                </c:pt>
                <c:pt idx="422">
                  <c:v>40550.470092592594</c:v>
                </c:pt>
                <c:pt idx="423">
                  <c:v>40550.470092592594</c:v>
                </c:pt>
                <c:pt idx="424">
                  <c:v>40550.470092592594</c:v>
                </c:pt>
                <c:pt idx="425">
                  <c:v>40550.470092592594</c:v>
                </c:pt>
                <c:pt idx="426">
                  <c:v>40550.470092592594</c:v>
                </c:pt>
                <c:pt idx="427">
                  <c:v>40550.470104166663</c:v>
                </c:pt>
                <c:pt idx="428">
                  <c:v>40550.470104166663</c:v>
                </c:pt>
                <c:pt idx="429">
                  <c:v>40550.470104166663</c:v>
                </c:pt>
                <c:pt idx="430">
                  <c:v>40550.470104166663</c:v>
                </c:pt>
                <c:pt idx="431">
                  <c:v>40550.470104166663</c:v>
                </c:pt>
                <c:pt idx="432">
                  <c:v>40550.470104166663</c:v>
                </c:pt>
                <c:pt idx="433">
                  <c:v>40550.47011574074</c:v>
                </c:pt>
                <c:pt idx="434">
                  <c:v>40550.47011574074</c:v>
                </c:pt>
                <c:pt idx="435">
                  <c:v>40550.47011574074</c:v>
                </c:pt>
                <c:pt idx="436">
                  <c:v>40550.47011574074</c:v>
                </c:pt>
                <c:pt idx="437">
                  <c:v>40550.47011574074</c:v>
                </c:pt>
                <c:pt idx="438">
                  <c:v>40550.47011574074</c:v>
                </c:pt>
                <c:pt idx="439">
                  <c:v>40550.47011574074</c:v>
                </c:pt>
                <c:pt idx="440">
                  <c:v>40550.470127314817</c:v>
                </c:pt>
                <c:pt idx="441">
                  <c:v>40550.470127314817</c:v>
                </c:pt>
                <c:pt idx="442">
                  <c:v>40550.470127314817</c:v>
                </c:pt>
                <c:pt idx="443">
                  <c:v>40550.470127314817</c:v>
                </c:pt>
                <c:pt idx="444">
                  <c:v>40550.470127314817</c:v>
                </c:pt>
                <c:pt idx="445">
                  <c:v>40550.470127314817</c:v>
                </c:pt>
                <c:pt idx="446">
                  <c:v>40550.470138888886</c:v>
                </c:pt>
                <c:pt idx="447">
                  <c:v>40550.470138888886</c:v>
                </c:pt>
                <c:pt idx="448">
                  <c:v>40550.470138888886</c:v>
                </c:pt>
                <c:pt idx="449">
                  <c:v>40550.470138888886</c:v>
                </c:pt>
                <c:pt idx="450">
                  <c:v>40550.470138888886</c:v>
                </c:pt>
                <c:pt idx="451">
                  <c:v>40550.470138888886</c:v>
                </c:pt>
                <c:pt idx="452">
                  <c:v>40550.470150462963</c:v>
                </c:pt>
                <c:pt idx="453">
                  <c:v>40550.470150462963</c:v>
                </c:pt>
                <c:pt idx="454">
                  <c:v>40550.470150462963</c:v>
                </c:pt>
                <c:pt idx="455">
                  <c:v>40550.470150462963</c:v>
                </c:pt>
                <c:pt idx="456">
                  <c:v>40550.470150462963</c:v>
                </c:pt>
                <c:pt idx="457">
                  <c:v>40550.470150462963</c:v>
                </c:pt>
                <c:pt idx="458">
                  <c:v>40550.47016203704</c:v>
                </c:pt>
                <c:pt idx="459">
                  <c:v>40550.47016203704</c:v>
                </c:pt>
                <c:pt idx="460">
                  <c:v>40550.47016203704</c:v>
                </c:pt>
                <c:pt idx="461">
                  <c:v>40550.47016203704</c:v>
                </c:pt>
                <c:pt idx="462">
                  <c:v>40550.47016203704</c:v>
                </c:pt>
                <c:pt idx="463">
                  <c:v>40550.47016203704</c:v>
                </c:pt>
                <c:pt idx="464">
                  <c:v>40550.47016203704</c:v>
                </c:pt>
                <c:pt idx="465">
                  <c:v>40550.470173611109</c:v>
                </c:pt>
                <c:pt idx="466">
                  <c:v>40550.470173611109</c:v>
                </c:pt>
                <c:pt idx="467">
                  <c:v>40550.470173611109</c:v>
                </c:pt>
                <c:pt idx="468">
                  <c:v>40550.470173611109</c:v>
                </c:pt>
                <c:pt idx="469">
                  <c:v>40550.470173611109</c:v>
                </c:pt>
                <c:pt idx="470">
                  <c:v>40550.470173611109</c:v>
                </c:pt>
                <c:pt idx="471">
                  <c:v>40550.470185185186</c:v>
                </c:pt>
                <c:pt idx="472">
                  <c:v>40550.470185185186</c:v>
                </c:pt>
                <c:pt idx="473">
                  <c:v>40550.470185185186</c:v>
                </c:pt>
                <c:pt idx="474">
                  <c:v>40550.470185185186</c:v>
                </c:pt>
                <c:pt idx="475">
                  <c:v>40550.470185185186</c:v>
                </c:pt>
                <c:pt idx="476">
                  <c:v>40550.470185185186</c:v>
                </c:pt>
                <c:pt idx="477">
                  <c:v>40550.470196759263</c:v>
                </c:pt>
                <c:pt idx="478">
                  <c:v>40550.470196759263</c:v>
                </c:pt>
                <c:pt idx="479">
                  <c:v>40550.470196759263</c:v>
                </c:pt>
                <c:pt idx="480">
                  <c:v>40550.470196759263</c:v>
                </c:pt>
                <c:pt idx="481">
                  <c:v>40550.470196759263</c:v>
                </c:pt>
                <c:pt idx="482">
                  <c:v>40550.470196759263</c:v>
                </c:pt>
                <c:pt idx="483">
                  <c:v>40550.470196759263</c:v>
                </c:pt>
                <c:pt idx="484">
                  <c:v>40550.470208333332</c:v>
                </c:pt>
                <c:pt idx="485">
                  <c:v>40550.470208333332</c:v>
                </c:pt>
                <c:pt idx="486">
                  <c:v>40550.470208333332</c:v>
                </c:pt>
                <c:pt idx="487">
                  <c:v>40550.470208333332</c:v>
                </c:pt>
                <c:pt idx="488">
                  <c:v>40550.470208333332</c:v>
                </c:pt>
                <c:pt idx="489">
                  <c:v>40550.470208333332</c:v>
                </c:pt>
                <c:pt idx="490">
                  <c:v>40550.470219907409</c:v>
                </c:pt>
                <c:pt idx="491">
                  <c:v>40550.470219907409</c:v>
                </c:pt>
                <c:pt idx="492">
                  <c:v>40550.470219907409</c:v>
                </c:pt>
                <c:pt idx="493">
                  <c:v>40550.470219907409</c:v>
                </c:pt>
                <c:pt idx="494">
                  <c:v>40550.470219907409</c:v>
                </c:pt>
                <c:pt idx="495">
                  <c:v>40550.470219907409</c:v>
                </c:pt>
                <c:pt idx="496">
                  <c:v>40550.470231481479</c:v>
                </c:pt>
                <c:pt idx="497">
                  <c:v>40550.470231481479</c:v>
                </c:pt>
                <c:pt idx="498">
                  <c:v>40550.470231481479</c:v>
                </c:pt>
                <c:pt idx="499">
                  <c:v>40550.470231481479</c:v>
                </c:pt>
                <c:pt idx="500">
                  <c:v>40550.470231481479</c:v>
                </c:pt>
                <c:pt idx="501">
                  <c:v>40550.470231481479</c:v>
                </c:pt>
                <c:pt idx="502">
                  <c:v>40550.470243055555</c:v>
                </c:pt>
                <c:pt idx="503">
                  <c:v>40550.470243055555</c:v>
                </c:pt>
                <c:pt idx="504">
                  <c:v>40550.470243055555</c:v>
                </c:pt>
                <c:pt idx="505">
                  <c:v>40550.470243055555</c:v>
                </c:pt>
                <c:pt idx="506">
                  <c:v>40550.470243055555</c:v>
                </c:pt>
                <c:pt idx="507">
                  <c:v>40550.470243055555</c:v>
                </c:pt>
                <c:pt idx="508">
                  <c:v>40550.470254629632</c:v>
                </c:pt>
                <c:pt idx="509">
                  <c:v>40550.470254629632</c:v>
                </c:pt>
                <c:pt idx="510">
                  <c:v>40550.470254629632</c:v>
                </c:pt>
                <c:pt idx="511">
                  <c:v>40550.470254629632</c:v>
                </c:pt>
                <c:pt idx="512">
                  <c:v>40550.470254629632</c:v>
                </c:pt>
                <c:pt idx="513">
                  <c:v>40550.470254629632</c:v>
                </c:pt>
                <c:pt idx="514">
                  <c:v>40550.470266203702</c:v>
                </c:pt>
                <c:pt idx="515">
                  <c:v>40550.470266203702</c:v>
                </c:pt>
                <c:pt idx="516">
                  <c:v>40550.470266203702</c:v>
                </c:pt>
                <c:pt idx="517">
                  <c:v>40550.470266203702</c:v>
                </c:pt>
                <c:pt idx="518">
                  <c:v>40550.470266203702</c:v>
                </c:pt>
                <c:pt idx="519">
                  <c:v>40550.470266203702</c:v>
                </c:pt>
                <c:pt idx="520">
                  <c:v>40550.470266203702</c:v>
                </c:pt>
                <c:pt idx="521">
                  <c:v>40550.470277777778</c:v>
                </c:pt>
                <c:pt idx="522">
                  <c:v>40550.470277777778</c:v>
                </c:pt>
                <c:pt idx="523">
                  <c:v>40550.470277777778</c:v>
                </c:pt>
                <c:pt idx="524">
                  <c:v>40550.470277777778</c:v>
                </c:pt>
                <c:pt idx="525">
                  <c:v>40550.470277777778</c:v>
                </c:pt>
                <c:pt idx="526">
                  <c:v>40550.470277777778</c:v>
                </c:pt>
                <c:pt idx="527">
                  <c:v>40550.470289351855</c:v>
                </c:pt>
                <c:pt idx="528">
                  <c:v>40550.470289351855</c:v>
                </c:pt>
                <c:pt idx="529">
                  <c:v>40550.470289351855</c:v>
                </c:pt>
                <c:pt idx="530">
                  <c:v>40550.470289351855</c:v>
                </c:pt>
                <c:pt idx="531">
                  <c:v>40550.470289351855</c:v>
                </c:pt>
                <c:pt idx="532">
                  <c:v>40550.470289351855</c:v>
                </c:pt>
                <c:pt idx="533">
                  <c:v>40550.470300925925</c:v>
                </c:pt>
                <c:pt idx="534">
                  <c:v>40550.470300925925</c:v>
                </c:pt>
                <c:pt idx="535">
                  <c:v>40550.470300925925</c:v>
                </c:pt>
                <c:pt idx="536">
                  <c:v>40550.470300925925</c:v>
                </c:pt>
                <c:pt idx="537">
                  <c:v>40550.470300925925</c:v>
                </c:pt>
                <c:pt idx="538">
                  <c:v>40550.470300925925</c:v>
                </c:pt>
                <c:pt idx="539">
                  <c:v>40550.470312500001</c:v>
                </c:pt>
                <c:pt idx="540">
                  <c:v>40550.470312500001</c:v>
                </c:pt>
                <c:pt idx="541">
                  <c:v>40550.470312500001</c:v>
                </c:pt>
                <c:pt idx="542">
                  <c:v>40550.470312500001</c:v>
                </c:pt>
                <c:pt idx="543">
                  <c:v>40550.470312500001</c:v>
                </c:pt>
                <c:pt idx="544">
                  <c:v>40550.470312500001</c:v>
                </c:pt>
                <c:pt idx="545">
                  <c:v>40550.470312500001</c:v>
                </c:pt>
                <c:pt idx="546">
                  <c:v>40550.470324074071</c:v>
                </c:pt>
                <c:pt idx="547">
                  <c:v>40550.470324074071</c:v>
                </c:pt>
                <c:pt idx="548">
                  <c:v>40550.470324074071</c:v>
                </c:pt>
                <c:pt idx="549">
                  <c:v>40550.470324074071</c:v>
                </c:pt>
                <c:pt idx="550">
                  <c:v>40550.470324074071</c:v>
                </c:pt>
                <c:pt idx="551">
                  <c:v>40550.470324074071</c:v>
                </c:pt>
                <c:pt idx="552">
                  <c:v>40550.470335648148</c:v>
                </c:pt>
                <c:pt idx="553">
                  <c:v>40550.470335648148</c:v>
                </c:pt>
                <c:pt idx="554">
                  <c:v>40550.470335648148</c:v>
                </c:pt>
                <c:pt idx="555">
                  <c:v>40550.470335648148</c:v>
                </c:pt>
                <c:pt idx="556">
                  <c:v>40550.470335648148</c:v>
                </c:pt>
                <c:pt idx="557">
                  <c:v>40550.470335648148</c:v>
                </c:pt>
                <c:pt idx="558">
                  <c:v>40550.470347222225</c:v>
                </c:pt>
                <c:pt idx="559">
                  <c:v>40550.470347222225</c:v>
                </c:pt>
                <c:pt idx="560">
                  <c:v>40550.470347222225</c:v>
                </c:pt>
                <c:pt idx="561">
                  <c:v>40550.470347222225</c:v>
                </c:pt>
                <c:pt idx="562">
                  <c:v>40550.470347222225</c:v>
                </c:pt>
                <c:pt idx="563">
                  <c:v>40550.470347222225</c:v>
                </c:pt>
                <c:pt idx="564">
                  <c:v>40550.470358796294</c:v>
                </c:pt>
                <c:pt idx="565">
                  <c:v>40550.470358796294</c:v>
                </c:pt>
                <c:pt idx="566">
                  <c:v>40550.470358796294</c:v>
                </c:pt>
                <c:pt idx="567">
                  <c:v>40550.470358796294</c:v>
                </c:pt>
                <c:pt idx="568">
                  <c:v>40550.470358796294</c:v>
                </c:pt>
                <c:pt idx="569">
                  <c:v>40550.470358796294</c:v>
                </c:pt>
                <c:pt idx="570">
                  <c:v>40550.470370370371</c:v>
                </c:pt>
                <c:pt idx="571">
                  <c:v>40550.470370370371</c:v>
                </c:pt>
                <c:pt idx="572">
                  <c:v>40550.470370370371</c:v>
                </c:pt>
                <c:pt idx="573">
                  <c:v>40550.470370370371</c:v>
                </c:pt>
                <c:pt idx="574">
                  <c:v>40550.470370370371</c:v>
                </c:pt>
                <c:pt idx="575">
                  <c:v>40550.470370370371</c:v>
                </c:pt>
                <c:pt idx="576">
                  <c:v>40550.470370370371</c:v>
                </c:pt>
                <c:pt idx="577">
                  <c:v>40550.470381944448</c:v>
                </c:pt>
                <c:pt idx="578">
                  <c:v>40550.470381944448</c:v>
                </c:pt>
                <c:pt idx="579">
                  <c:v>40550.470381944448</c:v>
                </c:pt>
                <c:pt idx="580">
                  <c:v>40550.470381944448</c:v>
                </c:pt>
                <c:pt idx="581">
                  <c:v>40550.470381944448</c:v>
                </c:pt>
                <c:pt idx="582">
                  <c:v>40550.470381944448</c:v>
                </c:pt>
                <c:pt idx="583">
                  <c:v>40550.470393518517</c:v>
                </c:pt>
                <c:pt idx="584">
                  <c:v>40550.470393518517</c:v>
                </c:pt>
                <c:pt idx="585">
                  <c:v>40550.470393518517</c:v>
                </c:pt>
                <c:pt idx="586">
                  <c:v>40550.470393518517</c:v>
                </c:pt>
                <c:pt idx="587">
                  <c:v>40550.470393518517</c:v>
                </c:pt>
                <c:pt idx="588">
                  <c:v>40550.470393518517</c:v>
                </c:pt>
                <c:pt idx="589">
                  <c:v>40550.470405092594</c:v>
                </c:pt>
                <c:pt idx="590">
                  <c:v>40550.470405092594</c:v>
                </c:pt>
                <c:pt idx="591">
                  <c:v>40550.470405092594</c:v>
                </c:pt>
                <c:pt idx="592">
                  <c:v>40550.470405092594</c:v>
                </c:pt>
                <c:pt idx="593">
                  <c:v>40550.470405092594</c:v>
                </c:pt>
                <c:pt idx="594">
                  <c:v>40550.470405092594</c:v>
                </c:pt>
                <c:pt idx="595">
                  <c:v>40550.470416666663</c:v>
                </c:pt>
                <c:pt idx="596">
                  <c:v>40550.470416666663</c:v>
                </c:pt>
                <c:pt idx="597">
                  <c:v>40550.470416666663</c:v>
                </c:pt>
                <c:pt idx="598">
                  <c:v>40550.470416666663</c:v>
                </c:pt>
                <c:pt idx="599">
                  <c:v>40550.470416666663</c:v>
                </c:pt>
                <c:pt idx="600">
                  <c:v>40550.470416666663</c:v>
                </c:pt>
                <c:pt idx="601">
                  <c:v>40550.47042824074</c:v>
                </c:pt>
                <c:pt idx="602">
                  <c:v>40550.47042824074</c:v>
                </c:pt>
                <c:pt idx="603">
                  <c:v>40550.47042824074</c:v>
                </c:pt>
                <c:pt idx="604">
                  <c:v>40550.47042824074</c:v>
                </c:pt>
                <c:pt idx="605">
                  <c:v>40550.47042824074</c:v>
                </c:pt>
                <c:pt idx="606">
                  <c:v>40550.47042824074</c:v>
                </c:pt>
                <c:pt idx="607">
                  <c:v>40550.47042824074</c:v>
                </c:pt>
                <c:pt idx="608">
                  <c:v>40550.470439814817</c:v>
                </c:pt>
                <c:pt idx="609">
                  <c:v>40550.470439814817</c:v>
                </c:pt>
                <c:pt idx="610">
                  <c:v>40550.470439814817</c:v>
                </c:pt>
                <c:pt idx="611">
                  <c:v>40550.470439814817</c:v>
                </c:pt>
                <c:pt idx="612">
                  <c:v>40550.470439814817</c:v>
                </c:pt>
                <c:pt idx="613">
                  <c:v>40550.470439814817</c:v>
                </c:pt>
                <c:pt idx="614">
                  <c:v>40550.470451388886</c:v>
                </c:pt>
                <c:pt idx="615">
                  <c:v>40550.470451388886</c:v>
                </c:pt>
                <c:pt idx="616">
                  <c:v>40550.470451388886</c:v>
                </c:pt>
                <c:pt idx="617">
                  <c:v>40550.470451388886</c:v>
                </c:pt>
                <c:pt idx="618">
                  <c:v>40550.470451388886</c:v>
                </c:pt>
                <c:pt idx="619">
                  <c:v>40550.470451388886</c:v>
                </c:pt>
                <c:pt idx="620">
                  <c:v>40550.470462962963</c:v>
                </c:pt>
                <c:pt idx="621">
                  <c:v>40550.470462962963</c:v>
                </c:pt>
                <c:pt idx="622">
                  <c:v>40550.470462962963</c:v>
                </c:pt>
                <c:pt idx="623">
                  <c:v>40550.470462962963</c:v>
                </c:pt>
                <c:pt idx="624">
                  <c:v>40550.470462962963</c:v>
                </c:pt>
                <c:pt idx="625">
                  <c:v>40550.470462962963</c:v>
                </c:pt>
                <c:pt idx="626">
                  <c:v>40550.47047453704</c:v>
                </c:pt>
                <c:pt idx="627">
                  <c:v>40550.47047453704</c:v>
                </c:pt>
                <c:pt idx="628">
                  <c:v>40550.47047453704</c:v>
                </c:pt>
                <c:pt idx="629">
                  <c:v>40550.47047453704</c:v>
                </c:pt>
                <c:pt idx="630">
                  <c:v>40550.47047453704</c:v>
                </c:pt>
                <c:pt idx="631">
                  <c:v>40550.47047453704</c:v>
                </c:pt>
                <c:pt idx="632">
                  <c:v>40550.47047453704</c:v>
                </c:pt>
                <c:pt idx="633">
                  <c:v>40550.470486111109</c:v>
                </c:pt>
                <c:pt idx="634">
                  <c:v>40550.470486111109</c:v>
                </c:pt>
                <c:pt idx="635">
                  <c:v>40550.470486111109</c:v>
                </c:pt>
                <c:pt idx="636">
                  <c:v>40550.470486111109</c:v>
                </c:pt>
                <c:pt idx="637">
                  <c:v>40550.470486111109</c:v>
                </c:pt>
                <c:pt idx="638">
                  <c:v>40550.470486111109</c:v>
                </c:pt>
                <c:pt idx="639">
                  <c:v>40550.470497685186</c:v>
                </c:pt>
                <c:pt idx="640">
                  <c:v>40550.470497685186</c:v>
                </c:pt>
                <c:pt idx="641">
                  <c:v>40550.470497685186</c:v>
                </c:pt>
                <c:pt idx="642">
                  <c:v>40550.470497685186</c:v>
                </c:pt>
                <c:pt idx="643">
                  <c:v>40550.470497685186</c:v>
                </c:pt>
                <c:pt idx="644">
                  <c:v>40550.470497685186</c:v>
                </c:pt>
                <c:pt idx="645">
                  <c:v>40550.470509259256</c:v>
                </c:pt>
                <c:pt idx="646">
                  <c:v>40550.470509259256</c:v>
                </c:pt>
                <c:pt idx="647">
                  <c:v>40550.470509259256</c:v>
                </c:pt>
                <c:pt idx="648">
                  <c:v>40550.470509259256</c:v>
                </c:pt>
                <c:pt idx="649">
                  <c:v>40550.470509259256</c:v>
                </c:pt>
                <c:pt idx="650">
                  <c:v>40550.470509259256</c:v>
                </c:pt>
                <c:pt idx="651">
                  <c:v>40550.470520833333</c:v>
                </c:pt>
                <c:pt idx="652">
                  <c:v>40550.470520833333</c:v>
                </c:pt>
                <c:pt idx="653">
                  <c:v>40550.470520833333</c:v>
                </c:pt>
                <c:pt idx="654">
                  <c:v>40550.470520833333</c:v>
                </c:pt>
                <c:pt idx="655">
                  <c:v>40550.470520833333</c:v>
                </c:pt>
                <c:pt idx="656">
                  <c:v>40550.470520833333</c:v>
                </c:pt>
                <c:pt idx="657">
                  <c:v>40550.470532407409</c:v>
                </c:pt>
                <c:pt idx="658">
                  <c:v>40550.470532407409</c:v>
                </c:pt>
                <c:pt idx="659">
                  <c:v>40550.470532407409</c:v>
                </c:pt>
                <c:pt idx="660">
                  <c:v>40550.470532407409</c:v>
                </c:pt>
                <c:pt idx="661">
                  <c:v>40550.470532407409</c:v>
                </c:pt>
                <c:pt idx="662">
                  <c:v>40550.470532407409</c:v>
                </c:pt>
                <c:pt idx="663">
                  <c:v>40550.470532407409</c:v>
                </c:pt>
                <c:pt idx="664">
                  <c:v>40550.470543981479</c:v>
                </c:pt>
                <c:pt idx="665">
                  <c:v>40550.470543981479</c:v>
                </c:pt>
                <c:pt idx="666">
                  <c:v>40550.470543981479</c:v>
                </c:pt>
                <c:pt idx="667">
                  <c:v>40550.470543981479</c:v>
                </c:pt>
                <c:pt idx="668">
                  <c:v>40550.470543981479</c:v>
                </c:pt>
                <c:pt idx="669">
                  <c:v>40550.470543981479</c:v>
                </c:pt>
                <c:pt idx="670">
                  <c:v>40550.470555555556</c:v>
                </c:pt>
                <c:pt idx="671">
                  <c:v>40550.470555555556</c:v>
                </c:pt>
                <c:pt idx="672">
                  <c:v>40550.470555555556</c:v>
                </c:pt>
                <c:pt idx="673">
                  <c:v>40550.470555555556</c:v>
                </c:pt>
                <c:pt idx="674">
                  <c:v>40550.470555555556</c:v>
                </c:pt>
                <c:pt idx="675">
                  <c:v>40550.470555555556</c:v>
                </c:pt>
                <c:pt idx="676">
                  <c:v>40550.470567129632</c:v>
                </c:pt>
                <c:pt idx="677">
                  <c:v>40550.470567129632</c:v>
                </c:pt>
                <c:pt idx="678">
                  <c:v>40550.470567129632</c:v>
                </c:pt>
                <c:pt idx="679">
                  <c:v>40550.470567129632</c:v>
                </c:pt>
                <c:pt idx="680">
                  <c:v>40550.470567129632</c:v>
                </c:pt>
                <c:pt idx="681">
                  <c:v>40550.470567129632</c:v>
                </c:pt>
                <c:pt idx="682">
                  <c:v>40550.470578703702</c:v>
                </c:pt>
                <c:pt idx="683">
                  <c:v>40550.470578703702</c:v>
                </c:pt>
                <c:pt idx="684">
                  <c:v>40550.470578703702</c:v>
                </c:pt>
                <c:pt idx="685">
                  <c:v>40550.470578703702</c:v>
                </c:pt>
                <c:pt idx="686">
                  <c:v>40550.470578703702</c:v>
                </c:pt>
                <c:pt idx="687">
                  <c:v>40550.470578703702</c:v>
                </c:pt>
                <c:pt idx="688">
                  <c:v>40550.470590277779</c:v>
                </c:pt>
                <c:pt idx="689">
                  <c:v>40550.470590277779</c:v>
                </c:pt>
                <c:pt idx="690">
                  <c:v>40550.470590277779</c:v>
                </c:pt>
                <c:pt idx="691">
                  <c:v>40550.470590277779</c:v>
                </c:pt>
                <c:pt idx="692">
                  <c:v>40550.470590277779</c:v>
                </c:pt>
                <c:pt idx="693">
                  <c:v>40550.470590277779</c:v>
                </c:pt>
                <c:pt idx="694">
                  <c:v>40550.470601851855</c:v>
                </c:pt>
                <c:pt idx="695">
                  <c:v>40550.470601851855</c:v>
                </c:pt>
                <c:pt idx="696">
                  <c:v>40550.470601851855</c:v>
                </c:pt>
                <c:pt idx="697">
                  <c:v>40550.470601851855</c:v>
                </c:pt>
                <c:pt idx="698">
                  <c:v>40550.470601851855</c:v>
                </c:pt>
                <c:pt idx="699">
                  <c:v>40550.470601851855</c:v>
                </c:pt>
                <c:pt idx="700">
                  <c:v>40550.470601851855</c:v>
                </c:pt>
                <c:pt idx="701">
                  <c:v>40550.470613425925</c:v>
                </c:pt>
                <c:pt idx="702">
                  <c:v>40550.470613425925</c:v>
                </c:pt>
                <c:pt idx="703">
                  <c:v>40550.470613425925</c:v>
                </c:pt>
                <c:pt idx="704">
                  <c:v>40550.470613425925</c:v>
                </c:pt>
                <c:pt idx="705">
                  <c:v>40550.470613425925</c:v>
                </c:pt>
                <c:pt idx="706">
                  <c:v>40550.470613425925</c:v>
                </c:pt>
                <c:pt idx="707">
                  <c:v>40550.470625000002</c:v>
                </c:pt>
                <c:pt idx="708">
                  <c:v>40550.470625000002</c:v>
                </c:pt>
                <c:pt idx="709">
                  <c:v>40550.470625000002</c:v>
                </c:pt>
                <c:pt idx="710">
                  <c:v>40550.470625000002</c:v>
                </c:pt>
                <c:pt idx="711">
                  <c:v>40550.470625000002</c:v>
                </c:pt>
                <c:pt idx="712">
                  <c:v>40550.470625000002</c:v>
                </c:pt>
                <c:pt idx="713">
                  <c:v>40550.470636574071</c:v>
                </c:pt>
                <c:pt idx="714">
                  <c:v>40550.470636574071</c:v>
                </c:pt>
                <c:pt idx="715">
                  <c:v>40550.470636574071</c:v>
                </c:pt>
                <c:pt idx="716">
                  <c:v>40550.470636574071</c:v>
                </c:pt>
                <c:pt idx="717">
                  <c:v>40550.470636574071</c:v>
                </c:pt>
                <c:pt idx="718">
                  <c:v>40550.470636574071</c:v>
                </c:pt>
                <c:pt idx="719">
                  <c:v>40550.470648148148</c:v>
                </c:pt>
                <c:pt idx="720">
                  <c:v>40550.470648148148</c:v>
                </c:pt>
                <c:pt idx="721">
                  <c:v>40550.470648148148</c:v>
                </c:pt>
                <c:pt idx="722">
                  <c:v>40550.470648148148</c:v>
                </c:pt>
                <c:pt idx="723">
                  <c:v>40550.470648148148</c:v>
                </c:pt>
                <c:pt idx="724">
                  <c:v>40550.470648148148</c:v>
                </c:pt>
                <c:pt idx="725">
                  <c:v>40550.470659722225</c:v>
                </c:pt>
                <c:pt idx="726">
                  <c:v>40550.470659722225</c:v>
                </c:pt>
                <c:pt idx="727">
                  <c:v>40550.470659722225</c:v>
                </c:pt>
                <c:pt idx="728">
                  <c:v>40550.470659722225</c:v>
                </c:pt>
                <c:pt idx="729">
                  <c:v>40550.470659722225</c:v>
                </c:pt>
                <c:pt idx="730">
                  <c:v>40550.470659722225</c:v>
                </c:pt>
                <c:pt idx="731">
                  <c:v>40550.470671296294</c:v>
                </c:pt>
                <c:pt idx="732">
                  <c:v>40550.470671296294</c:v>
                </c:pt>
                <c:pt idx="733">
                  <c:v>40550.470671296294</c:v>
                </c:pt>
                <c:pt idx="734">
                  <c:v>40550.470671296294</c:v>
                </c:pt>
                <c:pt idx="735">
                  <c:v>40550.470671296294</c:v>
                </c:pt>
                <c:pt idx="736">
                  <c:v>40550.470671296294</c:v>
                </c:pt>
                <c:pt idx="737">
                  <c:v>40550.470671296294</c:v>
                </c:pt>
                <c:pt idx="738">
                  <c:v>40550.470682870371</c:v>
                </c:pt>
                <c:pt idx="739">
                  <c:v>40550.470682870371</c:v>
                </c:pt>
                <c:pt idx="740">
                  <c:v>40550.470682870371</c:v>
                </c:pt>
                <c:pt idx="741">
                  <c:v>40550.470682870371</c:v>
                </c:pt>
                <c:pt idx="742">
                  <c:v>40550.470682870371</c:v>
                </c:pt>
                <c:pt idx="743">
                  <c:v>40550.470682870371</c:v>
                </c:pt>
                <c:pt idx="744">
                  <c:v>40550.470694444448</c:v>
                </c:pt>
                <c:pt idx="745">
                  <c:v>40550.470694444448</c:v>
                </c:pt>
                <c:pt idx="746">
                  <c:v>40550.470694444448</c:v>
                </c:pt>
                <c:pt idx="747">
                  <c:v>40550.470694444448</c:v>
                </c:pt>
                <c:pt idx="748">
                  <c:v>40550.470694444448</c:v>
                </c:pt>
                <c:pt idx="749">
                  <c:v>40550.470694444448</c:v>
                </c:pt>
                <c:pt idx="750">
                  <c:v>40550.470706018517</c:v>
                </c:pt>
                <c:pt idx="751">
                  <c:v>40550.470706018517</c:v>
                </c:pt>
                <c:pt idx="752">
                  <c:v>40550.470706018517</c:v>
                </c:pt>
                <c:pt idx="753">
                  <c:v>40550.470706018517</c:v>
                </c:pt>
                <c:pt idx="754">
                  <c:v>40550.470706018517</c:v>
                </c:pt>
                <c:pt idx="755">
                  <c:v>40550.470706018517</c:v>
                </c:pt>
                <c:pt idx="756">
                  <c:v>40550.470717592594</c:v>
                </c:pt>
                <c:pt idx="757">
                  <c:v>40550.470717592594</c:v>
                </c:pt>
                <c:pt idx="758">
                  <c:v>40550.470717592594</c:v>
                </c:pt>
                <c:pt idx="759">
                  <c:v>40550.470717592594</c:v>
                </c:pt>
                <c:pt idx="760">
                  <c:v>40550.470717592594</c:v>
                </c:pt>
                <c:pt idx="761">
                  <c:v>40550.470717592594</c:v>
                </c:pt>
                <c:pt idx="762">
                  <c:v>40550.470729166664</c:v>
                </c:pt>
                <c:pt idx="763">
                  <c:v>40550.470729166664</c:v>
                </c:pt>
                <c:pt idx="764">
                  <c:v>40550.470729166664</c:v>
                </c:pt>
                <c:pt idx="765">
                  <c:v>40550.470729166664</c:v>
                </c:pt>
                <c:pt idx="766">
                  <c:v>40550.470729166664</c:v>
                </c:pt>
                <c:pt idx="767">
                  <c:v>40550.470729166664</c:v>
                </c:pt>
                <c:pt idx="768">
                  <c:v>40550.470729166664</c:v>
                </c:pt>
                <c:pt idx="769">
                  <c:v>40550.47074074074</c:v>
                </c:pt>
                <c:pt idx="770">
                  <c:v>40550.47074074074</c:v>
                </c:pt>
                <c:pt idx="771">
                  <c:v>40550.47074074074</c:v>
                </c:pt>
                <c:pt idx="772">
                  <c:v>40550.47074074074</c:v>
                </c:pt>
                <c:pt idx="773">
                  <c:v>40550.47074074074</c:v>
                </c:pt>
                <c:pt idx="774">
                  <c:v>40550.47074074074</c:v>
                </c:pt>
                <c:pt idx="775">
                  <c:v>40550.470752314817</c:v>
                </c:pt>
                <c:pt idx="776">
                  <c:v>40550.470752314817</c:v>
                </c:pt>
                <c:pt idx="777">
                  <c:v>40550.470752314817</c:v>
                </c:pt>
                <c:pt idx="778">
                  <c:v>40550.470752314817</c:v>
                </c:pt>
                <c:pt idx="779">
                  <c:v>40550.470752314817</c:v>
                </c:pt>
                <c:pt idx="780">
                  <c:v>40550.470752314817</c:v>
                </c:pt>
                <c:pt idx="781">
                  <c:v>40550.470763888887</c:v>
                </c:pt>
                <c:pt idx="782">
                  <c:v>40550.470763888887</c:v>
                </c:pt>
                <c:pt idx="783">
                  <c:v>40550.470763888887</c:v>
                </c:pt>
                <c:pt idx="784">
                  <c:v>40550.470763888887</c:v>
                </c:pt>
                <c:pt idx="785">
                  <c:v>40550.470763888887</c:v>
                </c:pt>
                <c:pt idx="786">
                  <c:v>40550.470763888887</c:v>
                </c:pt>
                <c:pt idx="787">
                  <c:v>40550.470775462964</c:v>
                </c:pt>
                <c:pt idx="788">
                  <c:v>40550.470775462964</c:v>
                </c:pt>
                <c:pt idx="789">
                  <c:v>40550.470775462964</c:v>
                </c:pt>
                <c:pt idx="790">
                  <c:v>40550.470775462964</c:v>
                </c:pt>
                <c:pt idx="791">
                  <c:v>40550.470775462964</c:v>
                </c:pt>
                <c:pt idx="792">
                  <c:v>40550.470775462964</c:v>
                </c:pt>
                <c:pt idx="793">
                  <c:v>40550.47078703704</c:v>
                </c:pt>
                <c:pt idx="794">
                  <c:v>40550.47078703704</c:v>
                </c:pt>
                <c:pt idx="795">
                  <c:v>40550.47078703704</c:v>
                </c:pt>
                <c:pt idx="796">
                  <c:v>40550.47078703704</c:v>
                </c:pt>
                <c:pt idx="797">
                  <c:v>40550.47078703704</c:v>
                </c:pt>
                <c:pt idx="798">
                  <c:v>40550.47078703704</c:v>
                </c:pt>
                <c:pt idx="799">
                  <c:v>40550.47078703704</c:v>
                </c:pt>
                <c:pt idx="800">
                  <c:v>40550.47079861111</c:v>
                </c:pt>
                <c:pt idx="801">
                  <c:v>40550.47079861111</c:v>
                </c:pt>
                <c:pt idx="802">
                  <c:v>40550.47079861111</c:v>
                </c:pt>
                <c:pt idx="803">
                  <c:v>40550.47079861111</c:v>
                </c:pt>
                <c:pt idx="804">
                  <c:v>40550.47079861111</c:v>
                </c:pt>
                <c:pt idx="805">
                  <c:v>40550.47079861111</c:v>
                </c:pt>
                <c:pt idx="806">
                  <c:v>40550.470810185187</c:v>
                </c:pt>
                <c:pt idx="807">
                  <c:v>40550.470810185187</c:v>
                </c:pt>
                <c:pt idx="808">
                  <c:v>40550.470810185187</c:v>
                </c:pt>
                <c:pt idx="809">
                  <c:v>40550.470810185187</c:v>
                </c:pt>
                <c:pt idx="810">
                  <c:v>40550.470810185187</c:v>
                </c:pt>
                <c:pt idx="811">
                  <c:v>40550.470810185187</c:v>
                </c:pt>
                <c:pt idx="812">
                  <c:v>40550.470821759256</c:v>
                </c:pt>
                <c:pt idx="813">
                  <c:v>40550.470821759256</c:v>
                </c:pt>
                <c:pt idx="814">
                  <c:v>40550.470821759256</c:v>
                </c:pt>
                <c:pt idx="815">
                  <c:v>40550.470821759256</c:v>
                </c:pt>
                <c:pt idx="816">
                  <c:v>40550.470821759256</c:v>
                </c:pt>
                <c:pt idx="817">
                  <c:v>40550.470821759256</c:v>
                </c:pt>
                <c:pt idx="818">
                  <c:v>40550.470833333333</c:v>
                </c:pt>
                <c:pt idx="819">
                  <c:v>40550.470833333333</c:v>
                </c:pt>
                <c:pt idx="820">
                  <c:v>40550.470833333333</c:v>
                </c:pt>
                <c:pt idx="821">
                  <c:v>40550.470833333333</c:v>
                </c:pt>
                <c:pt idx="822">
                  <c:v>40550.470833333333</c:v>
                </c:pt>
                <c:pt idx="823">
                  <c:v>40550.470833333333</c:v>
                </c:pt>
                <c:pt idx="824">
                  <c:v>40550.47084490741</c:v>
                </c:pt>
                <c:pt idx="825">
                  <c:v>40550.47084490741</c:v>
                </c:pt>
                <c:pt idx="826">
                  <c:v>40550.47084490741</c:v>
                </c:pt>
                <c:pt idx="827">
                  <c:v>40550.47084490741</c:v>
                </c:pt>
                <c:pt idx="828">
                  <c:v>40550.47084490741</c:v>
                </c:pt>
                <c:pt idx="829">
                  <c:v>40550.47084490741</c:v>
                </c:pt>
                <c:pt idx="830">
                  <c:v>40550.470856481479</c:v>
                </c:pt>
                <c:pt idx="831">
                  <c:v>40550.470856481479</c:v>
                </c:pt>
                <c:pt idx="832">
                  <c:v>40550.470856481479</c:v>
                </c:pt>
                <c:pt idx="833">
                  <c:v>40550.470856481479</c:v>
                </c:pt>
                <c:pt idx="834">
                  <c:v>40550.470856481479</c:v>
                </c:pt>
                <c:pt idx="835">
                  <c:v>40550.470856481479</c:v>
                </c:pt>
                <c:pt idx="836">
                  <c:v>40550.470856481479</c:v>
                </c:pt>
                <c:pt idx="837">
                  <c:v>40550.470868055556</c:v>
                </c:pt>
                <c:pt idx="838">
                  <c:v>40550.470868055556</c:v>
                </c:pt>
                <c:pt idx="839">
                  <c:v>40550.470868055556</c:v>
                </c:pt>
                <c:pt idx="840">
                  <c:v>40550.470868055556</c:v>
                </c:pt>
                <c:pt idx="841">
                  <c:v>40550.470868055556</c:v>
                </c:pt>
                <c:pt idx="842">
                  <c:v>40550.470868055556</c:v>
                </c:pt>
                <c:pt idx="843">
                  <c:v>40550.470879629633</c:v>
                </c:pt>
                <c:pt idx="844">
                  <c:v>40550.470879629633</c:v>
                </c:pt>
                <c:pt idx="845">
                  <c:v>40550.470879629633</c:v>
                </c:pt>
                <c:pt idx="846">
                  <c:v>40550.470879629633</c:v>
                </c:pt>
                <c:pt idx="847">
                  <c:v>40550.470879629633</c:v>
                </c:pt>
                <c:pt idx="848">
                  <c:v>40550.470879629633</c:v>
                </c:pt>
                <c:pt idx="849">
                  <c:v>40550.470891203702</c:v>
                </c:pt>
                <c:pt idx="850">
                  <c:v>40550.470891203702</c:v>
                </c:pt>
                <c:pt idx="851">
                  <c:v>40550.470891203702</c:v>
                </c:pt>
                <c:pt idx="852">
                  <c:v>40550.470891203702</c:v>
                </c:pt>
                <c:pt idx="853">
                  <c:v>40550.470891203702</c:v>
                </c:pt>
                <c:pt idx="854">
                  <c:v>40550.470891203702</c:v>
                </c:pt>
                <c:pt idx="855">
                  <c:v>40550.470902777779</c:v>
                </c:pt>
                <c:pt idx="856">
                  <c:v>40550.470902777779</c:v>
                </c:pt>
                <c:pt idx="857">
                  <c:v>40550.470902777779</c:v>
                </c:pt>
                <c:pt idx="858">
                  <c:v>40550.470902777779</c:v>
                </c:pt>
                <c:pt idx="859">
                  <c:v>40550.470902777779</c:v>
                </c:pt>
                <c:pt idx="860">
                  <c:v>40550.470902777779</c:v>
                </c:pt>
                <c:pt idx="861">
                  <c:v>40550.470914351848</c:v>
                </c:pt>
                <c:pt idx="862">
                  <c:v>40550.470914351848</c:v>
                </c:pt>
                <c:pt idx="863">
                  <c:v>40550.470914351848</c:v>
                </c:pt>
                <c:pt idx="864">
                  <c:v>40550.470914351848</c:v>
                </c:pt>
                <c:pt idx="865">
                  <c:v>40550.470914351848</c:v>
                </c:pt>
                <c:pt idx="866">
                  <c:v>40550.470914351848</c:v>
                </c:pt>
                <c:pt idx="867">
                  <c:v>40550.470914351848</c:v>
                </c:pt>
                <c:pt idx="868">
                  <c:v>40550.470925925925</c:v>
                </c:pt>
                <c:pt idx="869">
                  <c:v>40550.470925925925</c:v>
                </c:pt>
                <c:pt idx="870">
                  <c:v>40550.470925925925</c:v>
                </c:pt>
                <c:pt idx="871">
                  <c:v>40550.470925925925</c:v>
                </c:pt>
                <c:pt idx="872">
                  <c:v>40550.470925925925</c:v>
                </c:pt>
                <c:pt idx="873">
                  <c:v>40550.470925925925</c:v>
                </c:pt>
                <c:pt idx="874">
                  <c:v>40550.470937500002</c:v>
                </c:pt>
                <c:pt idx="875">
                  <c:v>40550.470937500002</c:v>
                </c:pt>
                <c:pt idx="876">
                  <c:v>40550.470937500002</c:v>
                </c:pt>
                <c:pt idx="877">
                  <c:v>40550.470937500002</c:v>
                </c:pt>
                <c:pt idx="878">
                  <c:v>40550.470937500002</c:v>
                </c:pt>
                <c:pt idx="879">
                  <c:v>40550.470937500002</c:v>
                </c:pt>
                <c:pt idx="880">
                  <c:v>40550.470949074072</c:v>
                </c:pt>
                <c:pt idx="881">
                  <c:v>40550.470949074072</c:v>
                </c:pt>
                <c:pt idx="882">
                  <c:v>40550.470949074072</c:v>
                </c:pt>
                <c:pt idx="883">
                  <c:v>40550.470949074072</c:v>
                </c:pt>
                <c:pt idx="884">
                  <c:v>40550.470949074072</c:v>
                </c:pt>
                <c:pt idx="885">
                  <c:v>40550.470949074072</c:v>
                </c:pt>
                <c:pt idx="886">
                  <c:v>40550.470960648148</c:v>
                </c:pt>
                <c:pt idx="887">
                  <c:v>40550.470960648148</c:v>
                </c:pt>
                <c:pt idx="888">
                  <c:v>40550.470960648148</c:v>
                </c:pt>
                <c:pt idx="889">
                  <c:v>40550.470960648148</c:v>
                </c:pt>
                <c:pt idx="890">
                  <c:v>40550.470960648148</c:v>
                </c:pt>
                <c:pt idx="891">
                  <c:v>40550.470960648148</c:v>
                </c:pt>
                <c:pt idx="892">
                  <c:v>40550.470960648148</c:v>
                </c:pt>
                <c:pt idx="893">
                  <c:v>40550.470972222225</c:v>
                </c:pt>
                <c:pt idx="894">
                  <c:v>40550.470972222225</c:v>
                </c:pt>
                <c:pt idx="895">
                  <c:v>40550.470972222225</c:v>
                </c:pt>
                <c:pt idx="896">
                  <c:v>40550.470972222225</c:v>
                </c:pt>
                <c:pt idx="897">
                  <c:v>40550.470972222225</c:v>
                </c:pt>
                <c:pt idx="898">
                  <c:v>40550.470972222225</c:v>
                </c:pt>
                <c:pt idx="899">
                  <c:v>40550.470983796295</c:v>
                </c:pt>
                <c:pt idx="900">
                  <c:v>40550.470983796295</c:v>
                </c:pt>
                <c:pt idx="901">
                  <c:v>40550.470983796295</c:v>
                </c:pt>
                <c:pt idx="902">
                  <c:v>40550.470983796295</c:v>
                </c:pt>
                <c:pt idx="903">
                  <c:v>40550.470983796295</c:v>
                </c:pt>
                <c:pt idx="904">
                  <c:v>40550.470983796295</c:v>
                </c:pt>
                <c:pt idx="905">
                  <c:v>40550.470995370371</c:v>
                </c:pt>
                <c:pt idx="906">
                  <c:v>40550.470995370371</c:v>
                </c:pt>
                <c:pt idx="907">
                  <c:v>40550.470995370371</c:v>
                </c:pt>
                <c:pt idx="908">
                  <c:v>40550.470995370371</c:v>
                </c:pt>
                <c:pt idx="909">
                  <c:v>40550.470995370371</c:v>
                </c:pt>
                <c:pt idx="910">
                  <c:v>40550.470995370371</c:v>
                </c:pt>
                <c:pt idx="911">
                  <c:v>40550.471006944441</c:v>
                </c:pt>
                <c:pt idx="912">
                  <c:v>40550.471006944441</c:v>
                </c:pt>
                <c:pt idx="913">
                  <c:v>40550.471006944441</c:v>
                </c:pt>
                <c:pt idx="914">
                  <c:v>40550.471006944441</c:v>
                </c:pt>
                <c:pt idx="915">
                  <c:v>40550.471006944441</c:v>
                </c:pt>
                <c:pt idx="916">
                  <c:v>40550.471006944441</c:v>
                </c:pt>
                <c:pt idx="917">
                  <c:v>40550.471006944441</c:v>
                </c:pt>
                <c:pt idx="918">
                  <c:v>40550.471018518518</c:v>
                </c:pt>
                <c:pt idx="919">
                  <c:v>40550.471018518518</c:v>
                </c:pt>
                <c:pt idx="920">
                  <c:v>40550.471018518518</c:v>
                </c:pt>
                <c:pt idx="921">
                  <c:v>40550.471018518518</c:v>
                </c:pt>
                <c:pt idx="922">
                  <c:v>40550.471018518518</c:v>
                </c:pt>
                <c:pt idx="923">
                  <c:v>40550.471018518518</c:v>
                </c:pt>
                <c:pt idx="924">
                  <c:v>40550.471030092594</c:v>
                </c:pt>
                <c:pt idx="925">
                  <c:v>40550.471030092594</c:v>
                </c:pt>
                <c:pt idx="926">
                  <c:v>40550.471030092594</c:v>
                </c:pt>
                <c:pt idx="927">
                  <c:v>40550.471030092594</c:v>
                </c:pt>
                <c:pt idx="928">
                  <c:v>40550.471030092594</c:v>
                </c:pt>
                <c:pt idx="929">
                  <c:v>40550.471030092594</c:v>
                </c:pt>
                <c:pt idx="930">
                  <c:v>40550.471041666664</c:v>
                </c:pt>
                <c:pt idx="931">
                  <c:v>40550.471041666664</c:v>
                </c:pt>
                <c:pt idx="932">
                  <c:v>40550.471041666664</c:v>
                </c:pt>
                <c:pt idx="933">
                  <c:v>40550.471041666664</c:v>
                </c:pt>
                <c:pt idx="934">
                  <c:v>40550.471041666664</c:v>
                </c:pt>
                <c:pt idx="935">
                  <c:v>40550.471041666664</c:v>
                </c:pt>
                <c:pt idx="936">
                  <c:v>40550.471041666664</c:v>
                </c:pt>
                <c:pt idx="937">
                  <c:v>40550.471053240741</c:v>
                </c:pt>
                <c:pt idx="938">
                  <c:v>40550.471053240741</c:v>
                </c:pt>
                <c:pt idx="939">
                  <c:v>40550.471053240741</c:v>
                </c:pt>
                <c:pt idx="940">
                  <c:v>40550.471053240741</c:v>
                </c:pt>
                <c:pt idx="941">
                  <c:v>40550.471053240741</c:v>
                </c:pt>
                <c:pt idx="942">
                  <c:v>40550.471053240741</c:v>
                </c:pt>
                <c:pt idx="943">
                  <c:v>40550.471064814818</c:v>
                </c:pt>
                <c:pt idx="944">
                  <c:v>40550.471064814818</c:v>
                </c:pt>
                <c:pt idx="945">
                  <c:v>40550.471064814818</c:v>
                </c:pt>
                <c:pt idx="946">
                  <c:v>40550.471064814818</c:v>
                </c:pt>
                <c:pt idx="947">
                  <c:v>40550.471064814818</c:v>
                </c:pt>
                <c:pt idx="948">
                  <c:v>40550.471064814818</c:v>
                </c:pt>
                <c:pt idx="949">
                  <c:v>40550.471076388887</c:v>
                </c:pt>
                <c:pt idx="950">
                  <c:v>40550.471076388887</c:v>
                </c:pt>
                <c:pt idx="951">
                  <c:v>40550.471076388887</c:v>
                </c:pt>
                <c:pt idx="952">
                  <c:v>40550.471076388887</c:v>
                </c:pt>
                <c:pt idx="953">
                  <c:v>40550.471076388887</c:v>
                </c:pt>
                <c:pt idx="954">
                  <c:v>40550.471076388887</c:v>
                </c:pt>
                <c:pt idx="955">
                  <c:v>40550.471087962964</c:v>
                </c:pt>
                <c:pt idx="956">
                  <c:v>40550.471087962964</c:v>
                </c:pt>
                <c:pt idx="957">
                  <c:v>40550.471087962964</c:v>
                </c:pt>
                <c:pt idx="958">
                  <c:v>40550.471087962964</c:v>
                </c:pt>
                <c:pt idx="959">
                  <c:v>40550.471087962964</c:v>
                </c:pt>
                <c:pt idx="960">
                  <c:v>40550.471087962964</c:v>
                </c:pt>
                <c:pt idx="961">
                  <c:v>40550.471087962964</c:v>
                </c:pt>
                <c:pt idx="962">
                  <c:v>40550.471099537041</c:v>
                </c:pt>
                <c:pt idx="963">
                  <c:v>40550.471099537041</c:v>
                </c:pt>
                <c:pt idx="964">
                  <c:v>40550.471099537041</c:v>
                </c:pt>
                <c:pt idx="965">
                  <c:v>40550.471099537041</c:v>
                </c:pt>
                <c:pt idx="966">
                  <c:v>40550.471099537041</c:v>
                </c:pt>
                <c:pt idx="967">
                  <c:v>40550.471099537041</c:v>
                </c:pt>
                <c:pt idx="968">
                  <c:v>40550.47111111111</c:v>
                </c:pt>
                <c:pt idx="969">
                  <c:v>40550.47111111111</c:v>
                </c:pt>
                <c:pt idx="970">
                  <c:v>40550.47111111111</c:v>
                </c:pt>
                <c:pt idx="971">
                  <c:v>40550.47111111111</c:v>
                </c:pt>
                <c:pt idx="972">
                  <c:v>40550.47111111111</c:v>
                </c:pt>
                <c:pt idx="973">
                  <c:v>40550.47111111111</c:v>
                </c:pt>
                <c:pt idx="974">
                  <c:v>40550.471122685187</c:v>
                </c:pt>
                <c:pt idx="975">
                  <c:v>40550.471122685187</c:v>
                </c:pt>
                <c:pt idx="976">
                  <c:v>40550.471122685187</c:v>
                </c:pt>
                <c:pt idx="977">
                  <c:v>40550.471122685187</c:v>
                </c:pt>
                <c:pt idx="978">
                  <c:v>40550.471122685187</c:v>
                </c:pt>
                <c:pt idx="979">
                  <c:v>40550.471122685187</c:v>
                </c:pt>
                <c:pt idx="980">
                  <c:v>40550.471134259256</c:v>
                </c:pt>
                <c:pt idx="981">
                  <c:v>40550.471134259256</c:v>
                </c:pt>
                <c:pt idx="982">
                  <c:v>40550.471134259256</c:v>
                </c:pt>
                <c:pt idx="983">
                  <c:v>40550.471134259256</c:v>
                </c:pt>
                <c:pt idx="984">
                  <c:v>40550.471134259256</c:v>
                </c:pt>
                <c:pt idx="985">
                  <c:v>40550.471134259256</c:v>
                </c:pt>
                <c:pt idx="986">
                  <c:v>40550.471145833333</c:v>
                </c:pt>
                <c:pt idx="987">
                  <c:v>40550.471145833333</c:v>
                </c:pt>
                <c:pt idx="988">
                  <c:v>40550.471145833333</c:v>
                </c:pt>
                <c:pt idx="989">
                  <c:v>40550.471145833333</c:v>
                </c:pt>
                <c:pt idx="990">
                  <c:v>40550.471145833333</c:v>
                </c:pt>
                <c:pt idx="991">
                  <c:v>40550.471145833333</c:v>
                </c:pt>
                <c:pt idx="992">
                  <c:v>40550.471145833333</c:v>
                </c:pt>
                <c:pt idx="993">
                  <c:v>40550.47115740741</c:v>
                </c:pt>
                <c:pt idx="994">
                  <c:v>40550.47115740741</c:v>
                </c:pt>
                <c:pt idx="995">
                  <c:v>40550.47115740741</c:v>
                </c:pt>
                <c:pt idx="996">
                  <c:v>40550.47115740741</c:v>
                </c:pt>
                <c:pt idx="997">
                  <c:v>40550.47115740741</c:v>
                </c:pt>
                <c:pt idx="998">
                  <c:v>40550.47115740741</c:v>
                </c:pt>
                <c:pt idx="999">
                  <c:v>40550.471168981479</c:v>
                </c:pt>
                <c:pt idx="1000">
                  <c:v>40550.471168981479</c:v>
                </c:pt>
                <c:pt idx="1001">
                  <c:v>40550.471168981479</c:v>
                </c:pt>
                <c:pt idx="1002">
                  <c:v>40550.471168981479</c:v>
                </c:pt>
                <c:pt idx="1003">
                  <c:v>40550.471168981479</c:v>
                </c:pt>
                <c:pt idx="1004">
                  <c:v>40550.471168981479</c:v>
                </c:pt>
                <c:pt idx="1005">
                  <c:v>40550.471180555556</c:v>
                </c:pt>
                <c:pt idx="1006">
                  <c:v>40550.471180555556</c:v>
                </c:pt>
                <c:pt idx="1007">
                  <c:v>40550.471180555556</c:v>
                </c:pt>
                <c:pt idx="1008">
                  <c:v>40550.471180555556</c:v>
                </c:pt>
                <c:pt idx="1009">
                  <c:v>40550.471180555556</c:v>
                </c:pt>
                <c:pt idx="1010">
                  <c:v>40550.471180555556</c:v>
                </c:pt>
                <c:pt idx="1011">
                  <c:v>40550.471192129633</c:v>
                </c:pt>
                <c:pt idx="1012">
                  <c:v>40550.471192129633</c:v>
                </c:pt>
                <c:pt idx="1013">
                  <c:v>40550.471192129633</c:v>
                </c:pt>
                <c:pt idx="1014">
                  <c:v>40550.471192129633</c:v>
                </c:pt>
                <c:pt idx="1015">
                  <c:v>40550.471192129633</c:v>
                </c:pt>
                <c:pt idx="1016">
                  <c:v>40550.471192129633</c:v>
                </c:pt>
                <c:pt idx="1017">
                  <c:v>40550.471203703702</c:v>
                </c:pt>
                <c:pt idx="1018">
                  <c:v>40550.471203703702</c:v>
                </c:pt>
                <c:pt idx="1019">
                  <c:v>40550.471203703702</c:v>
                </c:pt>
                <c:pt idx="1020">
                  <c:v>40550.471203703702</c:v>
                </c:pt>
                <c:pt idx="1021">
                  <c:v>40550.471203703702</c:v>
                </c:pt>
                <c:pt idx="1022">
                  <c:v>40550.471203703702</c:v>
                </c:pt>
                <c:pt idx="1023">
                  <c:v>40550.471203703702</c:v>
                </c:pt>
                <c:pt idx="1024">
                  <c:v>40550.471215277779</c:v>
                </c:pt>
                <c:pt idx="1025">
                  <c:v>40550.471215277779</c:v>
                </c:pt>
                <c:pt idx="1026">
                  <c:v>40550.471215277779</c:v>
                </c:pt>
                <c:pt idx="1027">
                  <c:v>40550.471215277779</c:v>
                </c:pt>
                <c:pt idx="1028">
                  <c:v>40550.471215277779</c:v>
                </c:pt>
                <c:pt idx="1029">
                  <c:v>40550.471215277779</c:v>
                </c:pt>
                <c:pt idx="1030">
                  <c:v>40550.471226851849</c:v>
                </c:pt>
                <c:pt idx="1031">
                  <c:v>40550.471226851849</c:v>
                </c:pt>
                <c:pt idx="1032">
                  <c:v>40550.471226851849</c:v>
                </c:pt>
                <c:pt idx="1033">
                  <c:v>40550.471226851849</c:v>
                </c:pt>
                <c:pt idx="1034">
                  <c:v>40550.471226851849</c:v>
                </c:pt>
                <c:pt idx="1035">
                  <c:v>40550.471226851849</c:v>
                </c:pt>
                <c:pt idx="1036">
                  <c:v>40550.471238425926</c:v>
                </c:pt>
                <c:pt idx="1037">
                  <c:v>40550.471238425926</c:v>
                </c:pt>
                <c:pt idx="1038">
                  <c:v>40550.471238425926</c:v>
                </c:pt>
                <c:pt idx="1039">
                  <c:v>40550.471238425926</c:v>
                </c:pt>
                <c:pt idx="1040">
                  <c:v>40550.471238425926</c:v>
                </c:pt>
                <c:pt idx="1041">
                  <c:v>40550.471238425926</c:v>
                </c:pt>
                <c:pt idx="1042">
                  <c:v>40550.471250000002</c:v>
                </c:pt>
                <c:pt idx="1043">
                  <c:v>40550.471250000002</c:v>
                </c:pt>
                <c:pt idx="1044">
                  <c:v>40550.471250000002</c:v>
                </c:pt>
                <c:pt idx="1045">
                  <c:v>40550.471250000002</c:v>
                </c:pt>
                <c:pt idx="1046">
                  <c:v>40550.471250000002</c:v>
                </c:pt>
                <c:pt idx="1047">
                  <c:v>40550.471250000002</c:v>
                </c:pt>
                <c:pt idx="1048">
                  <c:v>40550.471261574072</c:v>
                </c:pt>
                <c:pt idx="1049">
                  <c:v>40550.471261574072</c:v>
                </c:pt>
                <c:pt idx="1050">
                  <c:v>40550.471261574072</c:v>
                </c:pt>
                <c:pt idx="1051">
                  <c:v>40550.471261574072</c:v>
                </c:pt>
                <c:pt idx="1052">
                  <c:v>40550.471261574072</c:v>
                </c:pt>
                <c:pt idx="1053">
                  <c:v>40550.471261574072</c:v>
                </c:pt>
                <c:pt idx="1054">
                  <c:v>40550.471261574072</c:v>
                </c:pt>
                <c:pt idx="1055">
                  <c:v>40550.471273148149</c:v>
                </c:pt>
                <c:pt idx="1056">
                  <c:v>40550.471273148149</c:v>
                </c:pt>
                <c:pt idx="1057">
                  <c:v>40550.471273148149</c:v>
                </c:pt>
                <c:pt idx="1058">
                  <c:v>40550.471273148149</c:v>
                </c:pt>
                <c:pt idx="1059">
                  <c:v>40550.471273148149</c:v>
                </c:pt>
                <c:pt idx="1060">
                  <c:v>40550.471273148149</c:v>
                </c:pt>
                <c:pt idx="1061">
                  <c:v>40550.471284722225</c:v>
                </c:pt>
                <c:pt idx="1062">
                  <c:v>40550.471284722225</c:v>
                </c:pt>
                <c:pt idx="1063">
                  <c:v>40550.471284722225</c:v>
                </c:pt>
                <c:pt idx="1064">
                  <c:v>40550.471284722225</c:v>
                </c:pt>
                <c:pt idx="1065">
                  <c:v>40550.471284722225</c:v>
                </c:pt>
                <c:pt idx="1066">
                  <c:v>40550.471284722225</c:v>
                </c:pt>
                <c:pt idx="1067">
                  <c:v>40550.471296296295</c:v>
                </c:pt>
                <c:pt idx="1068">
                  <c:v>40550.471296296295</c:v>
                </c:pt>
                <c:pt idx="1069">
                  <c:v>40550.471296296295</c:v>
                </c:pt>
                <c:pt idx="1070">
                  <c:v>40550.471296296295</c:v>
                </c:pt>
                <c:pt idx="1071">
                  <c:v>40550.471296296295</c:v>
                </c:pt>
                <c:pt idx="1072">
                  <c:v>40550.471296296295</c:v>
                </c:pt>
                <c:pt idx="1073">
                  <c:v>40550.471307870372</c:v>
                </c:pt>
                <c:pt idx="1074">
                  <c:v>40550.471307870372</c:v>
                </c:pt>
                <c:pt idx="1075">
                  <c:v>40550.471307870372</c:v>
                </c:pt>
                <c:pt idx="1076">
                  <c:v>40550.471307870372</c:v>
                </c:pt>
                <c:pt idx="1077">
                  <c:v>40550.471307870372</c:v>
                </c:pt>
                <c:pt idx="1078">
                  <c:v>40550.471307870372</c:v>
                </c:pt>
                <c:pt idx="1079">
                  <c:v>40550.471319444441</c:v>
                </c:pt>
                <c:pt idx="1080">
                  <c:v>40550.471319444441</c:v>
                </c:pt>
                <c:pt idx="1081">
                  <c:v>40550.471319444441</c:v>
                </c:pt>
                <c:pt idx="1082">
                  <c:v>40550.471319444441</c:v>
                </c:pt>
                <c:pt idx="1083">
                  <c:v>40550.471319444441</c:v>
                </c:pt>
                <c:pt idx="1084">
                  <c:v>40550.471319444441</c:v>
                </c:pt>
                <c:pt idx="1085">
                  <c:v>40550.471319444441</c:v>
                </c:pt>
                <c:pt idx="1086">
                  <c:v>40550.471331018518</c:v>
                </c:pt>
                <c:pt idx="1087">
                  <c:v>40550.471331018518</c:v>
                </c:pt>
                <c:pt idx="1088">
                  <c:v>40550.471331018518</c:v>
                </c:pt>
                <c:pt idx="1089">
                  <c:v>40550.471331018518</c:v>
                </c:pt>
                <c:pt idx="1090">
                  <c:v>40550.471331018518</c:v>
                </c:pt>
                <c:pt idx="1091">
                  <c:v>40550.471331018518</c:v>
                </c:pt>
                <c:pt idx="1092">
                  <c:v>40550.471342592595</c:v>
                </c:pt>
                <c:pt idx="1093">
                  <c:v>40550.471342592595</c:v>
                </c:pt>
                <c:pt idx="1094">
                  <c:v>40550.471342592595</c:v>
                </c:pt>
                <c:pt idx="1095">
                  <c:v>40550.471342592595</c:v>
                </c:pt>
                <c:pt idx="1096">
                  <c:v>40550.471342592595</c:v>
                </c:pt>
                <c:pt idx="1097">
                  <c:v>40550.471342592595</c:v>
                </c:pt>
                <c:pt idx="1098">
                  <c:v>40550.471354166664</c:v>
                </c:pt>
                <c:pt idx="1099">
                  <c:v>40550.471354166664</c:v>
                </c:pt>
                <c:pt idx="1100">
                  <c:v>40550.471354166664</c:v>
                </c:pt>
                <c:pt idx="1101">
                  <c:v>40550.471354166664</c:v>
                </c:pt>
                <c:pt idx="1102">
                  <c:v>40550.471354166664</c:v>
                </c:pt>
                <c:pt idx="1103">
                  <c:v>40550.471354166664</c:v>
                </c:pt>
                <c:pt idx="1104">
                  <c:v>40550.471365740741</c:v>
                </c:pt>
                <c:pt idx="1105">
                  <c:v>40550.471365740741</c:v>
                </c:pt>
                <c:pt idx="1106">
                  <c:v>40550.471365740741</c:v>
                </c:pt>
                <c:pt idx="1107">
                  <c:v>40550.471365740741</c:v>
                </c:pt>
                <c:pt idx="1108">
                  <c:v>40550.471365740741</c:v>
                </c:pt>
                <c:pt idx="1109">
                  <c:v>40550.471365740741</c:v>
                </c:pt>
                <c:pt idx="1110">
                  <c:v>40550.471365740741</c:v>
                </c:pt>
                <c:pt idx="1111">
                  <c:v>40550.471377314818</c:v>
                </c:pt>
                <c:pt idx="1112">
                  <c:v>40550.471377314818</c:v>
                </c:pt>
                <c:pt idx="1113">
                  <c:v>40550.471377314818</c:v>
                </c:pt>
                <c:pt idx="1114">
                  <c:v>40550.471377314818</c:v>
                </c:pt>
                <c:pt idx="1115">
                  <c:v>40550.471377314818</c:v>
                </c:pt>
                <c:pt idx="1116">
                  <c:v>40550.471377314818</c:v>
                </c:pt>
                <c:pt idx="1117">
                  <c:v>40550.471388888887</c:v>
                </c:pt>
                <c:pt idx="1118">
                  <c:v>40550.471388888887</c:v>
                </c:pt>
                <c:pt idx="1119">
                  <c:v>40550.471388888887</c:v>
                </c:pt>
                <c:pt idx="1120">
                  <c:v>40550.471388888887</c:v>
                </c:pt>
                <c:pt idx="1121">
                  <c:v>40550.471388888887</c:v>
                </c:pt>
                <c:pt idx="1122">
                  <c:v>40550.471388888887</c:v>
                </c:pt>
                <c:pt idx="1123">
                  <c:v>40550.471400462964</c:v>
                </c:pt>
                <c:pt idx="1124">
                  <c:v>40550.471400462964</c:v>
                </c:pt>
                <c:pt idx="1125">
                  <c:v>40550.471400462964</c:v>
                </c:pt>
                <c:pt idx="1126">
                  <c:v>40550.471400462964</c:v>
                </c:pt>
                <c:pt idx="1127">
                  <c:v>40550.471400462964</c:v>
                </c:pt>
                <c:pt idx="1128">
                  <c:v>40550.471400462964</c:v>
                </c:pt>
                <c:pt idx="1129">
                  <c:v>40550.471412037034</c:v>
                </c:pt>
                <c:pt idx="1130">
                  <c:v>40550.471412037034</c:v>
                </c:pt>
                <c:pt idx="1131">
                  <c:v>40550.471412037034</c:v>
                </c:pt>
                <c:pt idx="1132">
                  <c:v>40550.471412037034</c:v>
                </c:pt>
                <c:pt idx="1133">
                  <c:v>40550.471412037034</c:v>
                </c:pt>
                <c:pt idx="1134">
                  <c:v>40550.471412037034</c:v>
                </c:pt>
                <c:pt idx="1135">
                  <c:v>40550.471412037034</c:v>
                </c:pt>
                <c:pt idx="1136">
                  <c:v>40550.47142361111</c:v>
                </c:pt>
                <c:pt idx="1137">
                  <c:v>40550.47142361111</c:v>
                </c:pt>
                <c:pt idx="1138">
                  <c:v>40550.47142361111</c:v>
                </c:pt>
                <c:pt idx="1139">
                  <c:v>40550.47142361111</c:v>
                </c:pt>
                <c:pt idx="1140">
                  <c:v>40550.47142361111</c:v>
                </c:pt>
                <c:pt idx="1141">
                  <c:v>40550.47142361111</c:v>
                </c:pt>
                <c:pt idx="1142">
                  <c:v>40550.471435185187</c:v>
                </c:pt>
                <c:pt idx="1143">
                  <c:v>40550.471435185187</c:v>
                </c:pt>
                <c:pt idx="1144">
                  <c:v>40550.471435185187</c:v>
                </c:pt>
                <c:pt idx="1145">
                  <c:v>40550.471435185187</c:v>
                </c:pt>
                <c:pt idx="1146">
                  <c:v>40550.471435185187</c:v>
                </c:pt>
                <c:pt idx="1147">
                  <c:v>40550.471435185187</c:v>
                </c:pt>
                <c:pt idx="1148">
                  <c:v>40550.471446759257</c:v>
                </c:pt>
                <c:pt idx="1149">
                  <c:v>40550.471446759257</c:v>
                </c:pt>
                <c:pt idx="1150">
                  <c:v>40550.471446759257</c:v>
                </c:pt>
                <c:pt idx="1151">
                  <c:v>40550.471446759257</c:v>
                </c:pt>
                <c:pt idx="1152">
                  <c:v>40550.471446759257</c:v>
                </c:pt>
                <c:pt idx="1153">
                  <c:v>40550.471446759257</c:v>
                </c:pt>
                <c:pt idx="1154">
                  <c:v>40550.471446759257</c:v>
                </c:pt>
                <c:pt idx="1155">
                  <c:v>40550.471458333333</c:v>
                </c:pt>
                <c:pt idx="1156">
                  <c:v>40550.471458333333</c:v>
                </c:pt>
                <c:pt idx="1157">
                  <c:v>40550.471458333333</c:v>
                </c:pt>
                <c:pt idx="1158">
                  <c:v>40550.471458333333</c:v>
                </c:pt>
                <c:pt idx="1159">
                  <c:v>40550.471458333333</c:v>
                </c:pt>
                <c:pt idx="1160">
                  <c:v>40550.471458333333</c:v>
                </c:pt>
                <c:pt idx="1161">
                  <c:v>40550.47146990741</c:v>
                </c:pt>
                <c:pt idx="1162">
                  <c:v>40550.47146990741</c:v>
                </c:pt>
                <c:pt idx="1163">
                  <c:v>40550.47146990741</c:v>
                </c:pt>
                <c:pt idx="1164">
                  <c:v>40550.47146990741</c:v>
                </c:pt>
                <c:pt idx="1165">
                  <c:v>40550.47146990741</c:v>
                </c:pt>
                <c:pt idx="1166">
                  <c:v>40550.47146990741</c:v>
                </c:pt>
                <c:pt idx="1167">
                  <c:v>40550.47148148148</c:v>
                </c:pt>
                <c:pt idx="1168">
                  <c:v>40550.47148148148</c:v>
                </c:pt>
                <c:pt idx="1169">
                  <c:v>40550.47148148148</c:v>
                </c:pt>
                <c:pt idx="1170">
                  <c:v>40550.47148148148</c:v>
                </c:pt>
                <c:pt idx="1171">
                  <c:v>40550.47148148148</c:v>
                </c:pt>
                <c:pt idx="1172">
                  <c:v>40550.47148148148</c:v>
                </c:pt>
                <c:pt idx="1173">
                  <c:v>40550.471493055556</c:v>
                </c:pt>
                <c:pt idx="1174">
                  <c:v>40550.471493055556</c:v>
                </c:pt>
                <c:pt idx="1175">
                  <c:v>40550.471493055556</c:v>
                </c:pt>
                <c:pt idx="1176">
                  <c:v>40550.471493055556</c:v>
                </c:pt>
                <c:pt idx="1177">
                  <c:v>40550.471493055556</c:v>
                </c:pt>
                <c:pt idx="1178">
                  <c:v>40550.471493055556</c:v>
                </c:pt>
                <c:pt idx="1179">
                  <c:v>40550.471504629626</c:v>
                </c:pt>
                <c:pt idx="1180">
                  <c:v>40550.471504629626</c:v>
                </c:pt>
                <c:pt idx="1181">
                  <c:v>40550.471504629626</c:v>
                </c:pt>
                <c:pt idx="1182">
                  <c:v>40550.471504629626</c:v>
                </c:pt>
                <c:pt idx="1183">
                  <c:v>40550.471504629626</c:v>
                </c:pt>
                <c:pt idx="1184">
                  <c:v>40550.471504629626</c:v>
                </c:pt>
                <c:pt idx="1185">
                  <c:v>40550.471516203703</c:v>
                </c:pt>
                <c:pt idx="1186">
                  <c:v>40550.471516203703</c:v>
                </c:pt>
                <c:pt idx="1187">
                  <c:v>40550.471516203703</c:v>
                </c:pt>
                <c:pt idx="1188">
                  <c:v>40550.471516203703</c:v>
                </c:pt>
                <c:pt idx="1189">
                  <c:v>40550.471516203703</c:v>
                </c:pt>
                <c:pt idx="1190">
                  <c:v>40550.471516203703</c:v>
                </c:pt>
                <c:pt idx="1191">
                  <c:v>40550.471516203703</c:v>
                </c:pt>
                <c:pt idx="1192">
                  <c:v>40550.47152777778</c:v>
                </c:pt>
                <c:pt idx="1193">
                  <c:v>40550.47152777778</c:v>
                </c:pt>
                <c:pt idx="1194">
                  <c:v>40550.47152777778</c:v>
                </c:pt>
                <c:pt idx="1195">
                  <c:v>40550.47152777778</c:v>
                </c:pt>
                <c:pt idx="1196">
                  <c:v>40550.47152777778</c:v>
                </c:pt>
                <c:pt idx="1197">
                  <c:v>40550.47152777778</c:v>
                </c:pt>
                <c:pt idx="1198">
                  <c:v>40550.471539351849</c:v>
                </c:pt>
                <c:pt idx="1199">
                  <c:v>40550.471539351849</c:v>
                </c:pt>
                <c:pt idx="1200">
                  <c:v>40550.471539351849</c:v>
                </c:pt>
                <c:pt idx="1201">
                  <c:v>40550.471539351849</c:v>
                </c:pt>
                <c:pt idx="1202">
                  <c:v>40550.471539351849</c:v>
                </c:pt>
                <c:pt idx="1203">
                  <c:v>40550.471539351849</c:v>
                </c:pt>
                <c:pt idx="1204">
                  <c:v>40550.471550925926</c:v>
                </c:pt>
                <c:pt idx="1205">
                  <c:v>40550.471550925926</c:v>
                </c:pt>
                <c:pt idx="1206">
                  <c:v>40550.471550925926</c:v>
                </c:pt>
                <c:pt idx="1207">
                  <c:v>40550.471550925926</c:v>
                </c:pt>
                <c:pt idx="1208">
                  <c:v>40550.471550925926</c:v>
                </c:pt>
                <c:pt idx="1209">
                  <c:v>40550.471550925926</c:v>
                </c:pt>
                <c:pt idx="1210">
                  <c:v>40550.471562500003</c:v>
                </c:pt>
                <c:pt idx="1211">
                  <c:v>40550.471562500003</c:v>
                </c:pt>
                <c:pt idx="1212">
                  <c:v>40550.471562500003</c:v>
                </c:pt>
                <c:pt idx="1213">
                  <c:v>40550.471562500003</c:v>
                </c:pt>
                <c:pt idx="1214">
                  <c:v>40550.471562500003</c:v>
                </c:pt>
                <c:pt idx="1215">
                  <c:v>40550.471562500003</c:v>
                </c:pt>
                <c:pt idx="1216">
                  <c:v>40550.471562500003</c:v>
                </c:pt>
                <c:pt idx="1217">
                  <c:v>40550.471574074072</c:v>
                </c:pt>
                <c:pt idx="1218">
                  <c:v>40550.471574074072</c:v>
                </c:pt>
                <c:pt idx="1219">
                  <c:v>40550.471574074072</c:v>
                </c:pt>
                <c:pt idx="1220">
                  <c:v>40550.471574074072</c:v>
                </c:pt>
                <c:pt idx="1221">
                  <c:v>40550.471574074072</c:v>
                </c:pt>
                <c:pt idx="1222">
                  <c:v>40550.471574074072</c:v>
                </c:pt>
                <c:pt idx="1223">
                  <c:v>40550.471585648149</c:v>
                </c:pt>
                <c:pt idx="1224">
                  <c:v>40550.471585648149</c:v>
                </c:pt>
                <c:pt idx="1225">
                  <c:v>40550.471585648149</c:v>
                </c:pt>
                <c:pt idx="1226">
                  <c:v>40550.471585648149</c:v>
                </c:pt>
                <c:pt idx="1227">
                  <c:v>40550.471585648149</c:v>
                </c:pt>
                <c:pt idx="1228">
                  <c:v>40550.471585648149</c:v>
                </c:pt>
                <c:pt idx="1229">
                  <c:v>40550.471597222226</c:v>
                </c:pt>
                <c:pt idx="1230">
                  <c:v>40550.471597222226</c:v>
                </c:pt>
                <c:pt idx="1231">
                  <c:v>40550.471597222226</c:v>
                </c:pt>
                <c:pt idx="1232">
                  <c:v>40550.471597222226</c:v>
                </c:pt>
                <c:pt idx="1233">
                  <c:v>40550.471597222226</c:v>
                </c:pt>
                <c:pt idx="1234">
                  <c:v>40550.471597222226</c:v>
                </c:pt>
                <c:pt idx="1235">
                  <c:v>40550.471608796295</c:v>
                </c:pt>
                <c:pt idx="1236">
                  <c:v>40550.471608796295</c:v>
                </c:pt>
                <c:pt idx="1237">
                  <c:v>40550.471608796295</c:v>
                </c:pt>
                <c:pt idx="1238">
                  <c:v>40550.471608796295</c:v>
                </c:pt>
                <c:pt idx="1239">
                  <c:v>40550.471608796295</c:v>
                </c:pt>
                <c:pt idx="1240">
                  <c:v>40550.471608796295</c:v>
                </c:pt>
                <c:pt idx="1241">
                  <c:v>40550.471608796295</c:v>
                </c:pt>
                <c:pt idx="1242">
                  <c:v>40550.471620370372</c:v>
                </c:pt>
                <c:pt idx="1243">
                  <c:v>40550.471620370372</c:v>
                </c:pt>
                <c:pt idx="1244">
                  <c:v>40550.471620370372</c:v>
                </c:pt>
                <c:pt idx="1245">
                  <c:v>40550.471620370372</c:v>
                </c:pt>
                <c:pt idx="1246">
                  <c:v>40550.471620370372</c:v>
                </c:pt>
                <c:pt idx="1247">
                  <c:v>40550.471620370372</c:v>
                </c:pt>
                <c:pt idx="1248">
                  <c:v>40550.471631944441</c:v>
                </c:pt>
                <c:pt idx="1249">
                  <c:v>40550.471631944441</c:v>
                </c:pt>
                <c:pt idx="1250">
                  <c:v>40550.471631944441</c:v>
                </c:pt>
                <c:pt idx="1251">
                  <c:v>40550.471631944441</c:v>
                </c:pt>
                <c:pt idx="1252">
                  <c:v>40550.471631944441</c:v>
                </c:pt>
                <c:pt idx="1253">
                  <c:v>40550.471631944441</c:v>
                </c:pt>
                <c:pt idx="1254">
                  <c:v>40550.471643518518</c:v>
                </c:pt>
                <c:pt idx="1255">
                  <c:v>40550.471643518518</c:v>
                </c:pt>
                <c:pt idx="1256">
                  <c:v>40550.471643518518</c:v>
                </c:pt>
                <c:pt idx="1257">
                  <c:v>40550.471643518518</c:v>
                </c:pt>
                <c:pt idx="1258">
                  <c:v>40550.471643518518</c:v>
                </c:pt>
                <c:pt idx="1259">
                  <c:v>40550.471643518518</c:v>
                </c:pt>
                <c:pt idx="1260">
                  <c:v>40550.471655092595</c:v>
                </c:pt>
                <c:pt idx="1261">
                  <c:v>40550.471655092595</c:v>
                </c:pt>
                <c:pt idx="1262">
                  <c:v>40550.471655092595</c:v>
                </c:pt>
                <c:pt idx="1263">
                  <c:v>40550.471655092595</c:v>
                </c:pt>
                <c:pt idx="1264">
                  <c:v>40550.471655092595</c:v>
                </c:pt>
                <c:pt idx="1265">
                  <c:v>40550.471655092595</c:v>
                </c:pt>
                <c:pt idx="1266">
                  <c:v>40550.471666666665</c:v>
                </c:pt>
                <c:pt idx="1267">
                  <c:v>40550.471666666665</c:v>
                </c:pt>
                <c:pt idx="1268">
                  <c:v>40550.471666666665</c:v>
                </c:pt>
                <c:pt idx="1269">
                  <c:v>40550.471666666665</c:v>
                </c:pt>
                <c:pt idx="1270">
                  <c:v>40550.471666666665</c:v>
                </c:pt>
                <c:pt idx="1271">
                  <c:v>40550.471666666665</c:v>
                </c:pt>
                <c:pt idx="1272">
                  <c:v>40550.471666666665</c:v>
                </c:pt>
                <c:pt idx="1273">
                  <c:v>40550.471678240741</c:v>
                </c:pt>
                <c:pt idx="1274">
                  <c:v>40550.471678240741</c:v>
                </c:pt>
                <c:pt idx="1275">
                  <c:v>40550.471678240741</c:v>
                </c:pt>
                <c:pt idx="1276">
                  <c:v>40550.471678240741</c:v>
                </c:pt>
                <c:pt idx="1277">
                  <c:v>40550.471678240741</c:v>
                </c:pt>
                <c:pt idx="1278">
                  <c:v>40550.471678240741</c:v>
                </c:pt>
                <c:pt idx="1279">
                  <c:v>40550.471689814818</c:v>
                </c:pt>
                <c:pt idx="1280">
                  <c:v>40550.471689814818</c:v>
                </c:pt>
                <c:pt idx="1281">
                  <c:v>40550.471689814818</c:v>
                </c:pt>
                <c:pt idx="1282">
                  <c:v>40550.471689814818</c:v>
                </c:pt>
                <c:pt idx="1283">
                  <c:v>40550.471689814818</c:v>
                </c:pt>
                <c:pt idx="1284">
                  <c:v>40550.471689814818</c:v>
                </c:pt>
                <c:pt idx="1285">
                  <c:v>40550.471701388888</c:v>
                </c:pt>
                <c:pt idx="1286">
                  <c:v>40550.471701388888</c:v>
                </c:pt>
                <c:pt idx="1287">
                  <c:v>40550.471701388888</c:v>
                </c:pt>
                <c:pt idx="1288">
                  <c:v>40550.471701388888</c:v>
                </c:pt>
                <c:pt idx="1289">
                  <c:v>40550.471701388888</c:v>
                </c:pt>
                <c:pt idx="1290">
                  <c:v>40550.471701388888</c:v>
                </c:pt>
                <c:pt idx="1291">
                  <c:v>40550.471712962964</c:v>
                </c:pt>
                <c:pt idx="1292">
                  <c:v>40550.471712962964</c:v>
                </c:pt>
                <c:pt idx="1293">
                  <c:v>40550.471712962964</c:v>
                </c:pt>
                <c:pt idx="1294">
                  <c:v>40550.471712962964</c:v>
                </c:pt>
                <c:pt idx="1295">
                  <c:v>40550.471712962964</c:v>
                </c:pt>
                <c:pt idx="1296">
                  <c:v>40550.471712962964</c:v>
                </c:pt>
                <c:pt idx="1297">
                  <c:v>40550.471724537034</c:v>
                </c:pt>
                <c:pt idx="1298">
                  <c:v>40550.471724537034</c:v>
                </c:pt>
                <c:pt idx="1299">
                  <c:v>40550.471724537034</c:v>
                </c:pt>
                <c:pt idx="1300">
                  <c:v>40550.471724537034</c:v>
                </c:pt>
                <c:pt idx="1301">
                  <c:v>40550.471724537034</c:v>
                </c:pt>
                <c:pt idx="1302">
                  <c:v>40550.471724537034</c:v>
                </c:pt>
                <c:pt idx="1303">
                  <c:v>40550.471724537034</c:v>
                </c:pt>
                <c:pt idx="1304">
                  <c:v>40550.471736111111</c:v>
                </c:pt>
                <c:pt idx="1305">
                  <c:v>40550.471736111111</c:v>
                </c:pt>
                <c:pt idx="1306">
                  <c:v>40550.471736111111</c:v>
                </c:pt>
                <c:pt idx="1307">
                  <c:v>40550.471736111111</c:v>
                </c:pt>
                <c:pt idx="1308">
                  <c:v>40550.471736111111</c:v>
                </c:pt>
                <c:pt idx="1309">
                  <c:v>40550.471736111111</c:v>
                </c:pt>
                <c:pt idx="1310">
                  <c:v>40550.471747685187</c:v>
                </c:pt>
                <c:pt idx="1311">
                  <c:v>40550.471747685187</c:v>
                </c:pt>
                <c:pt idx="1312">
                  <c:v>40550.471747685187</c:v>
                </c:pt>
                <c:pt idx="1313">
                  <c:v>40550.471747685187</c:v>
                </c:pt>
                <c:pt idx="1314">
                  <c:v>40550.471747685187</c:v>
                </c:pt>
                <c:pt idx="1315">
                  <c:v>40550.471747685187</c:v>
                </c:pt>
                <c:pt idx="1316">
                  <c:v>40550.471759259257</c:v>
                </c:pt>
                <c:pt idx="1317">
                  <c:v>40550.471759259257</c:v>
                </c:pt>
                <c:pt idx="1318">
                  <c:v>40550.471759259257</c:v>
                </c:pt>
                <c:pt idx="1319">
                  <c:v>40550.471759259257</c:v>
                </c:pt>
                <c:pt idx="1320">
                  <c:v>40550.471759259257</c:v>
                </c:pt>
                <c:pt idx="1321">
                  <c:v>40550.471759259257</c:v>
                </c:pt>
                <c:pt idx="1322">
                  <c:v>40550.471770833334</c:v>
                </c:pt>
                <c:pt idx="1323">
                  <c:v>40550.471770833334</c:v>
                </c:pt>
                <c:pt idx="1324">
                  <c:v>40550.471770833334</c:v>
                </c:pt>
                <c:pt idx="1325">
                  <c:v>40550.471770833334</c:v>
                </c:pt>
                <c:pt idx="1326">
                  <c:v>40550.471770833334</c:v>
                </c:pt>
                <c:pt idx="1327">
                  <c:v>40550.471770833334</c:v>
                </c:pt>
                <c:pt idx="1328">
                  <c:v>40550.471770833334</c:v>
                </c:pt>
                <c:pt idx="1329">
                  <c:v>40550.471782407411</c:v>
                </c:pt>
                <c:pt idx="1330">
                  <c:v>40550.471782407411</c:v>
                </c:pt>
                <c:pt idx="1331">
                  <c:v>40550.471782407411</c:v>
                </c:pt>
                <c:pt idx="1332">
                  <c:v>40550.471782407411</c:v>
                </c:pt>
                <c:pt idx="1333">
                  <c:v>40550.471782407411</c:v>
                </c:pt>
                <c:pt idx="1334">
                  <c:v>40550.471782407411</c:v>
                </c:pt>
                <c:pt idx="1335">
                  <c:v>40550.47179398148</c:v>
                </c:pt>
                <c:pt idx="1336">
                  <c:v>40550.47179398148</c:v>
                </c:pt>
                <c:pt idx="1337">
                  <c:v>40550.47179398148</c:v>
                </c:pt>
                <c:pt idx="1338">
                  <c:v>40550.47179398148</c:v>
                </c:pt>
                <c:pt idx="1339">
                  <c:v>40550.47179398148</c:v>
                </c:pt>
                <c:pt idx="1340">
                  <c:v>40550.47179398148</c:v>
                </c:pt>
                <c:pt idx="1341">
                  <c:v>40550.471805555557</c:v>
                </c:pt>
                <c:pt idx="1342">
                  <c:v>40550.471805555557</c:v>
                </c:pt>
                <c:pt idx="1343">
                  <c:v>40550.471805555557</c:v>
                </c:pt>
                <c:pt idx="1344">
                  <c:v>40550.471805555557</c:v>
                </c:pt>
                <c:pt idx="1345">
                  <c:v>40550.471805555557</c:v>
                </c:pt>
                <c:pt idx="1346">
                  <c:v>40550.471805555557</c:v>
                </c:pt>
                <c:pt idx="1347">
                  <c:v>40550.471817129626</c:v>
                </c:pt>
                <c:pt idx="1348">
                  <c:v>40550.471817129626</c:v>
                </c:pt>
                <c:pt idx="1349">
                  <c:v>40550.471817129626</c:v>
                </c:pt>
                <c:pt idx="1350">
                  <c:v>40550.471817129626</c:v>
                </c:pt>
                <c:pt idx="1351">
                  <c:v>40550.471817129626</c:v>
                </c:pt>
                <c:pt idx="1352">
                  <c:v>40550.471817129626</c:v>
                </c:pt>
                <c:pt idx="1353">
                  <c:v>40550.471828703703</c:v>
                </c:pt>
                <c:pt idx="1354">
                  <c:v>40550.471828703703</c:v>
                </c:pt>
                <c:pt idx="1355">
                  <c:v>40550.471828703703</c:v>
                </c:pt>
                <c:pt idx="1356">
                  <c:v>40550.471828703703</c:v>
                </c:pt>
                <c:pt idx="1357">
                  <c:v>40550.471828703703</c:v>
                </c:pt>
                <c:pt idx="1358">
                  <c:v>40550.471828703703</c:v>
                </c:pt>
                <c:pt idx="1359">
                  <c:v>40550.471828703703</c:v>
                </c:pt>
                <c:pt idx="1360">
                  <c:v>40550.47184027778</c:v>
                </c:pt>
                <c:pt idx="1361">
                  <c:v>40550.47184027778</c:v>
                </c:pt>
                <c:pt idx="1362">
                  <c:v>40550.47184027778</c:v>
                </c:pt>
                <c:pt idx="1363">
                  <c:v>40550.47184027778</c:v>
                </c:pt>
                <c:pt idx="1364">
                  <c:v>40550.47184027778</c:v>
                </c:pt>
                <c:pt idx="1365">
                  <c:v>40550.47184027778</c:v>
                </c:pt>
                <c:pt idx="1366">
                  <c:v>40550.471851851849</c:v>
                </c:pt>
                <c:pt idx="1367">
                  <c:v>40550.471851851849</c:v>
                </c:pt>
                <c:pt idx="1368">
                  <c:v>40550.471851851849</c:v>
                </c:pt>
                <c:pt idx="1369">
                  <c:v>40550.471851851849</c:v>
                </c:pt>
                <c:pt idx="1370">
                  <c:v>40550.471851851849</c:v>
                </c:pt>
                <c:pt idx="1371">
                  <c:v>40550.471851851849</c:v>
                </c:pt>
                <c:pt idx="1372">
                  <c:v>40550.471863425926</c:v>
                </c:pt>
                <c:pt idx="1373">
                  <c:v>40550.471863425926</c:v>
                </c:pt>
                <c:pt idx="1374">
                  <c:v>40550.471863425926</c:v>
                </c:pt>
                <c:pt idx="1375">
                  <c:v>40550.471863425926</c:v>
                </c:pt>
                <c:pt idx="1376">
                  <c:v>40550.471863425926</c:v>
                </c:pt>
                <c:pt idx="1377">
                  <c:v>40550.471863425926</c:v>
                </c:pt>
                <c:pt idx="1378">
                  <c:v>40550.471875000003</c:v>
                </c:pt>
                <c:pt idx="1379">
                  <c:v>40550.471875000003</c:v>
                </c:pt>
                <c:pt idx="1380">
                  <c:v>40550.471875000003</c:v>
                </c:pt>
                <c:pt idx="1381">
                  <c:v>40550.471875000003</c:v>
                </c:pt>
                <c:pt idx="1382">
                  <c:v>40550.471875000003</c:v>
                </c:pt>
                <c:pt idx="1383">
                  <c:v>40550.471875000003</c:v>
                </c:pt>
                <c:pt idx="1384">
                  <c:v>40550.471886574072</c:v>
                </c:pt>
                <c:pt idx="1385">
                  <c:v>40550.471886574072</c:v>
                </c:pt>
                <c:pt idx="1386">
                  <c:v>40550.471886574072</c:v>
                </c:pt>
                <c:pt idx="1387">
                  <c:v>40550.471886574072</c:v>
                </c:pt>
                <c:pt idx="1388">
                  <c:v>40550.471886574072</c:v>
                </c:pt>
                <c:pt idx="1389">
                  <c:v>40550.471886574072</c:v>
                </c:pt>
                <c:pt idx="1390">
                  <c:v>40550.471898148149</c:v>
                </c:pt>
                <c:pt idx="1391">
                  <c:v>40550.471898148149</c:v>
                </c:pt>
                <c:pt idx="1392">
                  <c:v>40550.471898148149</c:v>
                </c:pt>
                <c:pt idx="1393">
                  <c:v>40550.471898148149</c:v>
                </c:pt>
                <c:pt idx="1394">
                  <c:v>40550.471898148149</c:v>
                </c:pt>
                <c:pt idx="1395">
                  <c:v>40550.471898148149</c:v>
                </c:pt>
                <c:pt idx="1396">
                  <c:v>40550.471898148149</c:v>
                </c:pt>
                <c:pt idx="1397">
                  <c:v>40550.471909722219</c:v>
                </c:pt>
                <c:pt idx="1398">
                  <c:v>40550.471909722219</c:v>
                </c:pt>
                <c:pt idx="1399">
                  <c:v>40550.471909722219</c:v>
                </c:pt>
                <c:pt idx="1400">
                  <c:v>40550.471909722219</c:v>
                </c:pt>
                <c:pt idx="1401">
                  <c:v>40550.471909722219</c:v>
                </c:pt>
                <c:pt idx="1402">
                  <c:v>40550.471909722219</c:v>
                </c:pt>
                <c:pt idx="1403">
                  <c:v>40550.471921296295</c:v>
                </c:pt>
                <c:pt idx="1404">
                  <c:v>40550.471921296295</c:v>
                </c:pt>
                <c:pt idx="1405">
                  <c:v>40550.471921296295</c:v>
                </c:pt>
                <c:pt idx="1406">
                  <c:v>40550.471921296295</c:v>
                </c:pt>
                <c:pt idx="1407">
                  <c:v>40550.471921296295</c:v>
                </c:pt>
                <c:pt idx="1408">
                  <c:v>40550.471921296295</c:v>
                </c:pt>
                <c:pt idx="1409">
                  <c:v>40550.471932870372</c:v>
                </c:pt>
                <c:pt idx="1410">
                  <c:v>40550.471932870372</c:v>
                </c:pt>
                <c:pt idx="1411">
                  <c:v>40550.471932870372</c:v>
                </c:pt>
                <c:pt idx="1412">
                  <c:v>40550.471932870372</c:v>
                </c:pt>
                <c:pt idx="1413">
                  <c:v>40550.471932870372</c:v>
                </c:pt>
                <c:pt idx="1414">
                  <c:v>40550.471932870372</c:v>
                </c:pt>
                <c:pt idx="1415">
                  <c:v>40550.471932870372</c:v>
                </c:pt>
                <c:pt idx="1416">
                  <c:v>40550.471944444442</c:v>
                </c:pt>
                <c:pt idx="1417">
                  <c:v>40550.471944444442</c:v>
                </c:pt>
                <c:pt idx="1418">
                  <c:v>40550.471944444442</c:v>
                </c:pt>
                <c:pt idx="1419">
                  <c:v>40550.471944444442</c:v>
                </c:pt>
                <c:pt idx="1420">
                  <c:v>40550.471944444442</c:v>
                </c:pt>
                <c:pt idx="1421">
                  <c:v>40550.471944444442</c:v>
                </c:pt>
                <c:pt idx="1422">
                  <c:v>40550.471956018519</c:v>
                </c:pt>
                <c:pt idx="1423">
                  <c:v>40550.471956018519</c:v>
                </c:pt>
                <c:pt idx="1424">
                  <c:v>40550.471956018519</c:v>
                </c:pt>
                <c:pt idx="1425">
                  <c:v>40550.471956018519</c:v>
                </c:pt>
                <c:pt idx="1426">
                  <c:v>40550.471956018519</c:v>
                </c:pt>
                <c:pt idx="1427">
                  <c:v>40550.471956018519</c:v>
                </c:pt>
                <c:pt idx="1428">
                  <c:v>40550.471967592595</c:v>
                </c:pt>
                <c:pt idx="1429">
                  <c:v>40550.471967592595</c:v>
                </c:pt>
                <c:pt idx="1430">
                  <c:v>40550.471967592595</c:v>
                </c:pt>
                <c:pt idx="1431">
                  <c:v>40550.471967592595</c:v>
                </c:pt>
                <c:pt idx="1432">
                  <c:v>40550.471967592595</c:v>
                </c:pt>
                <c:pt idx="1433">
                  <c:v>40550.471967592595</c:v>
                </c:pt>
                <c:pt idx="1434">
                  <c:v>40550.471979166665</c:v>
                </c:pt>
                <c:pt idx="1435">
                  <c:v>40550.471979166665</c:v>
                </c:pt>
                <c:pt idx="1436">
                  <c:v>40550.471979166665</c:v>
                </c:pt>
                <c:pt idx="1437">
                  <c:v>40550.471979166665</c:v>
                </c:pt>
                <c:pt idx="1438">
                  <c:v>40550.471979166665</c:v>
                </c:pt>
                <c:pt idx="1439">
                  <c:v>40550.471979166665</c:v>
                </c:pt>
                <c:pt idx="1440">
                  <c:v>40550.471979166665</c:v>
                </c:pt>
                <c:pt idx="1441">
                  <c:v>40550.471990740742</c:v>
                </c:pt>
                <c:pt idx="1442">
                  <c:v>40550.471990740742</c:v>
                </c:pt>
                <c:pt idx="1443">
                  <c:v>40550.471990740742</c:v>
                </c:pt>
                <c:pt idx="1444">
                  <c:v>40550.471990740742</c:v>
                </c:pt>
                <c:pt idx="1445">
                  <c:v>40550.471990740742</c:v>
                </c:pt>
                <c:pt idx="1446">
                  <c:v>40550.471990740742</c:v>
                </c:pt>
                <c:pt idx="1447">
                  <c:v>40550.472002314818</c:v>
                </c:pt>
                <c:pt idx="1448">
                  <c:v>40550.472002314818</c:v>
                </c:pt>
                <c:pt idx="1449">
                  <c:v>40550.472002314818</c:v>
                </c:pt>
                <c:pt idx="1450">
                  <c:v>40550.472002314818</c:v>
                </c:pt>
                <c:pt idx="1451">
                  <c:v>40550.472002314818</c:v>
                </c:pt>
                <c:pt idx="1452">
                  <c:v>40550.472002314818</c:v>
                </c:pt>
                <c:pt idx="1453">
                  <c:v>40550.472013888888</c:v>
                </c:pt>
                <c:pt idx="1454">
                  <c:v>40550.472013888888</c:v>
                </c:pt>
                <c:pt idx="1455">
                  <c:v>40550.472013888888</c:v>
                </c:pt>
                <c:pt idx="1456">
                  <c:v>40550.472013888888</c:v>
                </c:pt>
                <c:pt idx="1457">
                  <c:v>40550.472013888888</c:v>
                </c:pt>
                <c:pt idx="1458">
                  <c:v>40550.472013888888</c:v>
                </c:pt>
                <c:pt idx="1459">
                  <c:v>40550.472025462965</c:v>
                </c:pt>
                <c:pt idx="1460">
                  <c:v>40550.472025462965</c:v>
                </c:pt>
                <c:pt idx="1461">
                  <c:v>40550.472025462965</c:v>
                </c:pt>
                <c:pt idx="1462">
                  <c:v>40550.472025462965</c:v>
                </c:pt>
                <c:pt idx="1463">
                  <c:v>40550.472025462965</c:v>
                </c:pt>
                <c:pt idx="1464">
                  <c:v>40550.472025462965</c:v>
                </c:pt>
                <c:pt idx="1465">
                  <c:v>40550.472037037034</c:v>
                </c:pt>
                <c:pt idx="1466">
                  <c:v>40550.472037037034</c:v>
                </c:pt>
                <c:pt idx="1467">
                  <c:v>40550.472037037034</c:v>
                </c:pt>
                <c:pt idx="1468">
                  <c:v>40550.472037037034</c:v>
                </c:pt>
                <c:pt idx="1469">
                  <c:v>40550.472037037034</c:v>
                </c:pt>
                <c:pt idx="1470">
                  <c:v>40550.472037037034</c:v>
                </c:pt>
                <c:pt idx="1471">
                  <c:v>40550.472048611111</c:v>
                </c:pt>
                <c:pt idx="1472">
                  <c:v>40550.472048611111</c:v>
                </c:pt>
                <c:pt idx="1473">
                  <c:v>40550.472048611111</c:v>
                </c:pt>
                <c:pt idx="1474">
                  <c:v>40550.472048611111</c:v>
                </c:pt>
                <c:pt idx="1475">
                  <c:v>40550.472048611111</c:v>
                </c:pt>
                <c:pt idx="1476">
                  <c:v>40550.472048611111</c:v>
                </c:pt>
                <c:pt idx="1477">
                  <c:v>40550.472048611111</c:v>
                </c:pt>
                <c:pt idx="1478">
                  <c:v>40550.472060185188</c:v>
                </c:pt>
                <c:pt idx="1479">
                  <c:v>40550.472060185188</c:v>
                </c:pt>
                <c:pt idx="1480">
                  <c:v>40550.472060185188</c:v>
                </c:pt>
                <c:pt idx="1481">
                  <c:v>40550.472060185188</c:v>
                </c:pt>
                <c:pt idx="1482">
                  <c:v>40550.472060185188</c:v>
                </c:pt>
                <c:pt idx="1483">
                  <c:v>40550.472060185188</c:v>
                </c:pt>
                <c:pt idx="1484">
                  <c:v>40550.472071759257</c:v>
                </c:pt>
                <c:pt idx="1485">
                  <c:v>40550.472071759257</c:v>
                </c:pt>
                <c:pt idx="1486">
                  <c:v>40550.472071759257</c:v>
                </c:pt>
                <c:pt idx="1487">
                  <c:v>40550.472071759257</c:v>
                </c:pt>
                <c:pt idx="1488">
                  <c:v>40550.472071759257</c:v>
                </c:pt>
                <c:pt idx="1489">
                  <c:v>40550.472071759257</c:v>
                </c:pt>
                <c:pt idx="1490">
                  <c:v>40550.472083333334</c:v>
                </c:pt>
                <c:pt idx="1491">
                  <c:v>40550.472083333334</c:v>
                </c:pt>
                <c:pt idx="1492">
                  <c:v>40550.472083333334</c:v>
                </c:pt>
                <c:pt idx="1493">
                  <c:v>40550.472083333334</c:v>
                </c:pt>
                <c:pt idx="1494">
                  <c:v>40550.472083333334</c:v>
                </c:pt>
                <c:pt idx="1495">
                  <c:v>40550.472083333334</c:v>
                </c:pt>
                <c:pt idx="1496">
                  <c:v>40550.472094907411</c:v>
                </c:pt>
                <c:pt idx="1497">
                  <c:v>40550.472094907411</c:v>
                </c:pt>
                <c:pt idx="1498">
                  <c:v>40550.472094907411</c:v>
                </c:pt>
                <c:pt idx="1499">
                  <c:v>40550.472094907411</c:v>
                </c:pt>
                <c:pt idx="1500">
                  <c:v>40550.472094907411</c:v>
                </c:pt>
                <c:pt idx="1501">
                  <c:v>40550.472094907411</c:v>
                </c:pt>
                <c:pt idx="1502">
                  <c:v>40550.47210648148</c:v>
                </c:pt>
                <c:pt idx="1503">
                  <c:v>40550.47210648148</c:v>
                </c:pt>
                <c:pt idx="1504">
                  <c:v>40550.47210648148</c:v>
                </c:pt>
                <c:pt idx="1505">
                  <c:v>40550.47210648148</c:v>
                </c:pt>
                <c:pt idx="1506">
                  <c:v>40550.47210648148</c:v>
                </c:pt>
                <c:pt idx="1507">
                  <c:v>40550.47210648148</c:v>
                </c:pt>
                <c:pt idx="1508">
                  <c:v>40550.47210648148</c:v>
                </c:pt>
                <c:pt idx="1509">
                  <c:v>40550.472118055557</c:v>
                </c:pt>
                <c:pt idx="1510">
                  <c:v>40550.472118055557</c:v>
                </c:pt>
                <c:pt idx="1511">
                  <c:v>40550.472118055557</c:v>
                </c:pt>
                <c:pt idx="1512">
                  <c:v>40550.472118055557</c:v>
                </c:pt>
                <c:pt idx="1513">
                  <c:v>40550.472118055557</c:v>
                </c:pt>
                <c:pt idx="1514">
                  <c:v>40550.472118055557</c:v>
                </c:pt>
                <c:pt idx="1515">
                  <c:v>40550.472129629627</c:v>
                </c:pt>
                <c:pt idx="1516">
                  <c:v>40550.472129629627</c:v>
                </c:pt>
                <c:pt idx="1517">
                  <c:v>40550.472129629627</c:v>
                </c:pt>
                <c:pt idx="1518">
                  <c:v>40550.472129629627</c:v>
                </c:pt>
                <c:pt idx="1519">
                  <c:v>40550.472129629627</c:v>
                </c:pt>
                <c:pt idx="1520">
                  <c:v>40550.472129629627</c:v>
                </c:pt>
                <c:pt idx="1521">
                  <c:v>40550.472141203703</c:v>
                </c:pt>
                <c:pt idx="1522">
                  <c:v>40550.472141203703</c:v>
                </c:pt>
                <c:pt idx="1523">
                  <c:v>40550.472141203703</c:v>
                </c:pt>
                <c:pt idx="1524">
                  <c:v>40550.472141203703</c:v>
                </c:pt>
                <c:pt idx="1525">
                  <c:v>40550.472141203703</c:v>
                </c:pt>
                <c:pt idx="1526">
                  <c:v>40550.472141203703</c:v>
                </c:pt>
                <c:pt idx="1527">
                  <c:v>40550.47215277778</c:v>
                </c:pt>
                <c:pt idx="1528">
                  <c:v>40550.47215277778</c:v>
                </c:pt>
                <c:pt idx="1529">
                  <c:v>40550.47215277778</c:v>
                </c:pt>
                <c:pt idx="1530">
                  <c:v>40550.47215277778</c:v>
                </c:pt>
                <c:pt idx="1531">
                  <c:v>40550.47215277778</c:v>
                </c:pt>
                <c:pt idx="1532">
                  <c:v>40550.47215277778</c:v>
                </c:pt>
                <c:pt idx="1533">
                  <c:v>40550.47216435185</c:v>
                </c:pt>
                <c:pt idx="1534">
                  <c:v>40550.47216435185</c:v>
                </c:pt>
                <c:pt idx="1535">
                  <c:v>40550.47216435185</c:v>
                </c:pt>
                <c:pt idx="1536">
                  <c:v>40550.47216435185</c:v>
                </c:pt>
                <c:pt idx="1537">
                  <c:v>40550.47216435185</c:v>
                </c:pt>
                <c:pt idx="1538">
                  <c:v>40550.47216435185</c:v>
                </c:pt>
                <c:pt idx="1539">
                  <c:v>40550.472175925926</c:v>
                </c:pt>
                <c:pt idx="1540">
                  <c:v>40550.472175925926</c:v>
                </c:pt>
                <c:pt idx="1541">
                  <c:v>40550.472175925926</c:v>
                </c:pt>
                <c:pt idx="1542">
                  <c:v>40550.472175925926</c:v>
                </c:pt>
                <c:pt idx="1543">
                  <c:v>40550.472175925926</c:v>
                </c:pt>
                <c:pt idx="1544">
                  <c:v>40550.472175925926</c:v>
                </c:pt>
                <c:pt idx="1545">
                  <c:v>40550.472175925926</c:v>
                </c:pt>
                <c:pt idx="1546">
                  <c:v>40550.472187500003</c:v>
                </c:pt>
                <c:pt idx="1547">
                  <c:v>40550.472187500003</c:v>
                </c:pt>
                <c:pt idx="1548">
                  <c:v>40550.472187500003</c:v>
                </c:pt>
                <c:pt idx="1549">
                  <c:v>40550.472187500003</c:v>
                </c:pt>
                <c:pt idx="1550">
                  <c:v>40550.472187500003</c:v>
                </c:pt>
                <c:pt idx="1551">
                  <c:v>40550.472187500003</c:v>
                </c:pt>
                <c:pt idx="1552">
                  <c:v>40550.472199074073</c:v>
                </c:pt>
                <c:pt idx="1553">
                  <c:v>40550.472199074073</c:v>
                </c:pt>
                <c:pt idx="1554">
                  <c:v>40550.472199074073</c:v>
                </c:pt>
                <c:pt idx="1555">
                  <c:v>40550.472199074073</c:v>
                </c:pt>
                <c:pt idx="1556">
                  <c:v>40550.472199074073</c:v>
                </c:pt>
                <c:pt idx="1557">
                  <c:v>40550.472199074073</c:v>
                </c:pt>
                <c:pt idx="1558">
                  <c:v>40550.472210648149</c:v>
                </c:pt>
                <c:pt idx="1559">
                  <c:v>40550.472210648149</c:v>
                </c:pt>
                <c:pt idx="1560">
                  <c:v>40550.472210648149</c:v>
                </c:pt>
                <c:pt idx="1561">
                  <c:v>40550.472210648149</c:v>
                </c:pt>
                <c:pt idx="1562">
                  <c:v>40550.472210648149</c:v>
                </c:pt>
                <c:pt idx="1563">
                  <c:v>40550.472210648149</c:v>
                </c:pt>
                <c:pt idx="1564">
                  <c:v>40550.472222222219</c:v>
                </c:pt>
                <c:pt idx="1565">
                  <c:v>40550.472222222219</c:v>
                </c:pt>
                <c:pt idx="1566">
                  <c:v>40550.472222222219</c:v>
                </c:pt>
                <c:pt idx="1567">
                  <c:v>40550.472222222219</c:v>
                </c:pt>
                <c:pt idx="1568">
                  <c:v>40550.472222222219</c:v>
                </c:pt>
                <c:pt idx="1569">
                  <c:v>40550.472222222219</c:v>
                </c:pt>
                <c:pt idx="1570">
                  <c:v>40550.472222222219</c:v>
                </c:pt>
                <c:pt idx="1571">
                  <c:v>40550.472233796296</c:v>
                </c:pt>
                <c:pt idx="1572">
                  <c:v>40550.472233796296</c:v>
                </c:pt>
                <c:pt idx="1573">
                  <c:v>40550.472233796296</c:v>
                </c:pt>
                <c:pt idx="1574">
                  <c:v>40550.472233796296</c:v>
                </c:pt>
                <c:pt idx="1575">
                  <c:v>40550.472233796296</c:v>
                </c:pt>
                <c:pt idx="1576">
                  <c:v>40550.472233796296</c:v>
                </c:pt>
                <c:pt idx="1577">
                  <c:v>40550.472245370373</c:v>
                </c:pt>
                <c:pt idx="1578">
                  <c:v>40550.472245370373</c:v>
                </c:pt>
                <c:pt idx="1579">
                  <c:v>40550.472245370373</c:v>
                </c:pt>
                <c:pt idx="1580">
                  <c:v>40550.472245370373</c:v>
                </c:pt>
                <c:pt idx="1581">
                  <c:v>40550.472245370373</c:v>
                </c:pt>
                <c:pt idx="1582">
                  <c:v>40550.472245370373</c:v>
                </c:pt>
                <c:pt idx="1583">
                  <c:v>40550.472256944442</c:v>
                </c:pt>
                <c:pt idx="1584">
                  <c:v>40550.472256944442</c:v>
                </c:pt>
                <c:pt idx="1585">
                  <c:v>40550.472256944442</c:v>
                </c:pt>
                <c:pt idx="1586">
                  <c:v>40550.472256944442</c:v>
                </c:pt>
                <c:pt idx="1587">
                  <c:v>40550.472256944442</c:v>
                </c:pt>
                <c:pt idx="1588">
                  <c:v>40550.472256944442</c:v>
                </c:pt>
                <c:pt idx="1589">
                  <c:v>40550.472268518519</c:v>
                </c:pt>
                <c:pt idx="1590">
                  <c:v>40550.472268518519</c:v>
                </c:pt>
                <c:pt idx="1591">
                  <c:v>40550.472268518519</c:v>
                </c:pt>
                <c:pt idx="1592">
                  <c:v>40550.472268518519</c:v>
                </c:pt>
                <c:pt idx="1593">
                  <c:v>40550.472268518519</c:v>
                </c:pt>
                <c:pt idx="1594">
                  <c:v>40550.472268518519</c:v>
                </c:pt>
                <c:pt idx="1595">
                  <c:v>40550.472280092596</c:v>
                </c:pt>
                <c:pt idx="1596">
                  <c:v>40550.472280092596</c:v>
                </c:pt>
                <c:pt idx="1597">
                  <c:v>40550.472280092596</c:v>
                </c:pt>
                <c:pt idx="1598">
                  <c:v>40550.472280092596</c:v>
                </c:pt>
                <c:pt idx="1599">
                  <c:v>40550.472280092596</c:v>
                </c:pt>
                <c:pt idx="1600">
                  <c:v>40550.472280092596</c:v>
                </c:pt>
                <c:pt idx="1601">
                  <c:v>40550.472280092596</c:v>
                </c:pt>
                <c:pt idx="1602">
                  <c:v>40550.472291666665</c:v>
                </c:pt>
                <c:pt idx="1603">
                  <c:v>40550.472291666665</c:v>
                </c:pt>
                <c:pt idx="1604">
                  <c:v>40550.472291666665</c:v>
                </c:pt>
                <c:pt idx="1605">
                  <c:v>40550.472291666665</c:v>
                </c:pt>
                <c:pt idx="1606">
                  <c:v>40550.472291666665</c:v>
                </c:pt>
                <c:pt idx="1607">
                  <c:v>40550.472291666665</c:v>
                </c:pt>
                <c:pt idx="1608">
                  <c:v>40550.472303240742</c:v>
                </c:pt>
                <c:pt idx="1609">
                  <c:v>40550.472303240742</c:v>
                </c:pt>
                <c:pt idx="1610">
                  <c:v>40550.472303240742</c:v>
                </c:pt>
                <c:pt idx="1611">
                  <c:v>40550.472303240742</c:v>
                </c:pt>
                <c:pt idx="1612">
                  <c:v>40550.472303240742</c:v>
                </c:pt>
                <c:pt idx="1613">
                  <c:v>40550.472303240742</c:v>
                </c:pt>
                <c:pt idx="1614">
                  <c:v>40550.472314814811</c:v>
                </c:pt>
                <c:pt idx="1615">
                  <c:v>40550.472314814811</c:v>
                </c:pt>
                <c:pt idx="1616">
                  <c:v>40550.472314814811</c:v>
                </c:pt>
                <c:pt idx="1617">
                  <c:v>40550.472314814811</c:v>
                </c:pt>
                <c:pt idx="1618">
                  <c:v>40550.472314814811</c:v>
                </c:pt>
                <c:pt idx="1619">
                  <c:v>40550.472314814811</c:v>
                </c:pt>
                <c:pt idx="1620">
                  <c:v>40550.472326388888</c:v>
                </c:pt>
                <c:pt idx="1621">
                  <c:v>40550.472326388888</c:v>
                </c:pt>
                <c:pt idx="1622">
                  <c:v>40550.472326388888</c:v>
                </c:pt>
                <c:pt idx="1623">
                  <c:v>40550.472326388888</c:v>
                </c:pt>
                <c:pt idx="1624">
                  <c:v>40550.472326388888</c:v>
                </c:pt>
                <c:pt idx="1625">
                  <c:v>40550.472326388888</c:v>
                </c:pt>
                <c:pt idx="1626">
                  <c:v>40550.472337962965</c:v>
                </c:pt>
                <c:pt idx="1627">
                  <c:v>40550.472337962965</c:v>
                </c:pt>
                <c:pt idx="1628">
                  <c:v>40550.472337962965</c:v>
                </c:pt>
                <c:pt idx="1629">
                  <c:v>40550.472337962965</c:v>
                </c:pt>
                <c:pt idx="1630">
                  <c:v>40550.472337962965</c:v>
                </c:pt>
                <c:pt idx="1631">
                  <c:v>40550.472337962965</c:v>
                </c:pt>
                <c:pt idx="1632">
                  <c:v>40550.472337962965</c:v>
                </c:pt>
                <c:pt idx="1633">
                  <c:v>40550.472349537034</c:v>
                </c:pt>
                <c:pt idx="1634">
                  <c:v>40550.472349537034</c:v>
                </c:pt>
                <c:pt idx="1635">
                  <c:v>40550.472349537034</c:v>
                </c:pt>
                <c:pt idx="1636">
                  <c:v>40550.472349537034</c:v>
                </c:pt>
                <c:pt idx="1637">
                  <c:v>40550.472349537034</c:v>
                </c:pt>
                <c:pt idx="1638">
                  <c:v>40550.472349537034</c:v>
                </c:pt>
                <c:pt idx="1639">
                  <c:v>40550.472361111111</c:v>
                </c:pt>
                <c:pt idx="1640">
                  <c:v>40550.472361111111</c:v>
                </c:pt>
                <c:pt idx="1641">
                  <c:v>40550.472361111111</c:v>
                </c:pt>
                <c:pt idx="1642">
                  <c:v>40550.472361111111</c:v>
                </c:pt>
                <c:pt idx="1643">
                  <c:v>40550.472361111111</c:v>
                </c:pt>
                <c:pt idx="1644">
                  <c:v>40550.472361111111</c:v>
                </c:pt>
                <c:pt idx="1645">
                  <c:v>40550.472372685188</c:v>
                </c:pt>
                <c:pt idx="1646">
                  <c:v>40550.472372685188</c:v>
                </c:pt>
                <c:pt idx="1647">
                  <c:v>40550.472372685188</c:v>
                </c:pt>
                <c:pt idx="1648">
                  <c:v>40550.472372685188</c:v>
                </c:pt>
                <c:pt idx="1649">
                  <c:v>40550.472372685188</c:v>
                </c:pt>
                <c:pt idx="1650">
                  <c:v>40550.472372685188</c:v>
                </c:pt>
                <c:pt idx="1651">
                  <c:v>40550.472384259258</c:v>
                </c:pt>
                <c:pt idx="1652">
                  <c:v>40550.472384259258</c:v>
                </c:pt>
                <c:pt idx="1653">
                  <c:v>40550.472384259258</c:v>
                </c:pt>
                <c:pt idx="1654">
                  <c:v>40550.472384259258</c:v>
                </c:pt>
                <c:pt idx="1655">
                  <c:v>40550.472384259258</c:v>
                </c:pt>
                <c:pt idx="1656">
                  <c:v>40550.472384259258</c:v>
                </c:pt>
                <c:pt idx="1657">
                  <c:v>40550.472395833334</c:v>
                </c:pt>
                <c:pt idx="1658">
                  <c:v>40550.472395833334</c:v>
                </c:pt>
                <c:pt idx="1659">
                  <c:v>40550.472395833334</c:v>
                </c:pt>
                <c:pt idx="1660">
                  <c:v>40550.472395833334</c:v>
                </c:pt>
                <c:pt idx="1661">
                  <c:v>40550.472395833334</c:v>
                </c:pt>
                <c:pt idx="1662">
                  <c:v>40550.472395833334</c:v>
                </c:pt>
                <c:pt idx="1663">
                  <c:v>40550.472395833334</c:v>
                </c:pt>
                <c:pt idx="1664">
                  <c:v>40550.472407407404</c:v>
                </c:pt>
                <c:pt idx="1665">
                  <c:v>40550.472407407404</c:v>
                </c:pt>
                <c:pt idx="1666">
                  <c:v>40550.472407407404</c:v>
                </c:pt>
                <c:pt idx="1667">
                  <c:v>40550.472407407404</c:v>
                </c:pt>
                <c:pt idx="1668">
                  <c:v>40550.472407407404</c:v>
                </c:pt>
                <c:pt idx="1669">
                  <c:v>40550.472407407404</c:v>
                </c:pt>
                <c:pt idx="1670">
                  <c:v>40550.472418981481</c:v>
                </c:pt>
                <c:pt idx="1671">
                  <c:v>40550.472418981481</c:v>
                </c:pt>
                <c:pt idx="1672">
                  <c:v>40550.472418981481</c:v>
                </c:pt>
                <c:pt idx="1673">
                  <c:v>40550.472418981481</c:v>
                </c:pt>
                <c:pt idx="1674">
                  <c:v>40550.472418981481</c:v>
                </c:pt>
                <c:pt idx="1675">
                  <c:v>40550.472418981481</c:v>
                </c:pt>
                <c:pt idx="1676">
                  <c:v>40550.472430555557</c:v>
                </c:pt>
                <c:pt idx="1677">
                  <c:v>40550.472430555557</c:v>
                </c:pt>
                <c:pt idx="1678">
                  <c:v>40550.472430555557</c:v>
                </c:pt>
                <c:pt idx="1679">
                  <c:v>40550.472430555557</c:v>
                </c:pt>
                <c:pt idx="1680">
                  <c:v>40550.472430555557</c:v>
                </c:pt>
                <c:pt idx="1681">
                  <c:v>40550.472430555557</c:v>
                </c:pt>
                <c:pt idx="1682">
                  <c:v>40550.472442129627</c:v>
                </c:pt>
                <c:pt idx="1683">
                  <c:v>40550.472442129627</c:v>
                </c:pt>
                <c:pt idx="1684">
                  <c:v>40550.472442129627</c:v>
                </c:pt>
                <c:pt idx="1685">
                  <c:v>40550.472442129627</c:v>
                </c:pt>
                <c:pt idx="1686">
                  <c:v>40550.472442129627</c:v>
                </c:pt>
                <c:pt idx="1687">
                  <c:v>40550.472442129627</c:v>
                </c:pt>
                <c:pt idx="1688">
                  <c:v>40550.472442129627</c:v>
                </c:pt>
                <c:pt idx="1689">
                  <c:v>40550.472453703704</c:v>
                </c:pt>
                <c:pt idx="1690">
                  <c:v>40550.472453703704</c:v>
                </c:pt>
                <c:pt idx="1691">
                  <c:v>40550.472453703704</c:v>
                </c:pt>
                <c:pt idx="1692">
                  <c:v>40550.472453703704</c:v>
                </c:pt>
                <c:pt idx="1693">
                  <c:v>40550.472453703704</c:v>
                </c:pt>
                <c:pt idx="1694">
                  <c:v>40550.472453703704</c:v>
                </c:pt>
                <c:pt idx="1695">
                  <c:v>40550.47246527778</c:v>
                </c:pt>
                <c:pt idx="1696">
                  <c:v>40550.47246527778</c:v>
                </c:pt>
                <c:pt idx="1697">
                  <c:v>40550.47246527778</c:v>
                </c:pt>
                <c:pt idx="1698">
                  <c:v>40550.47246527778</c:v>
                </c:pt>
                <c:pt idx="1699">
                  <c:v>40550.47246527778</c:v>
                </c:pt>
                <c:pt idx="1700">
                  <c:v>40550.47246527778</c:v>
                </c:pt>
                <c:pt idx="1701">
                  <c:v>40550.47247685185</c:v>
                </c:pt>
                <c:pt idx="1702">
                  <c:v>40550.47247685185</c:v>
                </c:pt>
                <c:pt idx="1703">
                  <c:v>40550.47247685185</c:v>
                </c:pt>
                <c:pt idx="1704">
                  <c:v>40550.47247685185</c:v>
                </c:pt>
                <c:pt idx="1705">
                  <c:v>40550.47247685185</c:v>
                </c:pt>
                <c:pt idx="1706">
                  <c:v>40550.47247685185</c:v>
                </c:pt>
                <c:pt idx="1707">
                  <c:v>40550.472488425927</c:v>
                </c:pt>
                <c:pt idx="1708">
                  <c:v>40550.472488425927</c:v>
                </c:pt>
                <c:pt idx="1709">
                  <c:v>40550.472488425927</c:v>
                </c:pt>
                <c:pt idx="1710">
                  <c:v>40550.472488425927</c:v>
                </c:pt>
                <c:pt idx="1711">
                  <c:v>40550.472488425927</c:v>
                </c:pt>
                <c:pt idx="1712">
                  <c:v>40550.472488425927</c:v>
                </c:pt>
                <c:pt idx="1713">
                  <c:v>40550.472500000003</c:v>
                </c:pt>
                <c:pt idx="1714">
                  <c:v>40550.472500000003</c:v>
                </c:pt>
                <c:pt idx="1715">
                  <c:v>40550.472500000003</c:v>
                </c:pt>
                <c:pt idx="1716">
                  <c:v>40550.472500000003</c:v>
                </c:pt>
                <c:pt idx="1717">
                  <c:v>40550.472500000003</c:v>
                </c:pt>
                <c:pt idx="1718">
                  <c:v>40550.472500000003</c:v>
                </c:pt>
                <c:pt idx="1719">
                  <c:v>40550.472500000003</c:v>
                </c:pt>
                <c:pt idx="1720">
                  <c:v>40550.472511574073</c:v>
                </c:pt>
                <c:pt idx="1721">
                  <c:v>40550.472511574073</c:v>
                </c:pt>
                <c:pt idx="1722">
                  <c:v>40550.472511574073</c:v>
                </c:pt>
                <c:pt idx="1723">
                  <c:v>40550.472511574073</c:v>
                </c:pt>
                <c:pt idx="1724">
                  <c:v>40550.472511574073</c:v>
                </c:pt>
                <c:pt idx="1725">
                  <c:v>40550.472511574073</c:v>
                </c:pt>
                <c:pt idx="1726">
                  <c:v>40550.47252314815</c:v>
                </c:pt>
                <c:pt idx="1727">
                  <c:v>40550.47252314815</c:v>
                </c:pt>
                <c:pt idx="1728">
                  <c:v>40550.47252314815</c:v>
                </c:pt>
                <c:pt idx="1729">
                  <c:v>40550.47252314815</c:v>
                </c:pt>
                <c:pt idx="1730">
                  <c:v>40550.47252314815</c:v>
                </c:pt>
                <c:pt idx="1731">
                  <c:v>40550.47252314815</c:v>
                </c:pt>
                <c:pt idx="1732">
                  <c:v>40550.472534722219</c:v>
                </c:pt>
                <c:pt idx="1733">
                  <c:v>40550.472534722219</c:v>
                </c:pt>
                <c:pt idx="1734">
                  <c:v>40550.472534722219</c:v>
                </c:pt>
                <c:pt idx="1735">
                  <c:v>40550.472534722219</c:v>
                </c:pt>
                <c:pt idx="1736">
                  <c:v>40550.472534722219</c:v>
                </c:pt>
                <c:pt idx="1737">
                  <c:v>40550.472534722219</c:v>
                </c:pt>
                <c:pt idx="1738">
                  <c:v>40550.472546296296</c:v>
                </c:pt>
                <c:pt idx="1739">
                  <c:v>40550.472546296296</c:v>
                </c:pt>
                <c:pt idx="1740">
                  <c:v>40550.472546296296</c:v>
                </c:pt>
                <c:pt idx="1741">
                  <c:v>40550.472546296296</c:v>
                </c:pt>
                <c:pt idx="1742">
                  <c:v>40550.472546296296</c:v>
                </c:pt>
                <c:pt idx="1743">
                  <c:v>40550.472546296296</c:v>
                </c:pt>
                <c:pt idx="1744">
                  <c:v>40550.472557870373</c:v>
                </c:pt>
                <c:pt idx="1745">
                  <c:v>40550.472557870373</c:v>
                </c:pt>
                <c:pt idx="1746">
                  <c:v>40550.472557870373</c:v>
                </c:pt>
                <c:pt idx="1747">
                  <c:v>40550.472557870373</c:v>
                </c:pt>
                <c:pt idx="1748">
                  <c:v>40550.472557870373</c:v>
                </c:pt>
                <c:pt idx="1749">
                  <c:v>40550.472557870373</c:v>
                </c:pt>
                <c:pt idx="1750">
                  <c:v>40550.472569444442</c:v>
                </c:pt>
                <c:pt idx="1751">
                  <c:v>40550.472569444442</c:v>
                </c:pt>
                <c:pt idx="1752">
                  <c:v>40550.472569444442</c:v>
                </c:pt>
                <c:pt idx="1753">
                  <c:v>40550.472569444442</c:v>
                </c:pt>
                <c:pt idx="1754">
                  <c:v>40550.472569444442</c:v>
                </c:pt>
                <c:pt idx="1755">
                  <c:v>40550.472569444442</c:v>
                </c:pt>
                <c:pt idx="1756">
                  <c:v>40550.472569444442</c:v>
                </c:pt>
                <c:pt idx="1757">
                  <c:v>40550.472581018519</c:v>
                </c:pt>
                <c:pt idx="1758">
                  <c:v>40550.472581018519</c:v>
                </c:pt>
                <c:pt idx="1759">
                  <c:v>40550.472581018519</c:v>
                </c:pt>
                <c:pt idx="1760">
                  <c:v>40550.472581018519</c:v>
                </c:pt>
                <c:pt idx="1761">
                  <c:v>40550.472581018519</c:v>
                </c:pt>
                <c:pt idx="1762">
                  <c:v>40550.472581018519</c:v>
                </c:pt>
                <c:pt idx="1763">
                  <c:v>40550.472592592596</c:v>
                </c:pt>
                <c:pt idx="1764">
                  <c:v>40550.472592592596</c:v>
                </c:pt>
                <c:pt idx="1765">
                  <c:v>40550.472592592596</c:v>
                </c:pt>
                <c:pt idx="1766">
                  <c:v>40550.472592592596</c:v>
                </c:pt>
                <c:pt idx="1767">
                  <c:v>40550.472592592596</c:v>
                </c:pt>
                <c:pt idx="1768">
                  <c:v>40550.472592592596</c:v>
                </c:pt>
                <c:pt idx="1769">
                  <c:v>40550.472604166665</c:v>
                </c:pt>
                <c:pt idx="1770">
                  <c:v>40550.472604166665</c:v>
                </c:pt>
                <c:pt idx="1771">
                  <c:v>40550.472604166665</c:v>
                </c:pt>
                <c:pt idx="1772">
                  <c:v>40550.472604166665</c:v>
                </c:pt>
                <c:pt idx="1773">
                  <c:v>40550.472604166665</c:v>
                </c:pt>
                <c:pt idx="1774">
                  <c:v>40550.472604166665</c:v>
                </c:pt>
                <c:pt idx="1775">
                  <c:v>40550.472615740742</c:v>
                </c:pt>
                <c:pt idx="1776">
                  <c:v>40550.472615740742</c:v>
                </c:pt>
                <c:pt idx="1777">
                  <c:v>40550.472615740742</c:v>
                </c:pt>
                <c:pt idx="1778">
                  <c:v>40550.472615740742</c:v>
                </c:pt>
                <c:pt idx="1779">
                  <c:v>40550.472615740742</c:v>
                </c:pt>
                <c:pt idx="1780">
                  <c:v>40550.472615740742</c:v>
                </c:pt>
                <c:pt idx="1781">
                  <c:v>40550.472627314812</c:v>
                </c:pt>
                <c:pt idx="1782">
                  <c:v>40550.472627314812</c:v>
                </c:pt>
                <c:pt idx="1783">
                  <c:v>40550.472627314812</c:v>
                </c:pt>
                <c:pt idx="1784">
                  <c:v>40550.472627314812</c:v>
                </c:pt>
                <c:pt idx="1785">
                  <c:v>40550.472627314812</c:v>
                </c:pt>
                <c:pt idx="1786">
                  <c:v>40550.472627314812</c:v>
                </c:pt>
                <c:pt idx="1787">
                  <c:v>40550.472638888888</c:v>
                </c:pt>
                <c:pt idx="1788">
                  <c:v>40550.472638888888</c:v>
                </c:pt>
                <c:pt idx="1789">
                  <c:v>40550.472638888888</c:v>
                </c:pt>
                <c:pt idx="1790">
                  <c:v>40550.472638888888</c:v>
                </c:pt>
                <c:pt idx="1791">
                  <c:v>40550.472638888888</c:v>
                </c:pt>
                <c:pt idx="1792">
                  <c:v>40550.472638888888</c:v>
                </c:pt>
                <c:pt idx="1793">
                  <c:v>40550.472650462965</c:v>
                </c:pt>
                <c:pt idx="1794">
                  <c:v>40550.472650462965</c:v>
                </c:pt>
                <c:pt idx="1795">
                  <c:v>40550.472650462965</c:v>
                </c:pt>
                <c:pt idx="1796">
                  <c:v>40550.472650462965</c:v>
                </c:pt>
                <c:pt idx="1797">
                  <c:v>40550.472650462965</c:v>
                </c:pt>
                <c:pt idx="1798">
                  <c:v>40550.472650462965</c:v>
                </c:pt>
                <c:pt idx="1799">
                  <c:v>40550.472650462965</c:v>
                </c:pt>
                <c:pt idx="1800">
                  <c:v>40550.472662037035</c:v>
                </c:pt>
                <c:pt idx="1801">
                  <c:v>40550.472662037035</c:v>
                </c:pt>
                <c:pt idx="1802">
                  <c:v>40550.472662037035</c:v>
                </c:pt>
                <c:pt idx="1803">
                  <c:v>40550.472662037035</c:v>
                </c:pt>
                <c:pt idx="1804">
                  <c:v>40550.472662037035</c:v>
                </c:pt>
                <c:pt idx="1805">
                  <c:v>40550.472662037035</c:v>
                </c:pt>
                <c:pt idx="1806">
                  <c:v>40550.472673611112</c:v>
                </c:pt>
                <c:pt idx="1807">
                  <c:v>40550.472673611112</c:v>
                </c:pt>
                <c:pt idx="1808">
                  <c:v>40550.472673611112</c:v>
                </c:pt>
                <c:pt idx="1809">
                  <c:v>40550.472673611112</c:v>
                </c:pt>
                <c:pt idx="1810">
                  <c:v>40550.472673611112</c:v>
                </c:pt>
                <c:pt idx="1811">
                  <c:v>40550.472673611112</c:v>
                </c:pt>
                <c:pt idx="1812">
                  <c:v>40550.472685185188</c:v>
                </c:pt>
                <c:pt idx="1813">
                  <c:v>40550.472685185188</c:v>
                </c:pt>
                <c:pt idx="1814">
                  <c:v>40550.472685185188</c:v>
                </c:pt>
                <c:pt idx="1815">
                  <c:v>40550.472685185188</c:v>
                </c:pt>
                <c:pt idx="1816">
                  <c:v>40550.472685185188</c:v>
                </c:pt>
                <c:pt idx="1817">
                  <c:v>40550.472685185188</c:v>
                </c:pt>
                <c:pt idx="1818">
                  <c:v>40550.472696759258</c:v>
                </c:pt>
                <c:pt idx="1819">
                  <c:v>40550.472696759258</c:v>
                </c:pt>
                <c:pt idx="1820">
                  <c:v>40550.472696759258</c:v>
                </c:pt>
                <c:pt idx="1821">
                  <c:v>40550.472696759258</c:v>
                </c:pt>
                <c:pt idx="1822">
                  <c:v>40550.472696759258</c:v>
                </c:pt>
                <c:pt idx="1823">
                  <c:v>40550.472696759258</c:v>
                </c:pt>
                <c:pt idx="1824">
                  <c:v>40550.472696759258</c:v>
                </c:pt>
                <c:pt idx="1825">
                  <c:v>40550.472708333335</c:v>
                </c:pt>
                <c:pt idx="1826">
                  <c:v>40550.472708333335</c:v>
                </c:pt>
                <c:pt idx="1827">
                  <c:v>40550.472708333335</c:v>
                </c:pt>
                <c:pt idx="1828">
                  <c:v>40550.472708333335</c:v>
                </c:pt>
                <c:pt idx="1829">
                  <c:v>40550.472708333335</c:v>
                </c:pt>
                <c:pt idx="1830">
                  <c:v>40550.472708333335</c:v>
                </c:pt>
                <c:pt idx="1831">
                  <c:v>40550.472719907404</c:v>
                </c:pt>
                <c:pt idx="1832">
                  <c:v>40550.472719907404</c:v>
                </c:pt>
                <c:pt idx="1833">
                  <c:v>40550.472719907404</c:v>
                </c:pt>
                <c:pt idx="1834">
                  <c:v>40550.472719907404</c:v>
                </c:pt>
                <c:pt idx="1835">
                  <c:v>40550.472719907404</c:v>
                </c:pt>
                <c:pt idx="1836">
                  <c:v>40550.472719907404</c:v>
                </c:pt>
                <c:pt idx="1837">
                  <c:v>40550.472731481481</c:v>
                </c:pt>
                <c:pt idx="1838">
                  <c:v>40550.472731481481</c:v>
                </c:pt>
                <c:pt idx="1839">
                  <c:v>40550.472731481481</c:v>
                </c:pt>
                <c:pt idx="1840">
                  <c:v>40550.472731481481</c:v>
                </c:pt>
                <c:pt idx="1841">
                  <c:v>40550.472731481481</c:v>
                </c:pt>
                <c:pt idx="1842">
                  <c:v>40550.472731481481</c:v>
                </c:pt>
                <c:pt idx="1843">
                  <c:v>40550.472743055558</c:v>
                </c:pt>
                <c:pt idx="1844">
                  <c:v>40550.472743055558</c:v>
                </c:pt>
                <c:pt idx="1845">
                  <c:v>40550.472743055558</c:v>
                </c:pt>
                <c:pt idx="1846">
                  <c:v>40550.472743055558</c:v>
                </c:pt>
                <c:pt idx="1847">
                  <c:v>40550.472743055558</c:v>
                </c:pt>
                <c:pt idx="1848">
                  <c:v>40550.472743055558</c:v>
                </c:pt>
                <c:pt idx="1849">
                  <c:v>40550.472754629627</c:v>
                </c:pt>
                <c:pt idx="1850">
                  <c:v>40550.472754629627</c:v>
                </c:pt>
                <c:pt idx="1851">
                  <c:v>40550.472754629627</c:v>
                </c:pt>
                <c:pt idx="1852">
                  <c:v>40550.472754629627</c:v>
                </c:pt>
                <c:pt idx="1853">
                  <c:v>40550.472754629627</c:v>
                </c:pt>
                <c:pt idx="1854">
                  <c:v>40550.472754629627</c:v>
                </c:pt>
                <c:pt idx="1855">
                  <c:v>40550.472766203704</c:v>
                </c:pt>
                <c:pt idx="1856">
                  <c:v>40550.472766203704</c:v>
                </c:pt>
                <c:pt idx="1857">
                  <c:v>40550.472766203704</c:v>
                </c:pt>
                <c:pt idx="1858">
                  <c:v>40550.472766203704</c:v>
                </c:pt>
                <c:pt idx="1859">
                  <c:v>40550.472766203704</c:v>
                </c:pt>
                <c:pt idx="1860">
                  <c:v>40550.472766203704</c:v>
                </c:pt>
                <c:pt idx="1861">
                  <c:v>40550.472766203704</c:v>
                </c:pt>
                <c:pt idx="1862">
                  <c:v>40550.472777777781</c:v>
                </c:pt>
                <c:pt idx="1863">
                  <c:v>40550.472777777781</c:v>
                </c:pt>
                <c:pt idx="1864">
                  <c:v>40550.472777777781</c:v>
                </c:pt>
                <c:pt idx="1865">
                  <c:v>40550.472777777781</c:v>
                </c:pt>
                <c:pt idx="1866">
                  <c:v>40550.472777777781</c:v>
                </c:pt>
                <c:pt idx="1867">
                  <c:v>40550.472777777781</c:v>
                </c:pt>
                <c:pt idx="1868">
                  <c:v>40550.47278935185</c:v>
                </c:pt>
                <c:pt idx="1869">
                  <c:v>40550.47278935185</c:v>
                </c:pt>
                <c:pt idx="1870">
                  <c:v>40550.47278935185</c:v>
                </c:pt>
                <c:pt idx="1871">
                  <c:v>40550.47278935185</c:v>
                </c:pt>
                <c:pt idx="1872">
                  <c:v>40550.47278935185</c:v>
                </c:pt>
                <c:pt idx="1873">
                  <c:v>40550.47278935185</c:v>
                </c:pt>
                <c:pt idx="1874">
                  <c:v>40550.472800925927</c:v>
                </c:pt>
                <c:pt idx="1875">
                  <c:v>40550.472800925927</c:v>
                </c:pt>
                <c:pt idx="1876">
                  <c:v>40550.472800925927</c:v>
                </c:pt>
                <c:pt idx="1877">
                  <c:v>40550.472800925927</c:v>
                </c:pt>
                <c:pt idx="1878">
                  <c:v>40550.472800925927</c:v>
                </c:pt>
                <c:pt idx="1879">
                  <c:v>40550.472800925927</c:v>
                </c:pt>
                <c:pt idx="1880">
                  <c:v>40550.472812499997</c:v>
                </c:pt>
                <c:pt idx="1881">
                  <c:v>40550.472812499997</c:v>
                </c:pt>
                <c:pt idx="1882">
                  <c:v>40550.472812499997</c:v>
                </c:pt>
                <c:pt idx="1883">
                  <c:v>40550.472812499997</c:v>
                </c:pt>
                <c:pt idx="1884">
                  <c:v>40550.472812499997</c:v>
                </c:pt>
                <c:pt idx="1885">
                  <c:v>40550.472812499997</c:v>
                </c:pt>
                <c:pt idx="1886">
                  <c:v>40550.472824074073</c:v>
                </c:pt>
                <c:pt idx="1887">
                  <c:v>40550.472824074073</c:v>
                </c:pt>
                <c:pt idx="1888">
                  <c:v>40550.472824074073</c:v>
                </c:pt>
                <c:pt idx="1889">
                  <c:v>40550.472824074073</c:v>
                </c:pt>
                <c:pt idx="1890">
                  <c:v>40550.472824074073</c:v>
                </c:pt>
                <c:pt idx="1891">
                  <c:v>40550.472824074073</c:v>
                </c:pt>
                <c:pt idx="1892">
                  <c:v>40550.47283564815</c:v>
                </c:pt>
                <c:pt idx="1893">
                  <c:v>40550.47283564815</c:v>
                </c:pt>
                <c:pt idx="1894">
                  <c:v>40550.47283564815</c:v>
                </c:pt>
                <c:pt idx="1895">
                  <c:v>40550.47283564815</c:v>
                </c:pt>
                <c:pt idx="1896">
                  <c:v>40550.47283564815</c:v>
                </c:pt>
                <c:pt idx="1897">
                  <c:v>40550.47283564815</c:v>
                </c:pt>
                <c:pt idx="1898">
                  <c:v>40550.47284722222</c:v>
                </c:pt>
                <c:pt idx="1899">
                  <c:v>40550.47284722222</c:v>
                </c:pt>
                <c:pt idx="1900">
                  <c:v>40550.47284722222</c:v>
                </c:pt>
                <c:pt idx="1901">
                  <c:v>40550.47284722222</c:v>
                </c:pt>
                <c:pt idx="1902">
                  <c:v>40550.47284722222</c:v>
                </c:pt>
                <c:pt idx="1903">
                  <c:v>40550.47284722222</c:v>
                </c:pt>
                <c:pt idx="1904">
                  <c:v>40550.472858796296</c:v>
                </c:pt>
                <c:pt idx="1905">
                  <c:v>40550.472858796296</c:v>
                </c:pt>
                <c:pt idx="1906">
                  <c:v>40550.472858796296</c:v>
                </c:pt>
                <c:pt idx="1907">
                  <c:v>40550.472858796296</c:v>
                </c:pt>
                <c:pt idx="1908">
                  <c:v>40550.472858796296</c:v>
                </c:pt>
                <c:pt idx="1909">
                  <c:v>40550.472858796296</c:v>
                </c:pt>
                <c:pt idx="1910">
                  <c:v>40550.472870370373</c:v>
                </c:pt>
                <c:pt idx="1911">
                  <c:v>40550.472870370373</c:v>
                </c:pt>
                <c:pt idx="1912">
                  <c:v>40550.472870370373</c:v>
                </c:pt>
                <c:pt idx="1913">
                  <c:v>40550.472870370373</c:v>
                </c:pt>
                <c:pt idx="1914">
                  <c:v>40550.472870370373</c:v>
                </c:pt>
                <c:pt idx="1915">
                  <c:v>40550.472870370373</c:v>
                </c:pt>
                <c:pt idx="1916">
                  <c:v>40550.472870370373</c:v>
                </c:pt>
                <c:pt idx="1917">
                  <c:v>40550.472881944443</c:v>
                </c:pt>
                <c:pt idx="1918">
                  <c:v>40550.472881944443</c:v>
                </c:pt>
                <c:pt idx="1919">
                  <c:v>40550.472881944443</c:v>
                </c:pt>
                <c:pt idx="1920">
                  <c:v>40550.472881944443</c:v>
                </c:pt>
                <c:pt idx="1921">
                  <c:v>40550.472881944443</c:v>
                </c:pt>
                <c:pt idx="1922">
                  <c:v>40550.472881944443</c:v>
                </c:pt>
                <c:pt idx="1923">
                  <c:v>40550.472893518519</c:v>
                </c:pt>
                <c:pt idx="1924">
                  <c:v>40550.472893518519</c:v>
                </c:pt>
                <c:pt idx="1925">
                  <c:v>40550.472893518519</c:v>
                </c:pt>
                <c:pt idx="1926">
                  <c:v>40550.472893518519</c:v>
                </c:pt>
                <c:pt idx="1927">
                  <c:v>40550.472893518519</c:v>
                </c:pt>
                <c:pt idx="1928">
                  <c:v>40550.472905092596</c:v>
                </c:pt>
                <c:pt idx="1929">
                  <c:v>40550.472905092596</c:v>
                </c:pt>
                <c:pt idx="1930">
                  <c:v>40550.472905092596</c:v>
                </c:pt>
                <c:pt idx="1931">
                  <c:v>40550.472905092596</c:v>
                </c:pt>
                <c:pt idx="1932">
                  <c:v>40550.472905092596</c:v>
                </c:pt>
                <c:pt idx="1933">
                  <c:v>40550.472905092596</c:v>
                </c:pt>
                <c:pt idx="1934">
                  <c:v>40550.472905092596</c:v>
                </c:pt>
                <c:pt idx="1935">
                  <c:v>40550.472916666666</c:v>
                </c:pt>
                <c:pt idx="1936">
                  <c:v>40550.472916666666</c:v>
                </c:pt>
                <c:pt idx="1937">
                  <c:v>40550.472916666666</c:v>
                </c:pt>
                <c:pt idx="1938">
                  <c:v>40550.472916666666</c:v>
                </c:pt>
                <c:pt idx="1939">
                  <c:v>40550.472916666666</c:v>
                </c:pt>
                <c:pt idx="1940">
                  <c:v>40550.472916666666</c:v>
                </c:pt>
                <c:pt idx="1941">
                  <c:v>40550.472928240742</c:v>
                </c:pt>
                <c:pt idx="1942">
                  <c:v>40550.472928240742</c:v>
                </c:pt>
                <c:pt idx="1943">
                  <c:v>40550.472928240742</c:v>
                </c:pt>
                <c:pt idx="1944">
                  <c:v>40550.472928240742</c:v>
                </c:pt>
                <c:pt idx="1945">
                  <c:v>40550.472928240742</c:v>
                </c:pt>
                <c:pt idx="1946">
                  <c:v>40550.472928240742</c:v>
                </c:pt>
                <c:pt idx="1947">
                  <c:v>40550.472939814812</c:v>
                </c:pt>
                <c:pt idx="1948">
                  <c:v>40550.472939814812</c:v>
                </c:pt>
                <c:pt idx="1949">
                  <c:v>40550.472939814812</c:v>
                </c:pt>
                <c:pt idx="1950">
                  <c:v>40550.472939814812</c:v>
                </c:pt>
                <c:pt idx="1951">
                  <c:v>40550.472939814812</c:v>
                </c:pt>
                <c:pt idx="1952">
                  <c:v>40550.472939814812</c:v>
                </c:pt>
                <c:pt idx="1953">
                  <c:v>40550.472951388889</c:v>
                </c:pt>
                <c:pt idx="1954">
                  <c:v>40550.472951388889</c:v>
                </c:pt>
                <c:pt idx="1955">
                  <c:v>40550.472951388889</c:v>
                </c:pt>
                <c:pt idx="1956">
                  <c:v>40550.472951388889</c:v>
                </c:pt>
                <c:pt idx="1957">
                  <c:v>40550.472951388889</c:v>
                </c:pt>
                <c:pt idx="1958">
                  <c:v>40550.472951388889</c:v>
                </c:pt>
                <c:pt idx="1959">
                  <c:v>40550.472962962966</c:v>
                </c:pt>
                <c:pt idx="1960">
                  <c:v>40550.472962962966</c:v>
                </c:pt>
                <c:pt idx="1961">
                  <c:v>40550.472962962966</c:v>
                </c:pt>
                <c:pt idx="1962">
                  <c:v>40550.472962962966</c:v>
                </c:pt>
                <c:pt idx="1963">
                  <c:v>40550.472962962966</c:v>
                </c:pt>
                <c:pt idx="1964">
                  <c:v>40550.472962962966</c:v>
                </c:pt>
                <c:pt idx="1965">
                  <c:v>40550.472962962966</c:v>
                </c:pt>
                <c:pt idx="1966">
                  <c:v>40550.472974537035</c:v>
                </c:pt>
                <c:pt idx="1967">
                  <c:v>40550.472974537035</c:v>
                </c:pt>
                <c:pt idx="1968">
                  <c:v>40550.472974537035</c:v>
                </c:pt>
                <c:pt idx="1969">
                  <c:v>40550.472974537035</c:v>
                </c:pt>
                <c:pt idx="1970">
                  <c:v>40550.472974537035</c:v>
                </c:pt>
                <c:pt idx="1971">
                  <c:v>40550.472974537035</c:v>
                </c:pt>
                <c:pt idx="1972">
                  <c:v>40550.472986111112</c:v>
                </c:pt>
                <c:pt idx="1973">
                  <c:v>40550.473379629628</c:v>
                </c:pt>
                <c:pt idx="1974">
                  <c:v>40550.473379629628</c:v>
                </c:pt>
                <c:pt idx="1975">
                  <c:v>40550.473391203705</c:v>
                </c:pt>
                <c:pt idx="1976">
                  <c:v>40550.473402777781</c:v>
                </c:pt>
                <c:pt idx="1977">
                  <c:v>40550.473414351851</c:v>
                </c:pt>
                <c:pt idx="1978">
                  <c:v>40550.473425925928</c:v>
                </c:pt>
                <c:pt idx="1979">
                  <c:v>40550.473425925928</c:v>
                </c:pt>
                <c:pt idx="1980">
                  <c:v>40550.473437499997</c:v>
                </c:pt>
                <c:pt idx="1981">
                  <c:v>40550.473449074074</c:v>
                </c:pt>
                <c:pt idx="1982">
                  <c:v>40550.473460648151</c:v>
                </c:pt>
                <c:pt idx="1983">
                  <c:v>40550.47347222222</c:v>
                </c:pt>
                <c:pt idx="1984">
                  <c:v>40550.47347222222</c:v>
                </c:pt>
                <c:pt idx="1985">
                  <c:v>40550.473483796297</c:v>
                </c:pt>
                <c:pt idx="1986">
                  <c:v>40550.473495370374</c:v>
                </c:pt>
                <c:pt idx="1987">
                  <c:v>40550.473506944443</c:v>
                </c:pt>
                <c:pt idx="1988">
                  <c:v>40550.47351851852</c:v>
                </c:pt>
                <c:pt idx="1989">
                  <c:v>40550.47351851852</c:v>
                </c:pt>
                <c:pt idx="1990">
                  <c:v>40550.473530092589</c:v>
                </c:pt>
                <c:pt idx="1991">
                  <c:v>40550.473541666666</c:v>
                </c:pt>
                <c:pt idx="1992">
                  <c:v>40550.473553240743</c:v>
                </c:pt>
                <c:pt idx="1993">
                  <c:v>40550.473564814813</c:v>
                </c:pt>
                <c:pt idx="1994">
                  <c:v>40550.473576388889</c:v>
                </c:pt>
                <c:pt idx="1995">
                  <c:v>40550.473576388889</c:v>
                </c:pt>
                <c:pt idx="1996">
                  <c:v>40550.473587962966</c:v>
                </c:pt>
                <c:pt idx="1997">
                  <c:v>40550.473599537036</c:v>
                </c:pt>
                <c:pt idx="1998">
                  <c:v>40550.473611111112</c:v>
                </c:pt>
                <c:pt idx="1999">
                  <c:v>40550.473622685182</c:v>
                </c:pt>
                <c:pt idx="2000">
                  <c:v>40550.473622685182</c:v>
                </c:pt>
                <c:pt idx="2001">
                  <c:v>40550.473634259259</c:v>
                </c:pt>
                <c:pt idx="2002">
                  <c:v>40550.473645833335</c:v>
                </c:pt>
                <c:pt idx="2003">
                  <c:v>40550.473657407405</c:v>
                </c:pt>
                <c:pt idx="2004">
                  <c:v>40550.473668981482</c:v>
                </c:pt>
                <c:pt idx="2005">
                  <c:v>40550.473668981482</c:v>
                </c:pt>
                <c:pt idx="2006">
                  <c:v>40550.473680555559</c:v>
                </c:pt>
                <c:pt idx="2007">
                  <c:v>40550.473692129628</c:v>
                </c:pt>
                <c:pt idx="2008">
                  <c:v>40550.473703703705</c:v>
                </c:pt>
                <c:pt idx="2009">
                  <c:v>40550.473715277774</c:v>
                </c:pt>
                <c:pt idx="2010">
                  <c:v>40550.473715277774</c:v>
                </c:pt>
                <c:pt idx="2011">
                  <c:v>40550.473726851851</c:v>
                </c:pt>
                <c:pt idx="2012">
                  <c:v>40550.473738425928</c:v>
                </c:pt>
                <c:pt idx="2013">
                  <c:v>40550.473749999997</c:v>
                </c:pt>
                <c:pt idx="2014">
                  <c:v>40550.473761574074</c:v>
                </c:pt>
                <c:pt idx="2015">
                  <c:v>40550.473761574074</c:v>
                </c:pt>
                <c:pt idx="2016">
                  <c:v>40550.473773148151</c:v>
                </c:pt>
                <c:pt idx="2017">
                  <c:v>40550.47378472222</c:v>
                </c:pt>
                <c:pt idx="2018">
                  <c:v>40550.473796296297</c:v>
                </c:pt>
                <c:pt idx="2019">
                  <c:v>40550.473807870374</c:v>
                </c:pt>
                <c:pt idx="2020">
                  <c:v>40550.473819444444</c:v>
                </c:pt>
                <c:pt idx="2021">
                  <c:v>40550.473819444444</c:v>
                </c:pt>
                <c:pt idx="2022">
                  <c:v>40550.47383101852</c:v>
                </c:pt>
                <c:pt idx="2023">
                  <c:v>40550.47384259259</c:v>
                </c:pt>
                <c:pt idx="2024">
                  <c:v>40550.473854166667</c:v>
                </c:pt>
                <c:pt idx="2025">
                  <c:v>40550.473865740743</c:v>
                </c:pt>
                <c:pt idx="2026">
                  <c:v>40550.473865740743</c:v>
                </c:pt>
                <c:pt idx="2027">
                  <c:v>40550.473877314813</c:v>
                </c:pt>
                <c:pt idx="2028">
                  <c:v>40550.47388888889</c:v>
                </c:pt>
                <c:pt idx="2029">
                  <c:v>40550.473900462966</c:v>
                </c:pt>
                <c:pt idx="2030">
                  <c:v>40550.473912037036</c:v>
                </c:pt>
                <c:pt idx="2031">
                  <c:v>40550.473912037036</c:v>
                </c:pt>
                <c:pt idx="2032">
                  <c:v>40550.473923611113</c:v>
                </c:pt>
                <c:pt idx="2033">
                  <c:v>40550.473935185182</c:v>
                </c:pt>
                <c:pt idx="2034">
                  <c:v>40550.473946759259</c:v>
                </c:pt>
                <c:pt idx="2035">
                  <c:v>40550.473958333336</c:v>
                </c:pt>
                <c:pt idx="2036">
                  <c:v>40550.473958333336</c:v>
                </c:pt>
                <c:pt idx="2037">
                  <c:v>40550.473969907405</c:v>
                </c:pt>
                <c:pt idx="2038">
                  <c:v>40550.473981481482</c:v>
                </c:pt>
                <c:pt idx="2039">
                  <c:v>40550.473993055559</c:v>
                </c:pt>
                <c:pt idx="2040">
                  <c:v>40550.474004629628</c:v>
                </c:pt>
                <c:pt idx="2041">
                  <c:v>40550.474016203705</c:v>
                </c:pt>
                <c:pt idx="2042">
                  <c:v>40550.474016203705</c:v>
                </c:pt>
                <c:pt idx="2043">
                  <c:v>40550.474027777775</c:v>
                </c:pt>
                <c:pt idx="2044">
                  <c:v>40550.474039351851</c:v>
                </c:pt>
                <c:pt idx="2045">
                  <c:v>40550.474050925928</c:v>
                </c:pt>
                <c:pt idx="2046">
                  <c:v>40550.474062499998</c:v>
                </c:pt>
                <c:pt idx="2047">
                  <c:v>40550.474062499998</c:v>
                </c:pt>
                <c:pt idx="2048">
                  <c:v>40550.474074074074</c:v>
                </c:pt>
                <c:pt idx="2049">
                  <c:v>40550.474085648151</c:v>
                </c:pt>
                <c:pt idx="2050">
                  <c:v>40550.474097222221</c:v>
                </c:pt>
                <c:pt idx="2051">
                  <c:v>40550.474108796298</c:v>
                </c:pt>
                <c:pt idx="2052">
                  <c:v>40550.474108796298</c:v>
                </c:pt>
                <c:pt idx="2053">
                  <c:v>40550.474120370367</c:v>
                </c:pt>
                <c:pt idx="2054">
                  <c:v>40550.474131944444</c:v>
                </c:pt>
                <c:pt idx="2055">
                  <c:v>40550.474143518521</c:v>
                </c:pt>
                <c:pt idx="2056">
                  <c:v>40550.47415509259</c:v>
                </c:pt>
                <c:pt idx="2057">
                  <c:v>40550.47415509259</c:v>
                </c:pt>
                <c:pt idx="2058">
                  <c:v>40550.474166666667</c:v>
                </c:pt>
                <c:pt idx="2059">
                  <c:v>40550.474178240744</c:v>
                </c:pt>
                <c:pt idx="2060">
                  <c:v>40550.474189814813</c:v>
                </c:pt>
                <c:pt idx="2061">
                  <c:v>40550.47420138889</c:v>
                </c:pt>
                <c:pt idx="2062">
                  <c:v>40550.47420138889</c:v>
                </c:pt>
                <c:pt idx="2063">
                  <c:v>40550.474212962959</c:v>
                </c:pt>
                <c:pt idx="2064">
                  <c:v>40550.474224537036</c:v>
                </c:pt>
                <c:pt idx="2065">
                  <c:v>40550.474236111113</c:v>
                </c:pt>
                <c:pt idx="2066">
                  <c:v>40550.474247685182</c:v>
                </c:pt>
                <c:pt idx="2067">
                  <c:v>40550.474259259259</c:v>
                </c:pt>
                <c:pt idx="2068">
                  <c:v>40550.474259259259</c:v>
                </c:pt>
                <c:pt idx="2069">
                  <c:v>40550.474270833336</c:v>
                </c:pt>
                <c:pt idx="2070">
                  <c:v>40550.474282407406</c:v>
                </c:pt>
                <c:pt idx="2071">
                  <c:v>40550.474293981482</c:v>
                </c:pt>
                <c:pt idx="2072">
                  <c:v>40550.474305555559</c:v>
                </c:pt>
                <c:pt idx="2073">
                  <c:v>40550.474305555559</c:v>
                </c:pt>
                <c:pt idx="2074">
                  <c:v>40550.474317129629</c:v>
                </c:pt>
                <c:pt idx="2075">
                  <c:v>40550.474328703705</c:v>
                </c:pt>
                <c:pt idx="2076">
                  <c:v>40550.474340277775</c:v>
                </c:pt>
                <c:pt idx="2077">
                  <c:v>40550.474351851852</c:v>
                </c:pt>
                <c:pt idx="2078">
                  <c:v>40550.474351851852</c:v>
                </c:pt>
                <c:pt idx="2079">
                  <c:v>40550.474363425928</c:v>
                </c:pt>
                <c:pt idx="2080">
                  <c:v>40550.474374999998</c:v>
                </c:pt>
                <c:pt idx="2081">
                  <c:v>40550.474386574075</c:v>
                </c:pt>
                <c:pt idx="2082">
                  <c:v>40550.474398148152</c:v>
                </c:pt>
                <c:pt idx="2083">
                  <c:v>40550.474398148152</c:v>
                </c:pt>
                <c:pt idx="2084">
                  <c:v>40550.474409722221</c:v>
                </c:pt>
                <c:pt idx="2085">
                  <c:v>40550.474421296298</c:v>
                </c:pt>
                <c:pt idx="2086">
                  <c:v>40550.474432870367</c:v>
                </c:pt>
                <c:pt idx="2087">
                  <c:v>40550.474444444444</c:v>
                </c:pt>
                <c:pt idx="2088">
                  <c:v>40550.474456018521</c:v>
                </c:pt>
                <c:pt idx="2089">
                  <c:v>40550.474456018521</c:v>
                </c:pt>
                <c:pt idx="2090">
                  <c:v>40550.47446759259</c:v>
                </c:pt>
                <c:pt idx="2091">
                  <c:v>40550.474479166667</c:v>
                </c:pt>
                <c:pt idx="2092">
                  <c:v>40550.474490740744</c:v>
                </c:pt>
                <c:pt idx="2093">
                  <c:v>40550.474502314813</c:v>
                </c:pt>
                <c:pt idx="2094">
                  <c:v>40550.474502314813</c:v>
                </c:pt>
                <c:pt idx="2095">
                  <c:v>40550.47451388889</c:v>
                </c:pt>
                <c:pt idx="2096">
                  <c:v>40550.47452546296</c:v>
                </c:pt>
                <c:pt idx="2097">
                  <c:v>40550.474537037036</c:v>
                </c:pt>
                <c:pt idx="2098">
                  <c:v>40550.474548611113</c:v>
                </c:pt>
                <c:pt idx="2099">
                  <c:v>40550.474548611113</c:v>
                </c:pt>
                <c:pt idx="2100">
                  <c:v>40550.474560185183</c:v>
                </c:pt>
                <c:pt idx="2101">
                  <c:v>40550.47457175926</c:v>
                </c:pt>
                <c:pt idx="2102">
                  <c:v>40550.474583333336</c:v>
                </c:pt>
                <c:pt idx="2103">
                  <c:v>40550.474594907406</c:v>
                </c:pt>
                <c:pt idx="2104">
                  <c:v>40550.474594907406</c:v>
                </c:pt>
                <c:pt idx="2105">
                  <c:v>40550.474606481483</c:v>
                </c:pt>
                <c:pt idx="2106">
                  <c:v>40550.474618055552</c:v>
                </c:pt>
                <c:pt idx="2107">
                  <c:v>40550.474629629629</c:v>
                </c:pt>
                <c:pt idx="2108">
                  <c:v>40550.474641203706</c:v>
                </c:pt>
                <c:pt idx="2109">
                  <c:v>40550.474641203706</c:v>
                </c:pt>
                <c:pt idx="2110">
                  <c:v>40550.474652777775</c:v>
                </c:pt>
                <c:pt idx="2111">
                  <c:v>40550.474664351852</c:v>
                </c:pt>
                <c:pt idx="2112">
                  <c:v>40550.474675925929</c:v>
                </c:pt>
                <c:pt idx="2113">
                  <c:v>40550.474687499998</c:v>
                </c:pt>
                <c:pt idx="2114">
                  <c:v>40550.474687499998</c:v>
                </c:pt>
                <c:pt idx="2115">
                  <c:v>40550.474699074075</c:v>
                </c:pt>
                <c:pt idx="2116">
                  <c:v>40550.474710648145</c:v>
                </c:pt>
                <c:pt idx="2117">
                  <c:v>40550.474722222221</c:v>
                </c:pt>
                <c:pt idx="2118">
                  <c:v>40550.474733796298</c:v>
                </c:pt>
                <c:pt idx="2119">
                  <c:v>40550.474745370368</c:v>
                </c:pt>
                <c:pt idx="2120">
                  <c:v>40550.474745370368</c:v>
                </c:pt>
                <c:pt idx="2121">
                  <c:v>40550.474756944444</c:v>
                </c:pt>
                <c:pt idx="2122">
                  <c:v>40550.474768518521</c:v>
                </c:pt>
                <c:pt idx="2123">
                  <c:v>40550.474780092591</c:v>
                </c:pt>
                <c:pt idx="2124">
                  <c:v>40550.474791666667</c:v>
                </c:pt>
                <c:pt idx="2125">
                  <c:v>40550.474791666667</c:v>
                </c:pt>
                <c:pt idx="2126">
                  <c:v>40550.474803240744</c:v>
                </c:pt>
                <c:pt idx="2127">
                  <c:v>40550.474814814814</c:v>
                </c:pt>
                <c:pt idx="2128">
                  <c:v>40550.474826388891</c:v>
                </c:pt>
                <c:pt idx="2129">
                  <c:v>40550.47483796296</c:v>
                </c:pt>
                <c:pt idx="2130">
                  <c:v>40550.47483796296</c:v>
                </c:pt>
                <c:pt idx="2131">
                  <c:v>40550.474849537037</c:v>
                </c:pt>
                <c:pt idx="2132">
                  <c:v>40550.474861111114</c:v>
                </c:pt>
                <c:pt idx="2133">
                  <c:v>40550.474872685183</c:v>
                </c:pt>
                <c:pt idx="2134">
                  <c:v>40550.47488425926</c:v>
                </c:pt>
                <c:pt idx="2135">
                  <c:v>40550.474895833337</c:v>
                </c:pt>
                <c:pt idx="2136">
                  <c:v>40550.474895833337</c:v>
                </c:pt>
                <c:pt idx="2137">
                  <c:v>40550.474907407406</c:v>
                </c:pt>
                <c:pt idx="2138">
                  <c:v>40550.474918981483</c:v>
                </c:pt>
                <c:pt idx="2139">
                  <c:v>40550.474930555552</c:v>
                </c:pt>
                <c:pt idx="2140">
                  <c:v>40550.474942129629</c:v>
                </c:pt>
                <c:pt idx="2141">
                  <c:v>40550.474942129629</c:v>
                </c:pt>
                <c:pt idx="2142">
                  <c:v>40550.474953703706</c:v>
                </c:pt>
                <c:pt idx="2143">
                  <c:v>40550.474965277775</c:v>
                </c:pt>
                <c:pt idx="2144">
                  <c:v>40550.474976851852</c:v>
                </c:pt>
                <c:pt idx="2145">
                  <c:v>40550.474988425929</c:v>
                </c:pt>
                <c:pt idx="2146">
                  <c:v>40550.474988425929</c:v>
                </c:pt>
                <c:pt idx="2147">
                  <c:v>40550.474999999999</c:v>
                </c:pt>
                <c:pt idx="2148">
                  <c:v>40550.475011574075</c:v>
                </c:pt>
                <c:pt idx="2149">
                  <c:v>40550.475023148145</c:v>
                </c:pt>
                <c:pt idx="2150">
                  <c:v>40550.475034722222</c:v>
                </c:pt>
                <c:pt idx="2151">
                  <c:v>40550.475034722222</c:v>
                </c:pt>
                <c:pt idx="2152">
                  <c:v>40550.475046296298</c:v>
                </c:pt>
                <c:pt idx="2153">
                  <c:v>40550.475057870368</c:v>
                </c:pt>
                <c:pt idx="2154">
                  <c:v>40550.475069444445</c:v>
                </c:pt>
                <c:pt idx="2155">
                  <c:v>40550.475081018521</c:v>
                </c:pt>
                <c:pt idx="2156">
                  <c:v>40550.475081018521</c:v>
                </c:pt>
                <c:pt idx="2157">
                  <c:v>40550.475092592591</c:v>
                </c:pt>
                <c:pt idx="2158">
                  <c:v>40550.475104166668</c:v>
                </c:pt>
                <c:pt idx="2159">
                  <c:v>40550.475115740737</c:v>
                </c:pt>
                <c:pt idx="2160">
                  <c:v>40550.475127314814</c:v>
                </c:pt>
                <c:pt idx="2161">
                  <c:v>40550.475138888891</c:v>
                </c:pt>
                <c:pt idx="2162">
                  <c:v>40550.475138888891</c:v>
                </c:pt>
                <c:pt idx="2163">
                  <c:v>40550.47515046296</c:v>
                </c:pt>
                <c:pt idx="2164">
                  <c:v>40550.475162037037</c:v>
                </c:pt>
                <c:pt idx="2165">
                  <c:v>40550.475173611114</c:v>
                </c:pt>
                <c:pt idx="2166">
                  <c:v>40550.475185185183</c:v>
                </c:pt>
                <c:pt idx="2167">
                  <c:v>40550.475185185183</c:v>
                </c:pt>
                <c:pt idx="2168">
                  <c:v>40550.47519675926</c:v>
                </c:pt>
                <c:pt idx="2169">
                  <c:v>40550.475208333337</c:v>
                </c:pt>
                <c:pt idx="2170">
                  <c:v>40550.475219907406</c:v>
                </c:pt>
                <c:pt idx="2171">
                  <c:v>40550.475231481483</c:v>
                </c:pt>
                <c:pt idx="2172">
                  <c:v>40550.475231481483</c:v>
                </c:pt>
                <c:pt idx="2173">
                  <c:v>40550.475243055553</c:v>
                </c:pt>
                <c:pt idx="2174">
                  <c:v>40550.475254629629</c:v>
                </c:pt>
                <c:pt idx="2175">
                  <c:v>40550.475266203706</c:v>
                </c:pt>
                <c:pt idx="2176">
                  <c:v>40550.475277777776</c:v>
                </c:pt>
                <c:pt idx="2177">
                  <c:v>40550.475277777776</c:v>
                </c:pt>
                <c:pt idx="2178">
                  <c:v>40550.475289351853</c:v>
                </c:pt>
                <c:pt idx="2179">
                  <c:v>40550.475300925929</c:v>
                </c:pt>
                <c:pt idx="2180">
                  <c:v>40550.475312499999</c:v>
                </c:pt>
                <c:pt idx="2181">
                  <c:v>40550.475324074076</c:v>
                </c:pt>
                <c:pt idx="2182">
                  <c:v>40550.475324074076</c:v>
                </c:pt>
                <c:pt idx="2183">
                  <c:v>40550.475335648145</c:v>
                </c:pt>
                <c:pt idx="2184">
                  <c:v>40550.475347222222</c:v>
                </c:pt>
                <c:pt idx="2185">
                  <c:v>40550.475358796299</c:v>
                </c:pt>
                <c:pt idx="2186">
                  <c:v>40550.475370370368</c:v>
                </c:pt>
                <c:pt idx="2187">
                  <c:v>40550.475370370368</c:v>
                </c:pt>
                <c:pt idx="2188">
                  <c:v>40550.475381944445</c:v>
                </c:pt>
                <c:pt idx="2189">
                  <c:v>40550.475393518522</c:v>
                </c:pt>
                <c:pt idx="2190">
                  <c:v>40550.475405092591</c:v>
                </c:pt>
                <c:pt idx="2191">
                  <c:v>40550.475416666668</c:v>
                </c:pt>
                <c:pt idx="2192">
                  <c:v>40550.475428240738</c:v>
                </c:pt>
                <c:pt idx="2193">
                  <c:v>40550.475428240738</c:v>
                </c:pt>
                <c:pt idx="2194">
                  <c:v>40550.475439814814</c:v>
                </c:pt>
                <c:pt idx="2195">
                  <c:v>40550.475451388891</c:v>
                </c:pt>
                <c:pt idx="2196">
                  <c:v>40550.475462962961</c:v>
                </c:pt>
                <c:pt idx="2197">
                  <c:v>40550.475474537037</c:v>
                </c:pt>
                <c:pt idx="2198">
                  <c:v>40550.475474537037</c:v>
                </c:pt>
                <c:pt idx="2199">
                  <c:v>40550.475486111114</c:v>
                </c:pt>
                <c:pt idx="2200">
                  <c:v>40550.475497685184</c:v>
                </c:pt>
                <c:pt idx="2201">
                  <c:v>40550.47550925926</c:v>
                </c:pt>
                <c:pt idx="2202">
                  <c:v>40550.47552083333</c:v>
                </c:pt>
                <c:pt idx="2203">
                  <c:v>40550.47552083333</c:v>
                </c:pt>
                <c:pt idx="2204">
                  <c:v>40550.475532407407</c:v>
                </c:pt>
                <c:pt idx="2205">
                  <c:v>40550.475543981483</c:v>
                </c:pt>
                <c:pt idx="2206">
                  <c:v>40550.475555555553</c:v>
                </c:pt>
                <c:pt idx="2207">
                  <c:v>40550.47556712963</c:v>
                </c:pt>
                <c:pt idx="2208">
                  <c:v>40550.47556712963</c:v>
                </c:pt>
                <c:pt idx="2209">
                  <c:v>40550.475578703707</c:v>
                </c:pt>
                <c:pt idx="2210">
                  <c:v>40550.475590277776</c:v>
                </c:pt>
                <c:pt idx="2211">
                  <c:v>40550.475601851853</c:v>
                </c:pt>
                <c:pt idx="2212">
                  <c:v>40550.475613425922</c:v>
                </c:pt>
                <c:pt idx="2213">
                  <c:v>40550.475624999999</c:v>
                </c:pt>
                <c:pt idx="2214">
                  <c:v>40550.475624999999</c:v>
                </c:pt>
                <c:pt idx="2215">
                  <c:v>40550.475636574076</c:v>
                </c:pt>
                <c:pt idx="2216">
                  <c:v>40550.475648148145</c:v>
                </c:pt>
                <c:pt idx="2217">
                  <c:v>40550.475659722222</c:v>
                </c:pt>
                <c:pt idx="2218">
                  <c:v>40550.475671296299</c:v>
                </c:pt>
                <c:pt idx="2219">
                  <c:v>40550.475671296299</c:v>
                </c:pt>
                <c:pt idx="2220">
                  <c:v>40550.475682870368</c:v>
                </c:pt>
                <c:pt idx="2221">
                  <c:v>40550.475694444445</c:v>
                </c:pt>
                <c:pt idx="2222">
                  <c:v>40550.475706018522</c:v>
                </c:pt>
                <c:pt idx="2223">
                  <c:v>40550.475717592592</c:v>
                </c:pt>
                <c:pt idx="2224">
                  <c:v>40550.475717592592</c:v>
                </c:pt>
                <c:pt idx="2225">
                  <c:v>40550.475729166668</c:v>
                </c:pt>
                <c:pt idx="2226">
                  <c:v>40550.475740740738</c:v>
                </c:pt>
                <c:pt idx="2227">
                  <c:v>40550.475752314815</c:v>
                </c:pt>
                <c:pt idx="2228">
                  <c:v>40550.475763888891</c:v>
                </c:pt>
                <c:pt idx="2229">
                  <c:v>40550.475763888891</c:v>
                </c:pt>
                <c:pt idx="2230">
                  <c:v>40550.475775462961</c:v>
                </c:pt>
                <c:pt idx="2231">
                  <c:v>40550.475787037038</c:v>
                </c:pt>
                <c:pt idx="2232">
                  <c:v>40550.475798611114</c:v>
                </c:pt>
                <c:pt idx="2233">
                  <c:v>40550.475810185184</c:v>
                </c:pt>
                <c:pt idx="2234">
                  <c:v>40550.475810185184</c:v>
                </c:pt>
                <c:pt idx="2235">
                  <c:v>40550.475821759261</c:v>
                </c:pt>
                <c:pt idx="2236">
                  <c:v>40550.47583333333</c:v>
                </c:pt>
                <c:pt idx="2237">
                  <c:v>40550.475844907407</c:v>
                </c:pt>
                <c:pt idx="2238">
                  <c:v>40550.475856481484</c:v>
                </c:pt>
                <c:pt idx="2239">
                  <c:v>40550.475868055553</c:v>
                </c:pt>
                <c:pt idx="2240">
                  <c:v>40550.475868055553</c:v>
                </c:pt>
                <c:pt idx="2241">
                  <c:v>40550.47587962963</c:v>
                </c:pt>
                <c:pt idx="2242">
                  <c:v>40550.475891203707</c:v>
                </c:pt>
                <c:pt idx="2243">
                  <c:v>40550.475902777776</c:v>
                </c:pt>
                <c:pt idx="2244">
                  <c:v>40550.475914351853</c:v>
                </c:pt>
                <c:pt idx="2245">
                  <c:v>40550.475914351853</c:v>
                </c:pt>
                <c:pt idx="2246">
                  <c:v>40550.475925925923</c:v>
                </c:pt>
                <c:pt idx="2247">
                  <c:v>40550.475937499999</c:v>
                </c:pt>
                <c:pt idx="2248">
                  <c:v>40550.475949074076</c:v>
                </c:pt>
                <c:pt idx="2249">
                  <c:v>40550.475960648146</c:v>
                </c:pt>
                <c:pt idx="2250">
                  <c:v>40550.475960648146</c:v>
                </c:pt>
                <c:pt idx="2251">
                  <c:v>40550.475972222222</c:v>
                </c:pt>
                <c:pt idx="2252">
                  <c:v>40550.475983796299</c:v>
                </c:pt>
                <c:pt idx="2253">
                  <c:v>40550.475995370369</c:v>
                </c:pt>
                <c:pt idx="2254">
                  <c:v>40550.476006944446</c:v>
                </c:pt>
                <c:pt idx="2255">
                  <c:v>40550.476006944446</c:v>
                </c:pt>
                <c:pt idx="2256">
                  <c:v>40550.476018518515</c:v>
                </c:pt>
                <c:pt idx="2257">
                  <c:v>40550.476030092592</c:v>
                </c:pt>
                <c:pt idx="2258">
                  <c:v>40550.476041666669</c:v>
                </c:pt>
                <c:pt idx="2259">
                  <c:v>40550.476053240738</c:v>
                </c:pt>
                <c:pt idx="2260">
                  <c:v>40550.476053240738</c:v>
                </c:pt>
                <c:pt idx="2261">
                  <c:v>40550.476064814815</c:v>
                </c:pt>
                <c:pt idx="2262">
                  <c:v>40550.476076388892</c:v>
                </c:pt>
                <c:pt idx="2263">
                  <c:v>40550.476087962961</c:v>
                </c:pt>
                <c:pt idx="2264">
                  <c:v>40550.476099537038</c:v>
                </c:pt>
                <c:pt idx="2265">
                  <c:v>40550.476099537038</c:v>
                </c:pt>
                <c:pt idx="2266">
                  <c:v>40550.476111111115</c:v>
                </c:pt>
                <c:pt idx="2267">
                  <c:v>40550.476122685184</c:v>
                </c:pt>
                <c:pt idx="2268">
                  <c:v>40550.476134259261</c:v>
                </c:pt>
                <c:pt idx="2269">
                  <c:v>40550.476145833331</c:v>
                </c:pt>
                <c:pt idx="2270">
                  <c:v>40550.476157407407</c:v>
                </c:pt>
                <c:pt idx="2271">
                  <c:v>40550.476157407407</c:v>
                </c:pt>
                <c:pt idx="2272">
                  <c:v>40550.476168981484</c:v>
                </c:pt>
                <c:pt idx="2273">
                  <c:v>40550.476180555554</c:v>
                </c:pt>
                <c:pt idx="2274">
                  <c:v>40550.47619212963</c:v>
                </c:pt>
                <c:pt idx="2275">
                  <c:v>40550.476203703707</c:v>
                </c:pt>
                <c:pt idx="2276">
                  <c:v>40550.476203703707</c:v>
                </c:pt>
                <c:pt idx="2277">
                  <c:v>40550.476215277777</c:v>
                </c:pt>
                <c:pt idx="2278">
                  <c:v>40550.476226851853</c:v>
                </c:pt>
                <c:pt idx="2279">
                  <c:v>40550.476238425923</c:v>
                </c:pt>
                <c:pt idx="2280">
                  <c:v>40550.47625</c:v>
                </c:pt>
                <c:pt idx="2281">
                  <c:v>40550.47625</c:v>
                </c:pt>
                <c:pt idx="2282">
                  <c:v>40550.476261574076</c:v>
                </c:pt>
                <c:pt idx="2283">
                  <c:v>40550.476273148146</c:v>
                </c:pt>
                <c:pt idx="2284">
                  <c:v>40550.476284722223</c:v>
                </c:pt>
                <c:pt idx="2285">
                  <c:v>40550.4762962963</c:v>
                </c:pt>
                <c:pt idx="2286">
                  <c:v>40550.4762962963</c:v>
                </c:pt>
                <c:pt idx="2287">
                  <c:v>40550.476307870369</c:v>
                </c:pt>
                <c:pt idx="2288">
                  <c:v>40550.476319444446</c:v>
                </c:pt>
                <c:pt idx="2289">
                  <c:v>40550.476331018515</c:v>
                </c:pt>
                <c:pt idx="2290">
                  <c:v>40550.476342592592</c:v>
                </c:pt>
                <c:pt idx="2291">
                  <c:v>40550.476354166669</c:v>
                </c:pt>
                <c:pt idx="2292">
                  <c:v>40550.476354166669</c:v>
                </c:pt>
                <c:pt idx="2293">
                  <c:v>40550.476365740738</c:v>
                </c:pt>
                <c:pt idx="2294">
                  <c:v>40550.476377314815</c:v>
                </c:pt>
                <c:pt idx="2295">
                  <c:v>40550.476388888892</c:v>
                </c:pt>
                <c:pt idx="2296">
                  <c:v>40550.476400462961</c:v>
                </c:pt>
                <c:pt idx="2297">
                  <c:v>40550.476400462961</c:v>
                </c:pt>
                <c:pt idx="2298">
                  <c:v>40550.476412037038</c:v>
                </c:pt>
                <c:pt idx="2299">
                  <c:v>40550.476423611108</c:v>
                </c:pt>
                <c:pt idx="2300">
                  <c:v>40550.476435185185</c:v>
                </c:pt>
                <c:pt idx="2301">
                  <c:v>40550.476446759261</c:v>
                </c:pt>
                <c:pt idx="2302">
                  <c:v>40550.476446759261</c:v>
                </c:pt>
                <c:pt idx="2303">
                  <c:v>40550.476458333331</c:v>
                </c:pt>
                <c:pt idx="2304">
                  <c:v>40550.476469907408</c:v>
                </c:pt>
                <c:pt idx="2305">
                  <c:v>40550.476481481484</c:v>
                </c:pt>
                <c:pt idx="2306">
                  <c:v>40550.476921296293</c:v>
                </c:pt>
                <c:pt idx="2307">
                  <c:v>40550.476921296293</c:v>
                </c:pt>
                <c:pt idx="2308">
                  <c:v>40550.476921296293</c:v>
                </c:pt>
                <c:pt idx="2309">
                  <c:v>40550.47693287037</c:v>
                </c:pt>
                <c:pt idx="2310">
                  <c:v>40550.47693287037</c:v>
                </c:pt>
                <c:pt idx="2311">
                  <c:v>40550.47693287037</c:v>
                </c:pt>
                <c:pt idx="2312">
                  <c:v>40550.47693287037</c:v>
                </c:pt>
                <c:pt idx="2313">
                  <c:v>40550.47693287037</c:v>
                </c:pt>
                <c:pt idx="2314">
                  <c:v>40550.47693287037</c:v>
                </c:pt>
                <c:pt idx="2315">
                  <c:v>40550.476944444446</c:v>
                </c:pt>
                <c:pt idx="2316">
                  <c:v>40550.476944444446</c:v>
                </c:pt>
                <c:pt idx="2317">
                  <c:v>40550.476944444446</c:v>
                </c:pt>
                <c:pt idx="2318">
                  <c:v>40550.476944444446</c:v>
                </c:pt>
                <c:pt idx="2319">
                  <c:v>40550.476944444446</c:v>
                </c:pt>
                <c:pt idx="2320">
                  <c:v>40550.476944444446</c:v>
                </c:pt>
                <c:pt idx="2321">
                  <c:v>40550.476956018516</c:v>
                </c:pt>
                <c:pt idx="2322">
                  <c:v>40550.476956018516</c:v>
                </c:pt>
                <c:pt idx="2323">
                  <c:v>40550.476956018516</c:v>
                </c:pt>
                <c:pt idx="2324">
                  <c:v>40550.476956018516</c:v>
                </c:pt>
                <c:pt idx="2325">
                  <c:v>40550.476956018516</c:v>
                </c:pt>
                <c:pt idx="2326">
                  <c:v>40550.476956018516</c:v>
                </c:pt>
                <c:pt idx="2327">
                  <c:v>40550.476967592593</c:v>
                </c:pt>
                <c:pt idx="2328">
                  <c:v>40550.476967592593</c:v>
                </c:pt>
                <c:pt idx="2329">
                  <c:v>40550.476967592593</c:v>
                </c:pt>
                <c:pt idx="2330">
                  <c:v>40550.476967592593</c:v>
                </c:pt>
                <c:pt idx="2331">
                  <c:v>40550.476967592593</c:v>
                </c:pt>
                <c:pt idx="2332">
                  <c:v>40550.476967592593</c:v>
                </c:pt>
                <c:pt idx="2333">
                  <c:v>40550.476979166669</c:v>
                </c:pt>
                <c:pt idx="2334">
                  <c:v>40550.476979166669</c:v>
                </c:pt>
                <c:pt idx="2335">
                  <c:v>40550.476979166669</c:v>
                </c:pt>
                <c:pt idx="2336">
                  <c:v>40550.476979166669</c:v>
                </c:pt>
                <c:pt idx="2337">
                  <c:v>40550.476979166669</c:v>
                </c:pt>
                <c:pt idx="2338">
                  <c:v>40550.476979166669</c:v>
                </c:pt>
                <c:pt idx="2339">
                  <c:v>40550.476990740739</c:v>
                </c:pt>
                <c:pt idx="2340">
                  <c:v>40550.476990740739</c:v>
                </c:pt>
                <c:pt idx="2341">
                  <c:v>40550.476990740739</c:v>
                </c:pt>
                <c:pt idx="2342">
                  <c:v>40550.476990740739</c:v>
                </c:pt>
                <c:pt idx="2343">
                  <c:v>40550.476990740739</c:v>
                </c:pt>
                <c:pt idx="2344">
                  <c:v>40550.476990740739</c:v>
                </c:pt>
                <c:pt idx="2345">
                  <c:v>40550.477002314816</c:v>
                </c:pt>
                <c:pt idx="2346">
                  <c:v>40550.477002314816</c:v>
                </c:pt>
                <c:pt idx="2347">
                  <c:v>40550.477002314816</c:v>
                </c:pt>
                <c:pt idx="2348">
                  <c:v>40550.477002314816</c:v>
                </c:pt>
                <c:pt idx="2349">
                  <c:v>40550.477002314816</c:v>
                </c:pt>
                <c:pt idx="2350">
                  <c:v>40550.477002314816</c:v>
                </c:pt>
                <c:pt idx="2351">
                  <c:v>40550.477013888885</c:v>
                </c:pt>
                <c:pt idx="2352">
                  <c:v>40550.477013888885</c:v>
                </c:pt>
                <c:pt idx="2353">
                  <c:v>40550.477013888885</c:v>
                </c:pt>
                <c:pt idx="2354">
                  <c:v>40550.477013888885</c:v>
                </c:pt>
                <c:pt idx="2355">
                  <c:v>40550.477013888885</c:v>
                </c:pt>
                <c:pt idx="2356">
                  <c:v>40550.477013888885</c:v>
                </c:pt>
                <c:pt idx="2357">
                  <c:v>40550.477025462962</c:v>
                </c:pt>
                <c:pt idx="2358">
                  <c:v>40550.477025462962</c:v>
                </c:pt>
                <c:pt idx="2359">
                  <c:v>40550.477025462962</c:v>
                </c:pt>
                <c:pt idx="2360">
                  <c:v>40550.477025462962</c:v>
                </c:pt>
                <c:pt idx="2361">
                  <c:v>40550.477025462962</c:v>
                </c:pt>
                <c:pt idx="2362">
                  <c:v>40550.477025462962</c:v>
                </c:pt>
                <c:pt idx="2363">
                  <c:v>40550.477037037039</c:v>
                </c:pt>
                <c:pt idx="2364">
                  <c:v>40550.477037037039</c:v>
                </c:pt>
                <c:pt idx="2365">
                  <c:v>40550.477037037039</c:v>
                </c:pt>
                <c:pt idx="2366">
                  <c:v>40550.477037037039</c:v>
                </c:pt>
                <c:pt idx="2367">
                  <c:v>40550.477037037039</c:v>
                </c:pt>
                <c:pt idx="2368">
                  <c:v>40550.477037037039</c:v>
                </c:pt>
                <c:pt idx="2369">
                  <c:v>40550.477048611108</c:v>
                </c:pt>
                <c:pt idx="2370">
                  <c:v>40550.477048611108</c:v>
                </c:pt>
                <c:pt idx="2371">
                  <c:v>40550.477048611108</c:v>
                </c:pt>
                <c:pt idx="2372">
                  <c:v>40550.477048611108</c:v>
                </c:pt>
                <c:pt idx="2373">
                  <c:v>40550.477048611108</c:v>
                </c:pt>
                <c:pt idx="2374">
                  <c:v>40550.477048611108</c:v>
                </c:pt>
                <c:pt idx="2375">
                  <c:v>40550.477048611108</c:v>
                </c:pt>
                <c:pt idx="2376">
                  <c:v>40550.477060185185</c:v>
                </c:pt>
                <c:pt idx="2377">
                  <c:v>40550.477060185185</c:v>
                </c:pt>
                <c:pt idx="2378">
                  <c:v>40550.477060185185</c:v>
                </c:pt>
                <c:pt idx="2379">
                  <c:v>40550.477060185185</c:v>
                </c:pt>
                <c:pt idx="2380">
                  <c:v>40550.477060185185</c:v>
                </c:pt>
                <c:pt idx="2381">
                  <c:v>40550.477060185185</c:v>
                </c:pt>
                <c:pt idx="2382">
                  <c:v>40550.477071759262</c:v>
                </c:pt>
                <c:pt idx="2383">
                  <c:v>40550.477071759262</c:v>
                </c:pt>
                <c:pt idx="2384">
                  <c:v>40550.477071759262</c:v>
                </c:pt>
                <c:pt idx="2385">
                  <c:v>40550.477071759262</c:v>
                </c:pt>
                <c:pt idx="2386">
                  <c:v>40550.477071759262</c:v>
                </c:pt>
                <c:pt idx="2387">
                  <c:v>40550.477071759262</c:v>
                </c:pt>
                <c:pt idx="2388">
                  <c:v>40550.477083333331</c:v>
                </c:pt>
                <c:pt idx="2389">
                  <c:v>40550.477083333331</c:v>
                </c:pt>
                <c:pt idx="2390">
                  <c:v>40550.477083333331</c:v>
                </c:pt>
                <c:pt idx="2391">
                  <c:v>40550.477083333331</c:v>
                </c:pt>
                <c:pt idx="2392">
                  <c:v>40550.477083333331</c:v>
                </c:pt>
                <c:pt idx="2393">
                  <c:v>40550.477083333331</c:v>
                </c:pt>
                <c:pt idx="2394">
                  <c:v>40550.477094907408</c:v>
                </c:pt>
                <c:pt idx="2395">
                  <c:v>40550.477094907408</c:v>
                </c:pt>
                <c:pt idx="2396">
                  <c:v>40550.477094907408</c:v>
                </c:pt>
                <c:pt idx="2397">
                  <c:v>40550.477094907408</c:v>
                </c:pt>
                <c:pt idx="2398">
                  <c:v>40550.477094907408</c:v>
                </c:pt>
                <c:pt idx="2399">
                  <c:v>40550.477094907408</c:v>
                </c:pt>
                <c:pt idx="2400">
                  <c:v>40550.477106481485</c:v>
                </c:pt>
                <c:pt idx="2401">
                  <c:v>40550.477106481485</c:v>
                </c:pt>
                <c:pt idx="2402">
                  <c:v>40550.477106481485</c:v>
                </c:pt>
                <c:pt idx="2403">
                  <c:v>40550.477106481485</c:v>
                </c:pt>
                <c:pt idx="2404">
                  <c:v>40550.477106481485</c:v>
                </c:pt>
                <c:pt idx="2405">
                  <c:v>40550.477106481485</c:v>
                </c:pt>
                <c:pt idx="2406">
                  <c:v>40550.477118055554</c:v>
                </c:pt>
                <c:pt idx="2407">
                  <c:v>40550.477118055554</c:v>
                </c:pt>
                <c:pt idx="2408">
                  <c:v>40550.477118055554</c:v>
                </c:pt>
                <c:pt idx="2409">
                  <c:v>40550.477118055554</c:v>
                </c:pt>
                <c:pt idx="2410">
                  <c:v>40550.477118055554</c:v>
                </c:pt>
                <c:pt idx="2411">
                  <c:v>40550.477118055554</c:v>
                </c:pt>
                <c:pt idx="2412">
                  <c:v>40550.477129629631</c:v>
                </c:pt>
                <c:pt idx="2413">
                  <c:v>40550.477129629631</c:v>
                </c:pt>
                <c:pt idx="2414">
                  <c:v>40550.477129629631</c:v>
                </c:pt>
                <c:pt idx="2415">
                  <c:v>40550.477129629631</c:v>
                </c:pt>
                <c:pt idx="2416">
                  <c:v>40550.477129629631</c:v>
                </c:pt>
                <c:pt idx="2417">
                  <c:v>40550.477129629631</c:v>
                </c:pt>
                <c:pt idx="2418">
                  <c:v>40550.477141203701</c:v>
                </c:pt>
                <c:pt idx="2419">
                  <c:v>40550.477141203701</c:v>
                </c:pt>
                <c:pt idx="2420">
                  <c:v>40550.477141203701</c:v>
                </c:pt>
                <c:pt idx="2421">
                  <c:v>40550.477141203701</c:v>
                </c:pt>
                <c:pt idx="2422">
                  <c:v>40550.477141203701</c:v>
                </c:pt>
                <c:pt idx="2423">
                  <c:v>40550.477141203701</c:v>
                </c:pt>
                <c:pt idx="2424">
                  <c:v>40550.477152777778</c:v>
                </c:pt>
                <c:pt idx="2425">
                  <c:v>40550.477152777778</c:v>
                </c:pt>
                <c:pt idx="2426">
                  <c:v>40550.477152777778</c:v>
                </c:pt>
                <c:pt idx="2427">
                  <c:v>40550.477152777778</c:v>
                </c:pt>
                <c:pt idx="2428">
                  <c:v>40550.477152777778</c:v>
                </c:pt>
                <c:pt idx="2429">
                  <c:v>40550.477152777778</c:v>
                </c:pt>
                <c:pt idx="2430">
                  <c:v>40550.477152777778</c:v>
                </c:pt>
                <c:pt idx="2431">
                  <c:v>40550.477164351854</c:v>
                </c:pt>
                <c:pt idx="2432">
                  <c:v>40550.477164351854</c:v>
                </c:pt>
                <c:pt idx="2433">
                  <c:v>40550.477164351854</c:v>
                </c:pt>
                <c:pt idx="2434">
                  <c:v>40550.477164351854</c:v>
                </c:pt>
                <c:pt idx="2435">
                  <c:v>40550.477164351854</c:v>
                </c:pt>
                <c:pt idx="2436">
                  <c:v>40550.477164351854</c:v>
                </c:pt>
                <c:pt idx="2437">
                  <c:v>40550.477175925924</c:v>
                </c:pt>
                <c:pt idx="2438">
                  <c:v>40550.477175925924</c:v>
                </c:pt>
                <c:pt idx="2439">
                  <c:v>40550.477175925924</c:v>
                </c:pt>
                <c:pt idx="2440">
                  <c:v>40550.477175925924</c:v>
                </c:pt>
                <c:pt idx="2441">
                  <c:v>40550.477175925924</c:v>
                </c:pt>
                <c:pt idx="2442">
                  <c:v>40550.477175925924</c:v>
                </c:pt>
                <c:pt idx="2443">
                  <c:v>40550.477187500001</c:v>
                </c:pt>
                <c:pt idx="2444">
                  <c:v>40550.477187500001</c:v>
                </c:pt>
                <c:pt idx="2445">
                  <c:v>40550.477187500001</c:v>
                </c:pt>
                <c:pt idx="2446">
                  <c:v>40550.477187500001</c:v>
                </c:pt>
                <c:pt idx="2447">
                  <c:v>40550.477187500001</c:v>
                </c:pt>
                <c:pt idx="2448">
                  <c:v>40550.477187500001</c:v>
                </c:pt>
                <c:pt idx="2449">
                  <c:v>40550.477199074077</c:v>
                </c:pt>
                <c:pt idx="2450">
                  <c:v>40550.477199074077</c:v>
                </c:pt>
                <c:pt idx="2451">
                  <c:v>40550.477199074077</c:v>
                </c:pt>
                <c:pt idx="2452">
                  <c:v>40550.477199074077</c:v>
                </c:pt>
                <c:pt idx="2453">
                  <c:v>40550.477199074077</c:v>
                </c:pt>
                <c:pt idx="2454">
                  <c:v>40550.477199074077</c:v>
                </c:pt>
                <c:pt idx="2455">
                  <c:v>40550.477210648147</c:v>
                </c:pt>
                <c:pt idx="2456">
                  <c:v>40550.477210648147</c:v>
                </c:pt>
                <c:pt idx="2457">
                  <c:v>40550.477210648147</c:v>
                </c:pt>
                <c:pt idx="2458">
                  <c:v>40550.477210648147</c:v>
                </c:pt>
                <c:pt idx="2459">
                  <c:v>40550.477210648147</c:v>
                </c:pt>
                <c:pt idx="2460">
                  <c:v>40550.477210648147</c:v>
                </c:pt>
                <c:pt idx="2461">
                  <c:v>40550.477222222224</c:v>
                </c:pt>
                <c:pt idx="2462">
                  <c:v>40550.477222222224</c:v>
                </c:pt>
                <c:pt idx="2463">
                  <c:v>40550.477222222224</c:v>
                </c:pt>
                <c:pt idx="2464">
                  <c:v>40550.477222222224</c:v>
                </c:pt>
                <c:pt idx="2465">
                  <c:v>40550.477222222224</c:v>
                </c:pt>
                <c:pt idx="2466">
                  <c:v>40550.477222222224</c:v>
                </c:pt>
                <c:pt idx="2467">
                  <c:v>40550.477233796293</c:v>
                </c:pt>
                <c:pt idx="2468">
                  <c:v>40550.477233796293</c:v>
                </c:pt>
                <c:pt idx="2469">
                  <c:v>40550.477233796293</c:v>
                </c:pt>
                <c:pt idx="2470">
                  <c:v>40550.477233796293</c:v>
                </c:pt>
                <c:pt idx="2471">
                  <c:v>40550.477233796293</c:v>
                </c:pt>
                <c:pt idx="2472">
                  <c:v>40550.477233796293</c:v>
                </c:pt>
                <c:pt idx="2473">
                  <c:v>40550.477233796293</c:v>
                </c:pt>
                <c:pt idx="2474">
                  <c:v>40550.47724537037</c:v>
                </c:pt>
                <c:pt idx="2475">
                  <c:v>40550.47724537037</c:v>
                </c:pt>
                <c:pt idx="2476">
                  <c:v>40550.47724537037</c:v>
                </c:pt>
                <c:pt idx="2477">
                  <c:v>40550.47724537037</c:v>
                </c:pt>
                <c:pt idx="2478">
                  <c:v>40550.47724537037</c:v>
                </c:pt>
                <c:pt idx="2479">
                  <c:v>40550.47724537037</c:v>
                </c:pt>
                <c:pt idx="2480">
                  <c:v>40550.477256944447</c:v>
                </c:pt>
                <c:pt idx="2481">
                  <c:v>40550.477256944447</c:v>
                </c:pt>
                <c:pt idx="2482">
                  <c:v>40550.477256944447</c:v>
                </c:pt>
                <c:pt idx="2483">
                  <c:v>40550.477256944447</c:v>
                </c:pt>
                <c:pt idx="2484">
                  <c:v>40550.477256944447</c:v>
                </c:pt>
                <c:pt idx="2485">
                  <c:v>40550.477256944447</c:v>
                </c:pt>
                <c:pt idx="2486">
                  <c:v>40550.477268518516</c:v>
                </c:pt>
                <c:pt idx="2487">
                  <c:v>40550.477268518516</c:v>
                </c:pt>
                <c:pt idx="2488">
                  <c:v>40550.477268518516</c:v>
                </c:pt>
                <c:pt idx="2489">
                  <c:v>40550.477268518516</c:v>
                </c:pt>
                <c:pt idx="2490">
                  <c:v>40550.477268518516</c:v>
                </c:pt>
                <c:pt idx="2491">
                  <c:v>40550.477268518516</c:v>
                </c:pt>
                <c:pt idx="2492">
                  <c:v>40550.477280092593</c:v>
                </c:pt>
                <c:pt idx="2493">
                  <c:v>40550.477280092593</c:v>
                </c:pt>
                <c:pt idx="2494">
                  <c:v>40550.477280092593</c:v>
                </c:pt>
                <c:pt idx="2495">
                  <c:v>40550.477280092593</c:v>
                </c:pt>
                <c:pt idx="2496">
                  <c:v>40550.477280092593</c:v>
                </c:pt>
                <c:pt idx="2497">
                  <c:v>40550.477280092593</c:v>
                </c:pt>
                <c:pt idx="2498">
                  <c:v>40550.477280092593</c:v>
                </c:pt>
                <c:pt idx="2499">
                  <c:v>40550.47729166667</c:v>
                </c:pt>
                <c:pt idx="2500">
                  <c:v>40550.47729166667</c:v>
                </c:pt>
                <c:pt idx="2501">
                  <c:v>40550.47729166667</c:v>
                </c:pt>
                <c:pt idx="2502">
                  <c:v>40550.47729166667</c:v>
                </c:pt>
                <c:pt idx="2503">
                  <c:v>40550.47729166667</c:v>
                </c:pt>
                <c:pt idx="2504">
                  <c:v>40550.47729166667</c:v>
                </c:pt>
                <c:pt idx="2505">
                  <c:v>40550.477303240739</c:v>
                </c:pt>
                <c:pt idx="2506">
                  <c:v>40550.477303240739</c:v>
                </c:pt>
                <c:pt idx="2507">
                  <c:v>40550.477303240739</c:v>
                </c:pt>
                <c:pt idx="2508">
                  <c:v>40550.477303240739</c:v>
                </c:pt>
                <c:pt idx="2509">
                  <c:v>40550.477303240739</c:v>
                </c:pt>
                <c:pt idx="2510">
                  <c:v>40550.477303240739</c:v>
                </c:pt>
                <c:pt idx="2511">
                  <c:v>40550.477314814816</c:v>
                </c:pt>
                <c:pt idx="2512">
                  <c:v>40550.477314814816</c:v>
                </c:pt>
                <c:pt idx="2513">
                  <c:v>40550.477314814816</c:v>
                </c:pt>
                <c:pt idx="2514">
                  <c:v>40550.477314814816</c:v>
                </c:pt>
                <c:pt idx="2515">
                  <c:v>40550.477314814816</c:v>
                </c:pt>
                <c:pt idx="2516">
                  <c:v>40550.477314814816</c:v>
                </c:pt>
                <c:pt idx="2517">
                  <c:v>40550.477326388886</c:v>
                </c:pt>
                <c:pt idx="2518">
                  <c:v>40550.477326388886</c:v>
                </c:pt>
                <c:pt idx="2519">
                  <c:v>40550.477326388886</c:v>
                </c:pt>
                <c:pt idx="2520">
                  <c:v>40550.477326388886</c:v>
                </c:pt>
                <c:pt idx="2521">
                  <c:v>40550.477326388886</c:v>
                </c:pt>
                <c:pt idx="2522">
                  <c:v>40550.477326388886</c:v>
                </c:pt>
                <c:pt idx="2523">
                  <c:v>40550.477337962962</c:v>
                </c:pt>
                <c:pt idx="2524">
                  <c:v>40550.477337962962</c:v>
                </c:pt>
                <c:pt idx="2525">
                  <c:v>40550.477337962962</c:v>
                </c:pt>
                <c:pt idx="2526">
                  <c:v>40550.477337962962</c:v>
                </c:pt>
                <c:pt idx="2527">
                  <c:v>40550.477337962962</c:v>
                </c:pt>
                <c:pt idx="2528">
                  <c:v>40550.477337962962</c:v>
                </c:pt>
                <c:pt idx="2529">
                  <c:v>40550.477349537039</c:v>
                </c:pt>
                <c:pt idx="2530">
                  <c:v>40550.477349537039</c:v>
                </c:pt>
                <c:pt idx="2531">
                  <c:v>40550.477349537039</c:v>
                </c:pt>
                <c:pt idx="2532">
                  <c:v>40550.477349537039</c:v>
                </c:pt>
                <c:pt idx="2533">
                  <c:v>40550.477349537039</c:v>
                </c:pt>
                <c:pt idx="2534">
                  <c:v>40550.477349537039</c:v>
                </c:pt>
                <c:pt idx="2535">
                  <c:v>40550.477361111109</c:v>
                </c:pt>
                <c:pt idx="2536">
                  <c:v>40550.477361111109</c:v>
                </c:pt>
                <c:pt idx="2537">
                  <c:v>40550.477361111109</c:v>
                </c:pt>
                <c:pt idx="2538">
                  <c:v>40550.477361111109</c:v>
                </c:pt>
                <c:pt idx="2539">
                  <c:v>40550.477361111109</c:v>
                </c:pt>
                <c:pt idx="2540">
                  <c:v>40550.477361111109</c:v>
                </c:pt>
                <c:pt idx="2541">
                  <c:v>40550.477372685185</c:v>
                </c:pt>
                <c:pt idx="2542">
                  <c:v>40550.477372685185</c:v>
                </c:pt>
                <c:pt idx="2543">
                  <c:v>40550.477372685185</c:v>
                </c:pt>
                <c:pt idx="2544">
                  <c:v>40550.477372685185</c:v>
                </c:pt>
                <c:pt idx="2545">
                  <c:v>40550.477372685185</c:v>
                </c:pt>
                <c:pt idx="2546">
                  <c:v>40550.477372685185</c:v>
                </c:pt>
                <c:pt idx="2547">
                  <c:v>40550.477384259262</c:v>
                </c:pt>
                <c:pt idx="2548">
                  <c:v>40550.477384259262</c:v>
                </c:pt>
                <c:pt idx="2549">
                  <c:v>40550.477384259262</c:v>
                </c:pt>
                <c:pt idx="2550">
                  <c:v>40550.477384259262</c:v>
                </c:pt>
                <c:pt idx="2551">
                  <c:v>40550.477384259262</c:v>
                </c:pt>
                <c:pt idx="2552">
                  <c:v>40550.477384259262</c:v>
                </c:pt>
                <c:pt idx="2553">
                  <c:v>40550.477384259262</c:v>
                </c:pt>
                <c:pt idx="2554">
                  <c:v>40550.477395833332</c:v>
                </c:pt>
                <c:pt idx="2555">
                  <c:v>40550.477395833332</c:v>
                </c:pt>
                <c:pt idx="2556">
                  <c:v>40550.477395833332</c:v>
                </c:pt>
                <c:pt idx="2557">
                  <c:v>40550.477395833332</c:v>
                </c:pt>
                <c:pt idx="2558">
                  <c:v>40550.477395833332</c:v>
                </c:pt>
                <c:pt idx="2559">
                  <c:v>40550.477395833332</c:v>
                </c:pt>
                <c:pt idx="2560">
                  <c:v>40550.477407407408</c:v>
                </c:pt>
                <c:pt idx="2561">
                  <c:v>40550.477407407408</c:v>
                </c:pt>
                <c:pt idx="2562">
                  <c:v>40550.477407407408</c:v>
                </c:pt>
                <c:pt idx="2563">
                  <c:v>40550.477407407408</c:v>
                </c:pt>
                <c:pt idx="2564">
                  <c:v>40550.477407407408</c:v>
                </c:pt>
                <c:pt idx="2565">
                  <c:v>40550.477407407408</c:v>
                </c:pt>
                <c:pt idx="2566">
                  <c:v>40550.477418981478</c:v>
                </c:pt>
                <c:pt idx="2567">
                  <c:v>40550.477418981478</c:v>
                </c:pt>
                <c:pt idx="2568">
                  <c:v>40550.477418981478</c:v>
                </c:pt>
                <c:pt idx="2569">
                  <c:v>40550.477418981478</c:v>
                </c:pt>
                <c:pt idx="2570">
                  <c:v>40550.477418981478</c:v>
                </c:pt>
                <c:pt idx="2571">
                  <c:v>40550.477418981478</c:v>
                </c:pt>
                <c:pt idx="2572">
                  <c:v>40550.477430555555</c:v>
                </c:pt>
                <c:pt idx="2573">
                  <c:v>40550.477430555555</c:v>
                </c:pt>
                <c:pt idx="2574">
                  <c:v>40550.477430555555</c:v>
                </c:pt>
                <c:pt idx="2575">
                  <c:v>40550.477430555555</c:v>
                </c:pt>
                <c:pt idx="2576">
                  <c:v>40550.477430555555</c:v>
                </c:pt>
                <c:pt idx="2577">
                  <c:v>40550.477430555555</c:v>
                </c:pt>
                <c:pt idx="2578">
                  <c:v>40550.477442129632</c:v>
                </c:pt>
                <c:pt idx="2579">
                  <c:v>40550.477442129632</c:v>
                </c:pt>
                <c:pt idx="2580">
                  <c:v>40550.477442129632</c:v>
                </c:pt>
                <c:pt idx="2581">
                  <c:v>40550.477442129632</c:v>
                </c:pt>
                <c:pt idx="2582">
                  <c:v>40550.477442129632</c:v>
                </c:pt>
                <c:pt idx="2583">
                  <c:v>40550.477442129632</c:v>
                </c:pt>
                <c:pt idx="2584">
                  <c:v>40550.477453703701</c:v>
                </c:pt>
                <c:pt idx="2585">
                  <c:v>40550.477453703701</c:v>
                </c:pt>
                <c:pt idx="2586">
                  <c:v>40550.477453703701</c:v>
                </c:pt>
                <c:pt idx="2587">
                  <c:v>40550.477453703701</c:v>
                </c:pt>
                <c:pt idx="2588">
                  <c:v>40550.477453703701</c:v>
                </c:pt>
                <c:pt idx="2589">
                  <c:v>40550.477453703701</c:v>
                </c:pt>
                <c:pt idx="2590">
                  <c:v>40550.477465277778</c:v>
                </c:pt>
                <c:pt idx="2591">
                  <c:v>40550.477465277778</c:v>
                </c:pt>
                <c:pt idx="2592">
                  <c:v>40550.477465277778</c:v>
                </c:pt>
                <c:pt idx="2593">
                  <c:v>40550.477465277778</c:v>
                </c:pt>
                <c:pt idx="2594">
                  <c:v>40550.477465277778</c:v>
                </c:pt>
                <c:pt idx="2595">
                  <c:v>40550.477465277778</c:v>
                </c:pt>
                <c:pt idx="2596">
                  <c:v>40550.477465277778</c:v>
                </c:pt>
                <c:pt idx="2597">
                  <c:v>40550.477476851855</c:v>
                </c:pt>
                <c:pt idx="2598">
                  <c:v>40550.477476851855</c:v>
                </c:pt>
                <c:pt idx="2599">
                  <c:v>40550.477476851855</c:v>
                </c:pt>
                <c:pt idx="2600">
                  <c:v>40550.477476851855</c:v>
                </c:pt>
                <c:pt idx="2601">
                  <c:v>40550.477476851855</c:v>
                </c:pt>
                <c:pt idx="2602">
                  <c:v>40550.477476851855</c:v>
                </c:pt>
                <c:pt idx="2603">
                  <c:v>40550.477488425924</c:v>
                </c:pt>
                <c:pt idx="2604">
                  <c:v>40550.477488425924</c:v>
                </c:pt>
                <c:pt idx="2605">
                  <c:v>40550.477488425924</c:v>
                </c:pt>
                <c:pt idx="2606">
                  <c:v>40550.477488425924</c:v>
                </c:pt>
                <c:pt idx="2607">
                  <c:v>40550.477488425924</c:v>
                </c:pt>
                <c:pt idx="2608">
                  <c:v>40550.477488425924</c:v>
                </c:pt>
                <c:pt idx="2609">
                  <c:v>40550.477500000001</c:v>
                </c:pt>
                <c:pt idx="2610">
                  <c:v>40550.477500000001</c:v>
                </c:pt>
                <c:pt idx="2611">
                  <c:v>40550.477500000001</c:v>
                </c:pt>
                <c:pt idx="2612">
                  <c:v>40550.477500000001</c:v>
                </c:pt>
                <c:pt idx="2613">
                  <c:v>40550.477500000001</c:v>
                </c:pt>
                <c:pt idx="2614">
                  <c:v>40550.477500000001</c:v>
                </c:pt>
                <c:pt idx="2615">
                  <c:v>40550.477511574078</c:v>
                </c:pt>
                <c:pt idx="2616">
                  <c:v>40550.477511574078</c:v>
                </c:pt>
                <c:pt idx="2617">
                  <c:v>40550.477511574078</c:v>
                </c:pt>
                <c:pt idx="2618">
                  <c:v>40550.477511574078</c:v>
                </c:pt>
                <c:pt idx="2619">
                  <c:v>40550.477511574078</c:v>
                </c:pt>
                <c:pt idx="2620">
                  <c:v>40550.477511574078</c:v>
                </c:pt>
                <c:pt idx="2621">
                  <c:v>40550.477523148147</c:v>
                </c:pt>
                <c:pt idx="2622">
                  <c:v>40550.477523148147</c:v>
                </c:pt>
                <c:pt idx="2623">
                  <c:v>40550.477523148147</c:v>
                </c:pt>
                <c:pt idx="2624">
                  <c:v>40550.477523148147</c:v>
                </c:pt>
                <c:pt idx="2625">
                  <c:v>40550.477523148147</c:v>
                </c:pt>
                <c:pt idx="2626">
                  <c:v>40550.477523148147</c:v>
                </c:pt>
                <c:pt idx="2627">
                  <c:v>40550.477534722224</c:v>
                </c:pt>
                <c:pt idx="2628">
                  <c:v>40550.477534722224</c:v>
                </c:pt>
                <c:pt idx="2629">
                  <c:v>40550.477534722224</c:v>
                </c:pt>
                <c:pt idx="2630">
                  <c:v>40550.477534722224</c:v>
                </c:pt>
                <c:pt idx="2631">
                  <c:v>40550.477534722224</c:v>
                </c:pt>
                <c:pt idx="2632">
                  <c:v>40550.477534722224</c:v>
                </c:pt>
                <c:pt idx="2633">
                  <c:v>40550.477534722224</c:v>
                </c:pt>
                <c:pt idx="2634">
                  <c:v>40550.477546296293</c:v>
                </c:pt>
                <c:pt idx="2635">
                  <c:v>40550.477546296293</c:v>
                </c:pt>
                <c:pt idx="2636">
                  <c:v>40550.477546296293</c:v>
                </c:pt>
                <c:pt idx="2637">
                  <c:v>40550.477546296293</c:v>
                </c:pt>
                <c:pt idx="2638">
                  <c:v>40550.477546296293</c:v>
                </c:pt>
                <c:pt idx="2639">
                  <c:v>40550.477546296293</c:v>
                </c:pt>
                <c:pt idx="2640">
                  <c:v>40550.47755787037</c:v>
                </c:pt>
                <c:pt idx="2641">
                  <c:v>40550.47755787037</c:v>
                </c:pt>
                <c:pt idx="2642">
                  <c:v>40550.47755787037</c:v>
                </c:pt>
                <c:pt idx="2643">
                  <c:v>40550.47755787037</c:v>
                </c:pt>
                <c:pt idx="2644">
                  <c:v>40550.47755787037</c:v>
                </c:pt>
                <c:pt idx="2645">
                  <c:v>40550.47755787037</c:v>
                </c:pt>
                <c:pt idx="2646">
                  <c:v>40550.477569444447</c:v>
                </c:pt>
                <c:pt idx="2647">
                  <c:v>40550.477569444447</c:v>
                </c:pt>
                <c:pt idx="2648">
                  <c:v>40550.477569444447</c:v>
                </c:pt>
                <c:pt idx="2649">
                  <c:v>40550.477569444447</c:v>
                </c:pt>
                <c:pt idx="2650">
                  <c:v>40550.477569444447</c:v>
                </c:pt>
                <c:pt idx="2651">
                  <c:v>40550.477569444447</c:v>
                </c:pt>
                <c:pt idx="2652">
                  <c:v>40550.477581018517</c:v>
                </c:pt>
                <c:pt idx="2653">
                  <c:v>40550.477581018517</c:v>
                </c:pt>
                <c:pt idx="2654">
                  <c:v>40550.477581018517</c:v>
                </c:pt>
                <c:pt idx="2655">
                  <c:v>40550.477581018517</c:v>
                </c:pt>
                <c:pt idx="2656">
                  <c:v>40550.477581018517</c:v>
                </c:pt>
                <c:pt idx="2657">
                  <c:v>40550.477581018517</c:v>
                </c:pt>
                <c:pt idx="2658">
                  <c:v>40550.477592592593</c:v>
                </c:pt>
                <c:pt idx="2659">
                  <c:v>40550.477592592593</c:v>
                </c:pt>
                <c:pt idx="2660">
                  <c:v>40550.477592592593</c:v>
                </c:pt>
                <c:pt idx="2661">
                  <c:v>40550.477592592593</c:v>
                </c:pt>
                <c:pt idx="2662">
                  <c:v>40550.477592592593</c:v>
                </c:pt>
                <c:pt idx="2663">
                  <c:v>40550.477592592593</c:v>
                </c:pt>
                <c:pt idx="2664">
                  <c:v>40550.47760416667</c:v>
                </c:pt>
                <c:pt idx="2665">
                  <c:v>40550.47760416667</c:v>
                </c:pt>
                <c:pt idx="2666">
                  <c:v>40550.47760416667</c:v>
                </c:pt>
                <c:pt idx="2667">
                  <c:v>40550.47760416667</c:v>
                </c:pt>
                <c:pt idx="2668">
                  <c:v>40550.47760416667</c:v>
                </c:pt>
                <c:pt idx="2669">
                  <c:v>40550.47760416667</c:v>
                </c:pt>
                <c:pt idx="2670">
                  <c:v>40550.47761574074</c:v>
                </c:pt>
                <c:pt idx="2671">
                  <c:v>40550.47761574074</c:v>
                </c:pt>
                <c:pt idx="2672">
                  <c:v>40550.47761574074</c:v>
                </c:pt>
                <c:pt idx="2673">
                  <c:v>40550.47761574074</c:v>
                </c:pt>
                <c:pt idx="2674">
                  <c:v>40550.47761574074</c:v>
                </c:pt>
                <c:pt idx="2675">
                  <c:v>40550.47761574074</c:v>
                </c:pt>
                <c:pt idx="2676">
                  <c:v>40550.477627314816</c:v>
                </c:pt>
                <c:pt idx="2677">
                  <c:v>40550.477627314816</c:v>
                </c:pt>
                <c:pt idx="2678">
                  <c:v>40550.477627314816</c:v>
                </c:pt>
                <c:pt idx="2679">
                  <c:v>40550.477627314816</c:v>
                </c:pt>
                <c:pt idx="2680">
                  <c:v>40550.477627314816</c:v>
                </c:pt>
                <c:pt idx="2681">
                  <c:v>40550.477627314816</c:v>
                </c:pt>
                <c:pt idx="2682">
                  <c:v>40550.477627314816</c:v>
                </c:pt>
                <c:pt idx="2683">
                  <c:v>40550.477638888886</c:v>
                </c:pt>
                <c:pt idx="2684">
                  <c:v>40550.477638888886</c:v>
                </c:pt>
                <c:pt idx="2685">
                  <c:v>40550.477638888886</c:v>
                </c:pt>
                <c:pt idx="2686">
                  <c:v>40550.477638888886</c:v>
                </c:pt>
                <c:pt idx="2687">
                  <c:v>40550.477638888886</c:v>
                </c:pt>
                <c:pt idx="2688">
                  <c:v>40550.477638888886</c:v>
                </c:pt>
                <c:pt idx="2689">
                  <c:v>40550.477650462963</c:v>
                </c:pt>
                <c:pt idx="2690">
                  <c:v>40550.477650462963</c:v>
                </c:pt>
                <c:pt idx="2691">
                  <c:v>40550.477650462963</c:v>
                </c:pt>
                <c:pt idx="2692">
                  <c:v>40550.477650462963</c:v>
                </c:pt>
                <c:pt idx="2693">
                  <c:v>40550.477650462963</c:v>
                </c:pt>
                <c:pt idx="2694">
                  <c:v>40550.477650462963</c:v>
                </c:pt>
                <c:pt idx="2695">
                  <c:v>40550.477662037039</c:v>
                </c:pt>
                <c:pt idx="2696">
                  <c:v>40550.477662037039</c:v>
                </c:pt>
                <c:pt idx="2697">
                  <c:v>40550.477662037039</c:v>
                </c:pt>
                <c:pt idx="2698">
                  <c:v>40550.477662037039</c:v>
                </c:pt>
                <c:pt idx="2699">
                  <c:v>40550.477662037039</c:v>
                </c:pt>
                <c:pt idx="2700">
                  <c:v>40550.477662037039</c:v>
                </c:pt>
                <c:pt idx="2701">
                  <c:v>40550.477673611109</c:v>
                </c:pt>
                <c:pt idx="2702">
                  <c:v>40550.477673611109</c:v>
                </c:pt>
                <c:pt idx="2703">
                  <c:v>40550.477673611109</c:v>
                </c:pt>
                <c:pt idx="2704">
                  <c:v>40550.477673611109</c:v>
                </c:pt>
                <c:pt idx="2705">
                  <c:v>40550.477673611109</c:v>
                </c:pt>
                <c:pt idx="2706">
                  <c:v>40550.477673611109</c:v>
                </c:pt>
                <c:pt idx="2707">
                  <c:v>40550.477685185186</c:v>
                </c:pt>
                <c:pt idx="2708">
                  <c:v>40550.477685185186</c:v>
                </c:pt>
                <c:pt idx="2709">
                  <c:v>40550.477685185186</c:v>
                </c:pt>
                <c:pt idx="2710">
                  <c:v>40550.477685185186</c:v>
                </c:pt>
                <c:pt idx="2711">
                  <c:v>40550.477685185186</c:v>
                </c:pt>
                <c:pt idx="2712">
                  <c:v>40550.477685185186</c:v>
                </c:pt>
                <c:pt idx="2713">
                  <c:v>40550.477685185186</c:v>
                </c:pt>
                <c:pt idx="2714">
                  <c:v>40550.477696759262</c:v>
                </c:pt>
                <c:pt idx="2715">
                  <c:v>40550.477696759262</c:v>
                </c:pt>
                <c:pt idx="2716">
                  <c:v>40550.477696759262</c:v>
                </c:pt>
                <c:pt idx="2717">
                  <c:v>40550.477696759262</c:v>
                </c:pt>
                <c:pt idx="2718">
                  <c:v>40550.477696759262</c:v>
                </c:pt>
                <c:pt idx="2719">
                  <c:v>40550.477708333332</c:v>
                </c:pt>
                <c:pt idx="2720">
                  <c:v>40550.477708333332</c:v>
                </c:pt>
                <c:pt idx="2721">
                  <c:v>40550.477708333332</c:v>
                </c:pt>
                <c:pt idx="2722">
                  <c:v>40550.477708333332</c:v>
                </c:pt>
                <c:pt idx="2723">
                  <c:v>40550.477708333332</c:v>
                </c:pt>
                <c:pt idx="2724">
                  <c:v>40550.477708333332</c:v>
                </c:pt>
                <c:pt idx="2725">
                  <c:v>40550.477708333332</c:v>
                </c:pt>
                <c:pt idx="2726">
                  <c:v>40550.477719907409</c:v>
                </c:pt>
                <c:pt idx="2727">
                  <c:v>40550.477719907409</c:v>
                </c:pt>
                <c:pt idx="2728">
                  <c:v>40550.477719907409</c:v>
                </c:pt>
                <c:pt idx="2729">
                  <c:v>40550.477719907409</c:v>
                </c:pt>
                <c:pt idx="2730">
                  <c:v>40550.477719907409</c:v>
                </c:pt>
                <c:pt idx="2731">
                  <c:v>40550.477719907409</c:v>
                </c:pt>
                <c:pt idx="2732">
                  <c:v>40550.477731481478</c:v>
                </c:pt>
                <c:pt idx="2733">
                  <c:v>40550.477731481478</c:v>
                </c:pt>
                <c:pt idx="2734">
                  <c:v>40550.477731481478</c:v>
                </c:pt>
                <c:pt idx="2735">
                  <c:v>40550.477731481478</c:v>
                </c:pt>
                <c:pt idx="2736">
                  <c:v>40550.477731481478</c:v>
                </c:pt>
                <c:pt idx="2737">
                  <c:v>40550.477731481478</c:v>
                </c:pt>
                <c:pt idx="2738">
                  <c:v>40550.477743055555</c:v>
                </c:pt>
                <c:pt idx="2739">
                  <c:v>40550.477743055555</c:v>
                </c:pt>
                <c:pt idx="2740">
                  <c:v>40550.477743055555</c:v>
                </c:pt>
                <c:pt idx="2741">
                  <c:v>40550.477743055555</c:v>
                </c:pt>
                <c:pt idx="2742">
                  <c:v>40550.477743055555</c:v>
                </c:pt>
                <c:pt idx="2743">
                  <c:v>40550.477743055555</c:v>
                </c:pt>
                <c:pt idx="2744">
                  <c:v>40550.477754629632</c:v>
                </c:pt>
                <c:pt idx="2745">
                  <c:v>40550.477754629632</c:v>
                </c:pt>
                <c:pt idx="2746">
                  <c:v>40550.477754629632</c:v>
                </c:pt>
                <c:pt idx="2747">
                  <c:v>40550.477754629632</c:v>
                </c:pt>
                <c:pt idx="2748">
                  <c:v>40550.477754629632</c:v>
                </c:pt>
                <c:pt idx="2749">
                  <c:v>40550.477754629632</c:v>
                </c:pt>
                <c:pt idx="2750">
                  <c:v>40550.477766203701</c:v>
                </c:pt>
                <c:pt idx="2751">
                  <c:v>40550.477766203701</c:v>
                </c:pt>
                <c:pt idx="2752">
                  <c:v>40550.477766203701</c:v>
                </c:pt>
                <c:pt idx="2753">
                  <c:v>40550.477766203701</c:v>
                </c:pt>
                <c:pt idx="2754">
                  <c:v>40550.477766203701</c:v>
                </c:pt>
                <c:pt idx="2755">
                  <c:v>40550.477766203701</c:v>
                </c:pt>
                <c:pt idx="2756">
                  <c:v>40550.477766203701</c:v>
                </c:pt>
                <c:pt idx="2757">
                  <c:v>40550.477777777778</c:v>
                </c:pt>
                <c:pt idx="2758">
                  <c:v>40550.477777777778</c:v>
                </c:pt>
                <c:pt idx="2759">
                  <c:v>40550.477777777778</c:v>
                </c:pt>
                <c:pt idx="2760">
                  <c:v>40550.477777777778</c:v>
                </c:pt>
                <c:pt idx="2761">
                  <c:v>40550.477777777778</c:v>
                </c:pt>
                <c:pt idx="2762">
                  <c:v>40550.477777777778</c:v>
                </c:pt>
                <c:pt idx="2763">
                  <c:v>40550.477789351855</c:v>
                </c:pt>
                <c:pt idx="2764">
                  <c:v>40550.477789351855</c:v>
                </c:pt>
                <c:pt idx="2765">
                  <c:v>40550.477789351855</c:v>
                </c:pt>
                <c:pt idx="2766">
                  <c:v>40550.477789351855</c:v>
                </c:pt>
                <c:pt idx="2767">
                  <c:v>40550.477789351855</c:v>
                </c:pt>
                <c:pt idx="2768">
                  <c:v>40550.477789351855</c:v>
                </c:pt>
                <c:pt idx="2769">
                  <c:v>40550.477800925924</c:v>
                </c:pt>
                <c:pt idx="2770">
                  <c:v>40550.477800925924</c:v>
                </c:pt>
                <c:pt idx="2771">
                  <c:v>40550.477800925924</c:v>
                </c:pt>
                <c:pt idx="2772">
                  <c:v>40550.477800925924</c:v>
                </c:pt>
                <c:pt idx="2773">
                  <c:v>40550.477800925924</c:v>
                </c:pt>
                <c:pt idx="2774">
                  <c:v>40550.477800925924</c:v>
                </c:pt>
                <c:pt idx="2775">
                  <c:v>40550.477812500001</c:v>
                </c:pt>
                <c:pt idx="2776">
                  <c:v>40550.477812500001</c:v>
                </c:pt>
                <c:pt idx="2777">
                  <c:v>40550.477812500001</c:v>
                </c:pt>
                <c:pt idx="2778">
                  <c:v>40550.477812500001</c:v>
                </c:pt>
                <c:pt idx="2779">
                  <c:v>40550.477812500001</c:v>
                </c:pt>
                <c:pt idx="2780">
                  <c:v>40550.477812500001</c:v>
                </c:pt>
                <c:pt idx="2781">
                  <c:v>40550.477812500001</c:v>
                </c:pt>
                <c:pt idx="2782">
                  <c:v>40550.477824074071</c:v>
                </c:pt>
                <c:pt idx="2783">
                  <c:v>40550.477824074071</c:v>
                </c:pt>
                <c:pt idx="2784">
                  <c:v>40550.477824074071</c:v>
                </c:pt>
                <c:pt idx="2785">
                  <c:v>40550.477824074071</c:v>
                </c:pt>
                <c:pt idx="2786">
                  <c:v>40550.477824074071</c:v>
                </c:pt>
                <c:pt idx="2787">
                  <c:v>40550.477824074071</c:v>
                </c:pt>
                <c:pt idx="2788">
                  <c:v>40550.477835648147</c:v>
                </c:pt>
                <c:pt idx="2789">
                  <c:v>40550.477835648147</c:v>
                </c:pt>
                <c:pt idx="2790">
                  <c:v>40550.477835648147</c:v>
                </c:pt>
                <c:pt idx="2791">
                  <c:v>40550.477835648147</c:v>
                </c:pt>
                <c:pt idx="2792">
                  <c:v>40550.477835648147</c:v>
                </c:pt>
                <c:pt idx="2793">
                  <c:v>40550.477835648147</c:v>
                </c:pt>
                <c:pt idx="2794">
                  <c:v>40550.477847222224</c:v>
                </c:pt>
                <c:pt idx="2795">
                  <c:v>40550.477847222224</c:v>
                </c:pt>
                <c:pt idx="2796">
                  <c:v>40550.477847222224</c:v>
                </c:pt>
                <c:pt idx="2797">
                  <c:v>40550.477847222224</c:v>
                </c:pt>
                <c:pt idx="2798">
                  <c:v>40550.477847222224</c:v>
                </c:pt>
                <c:pt idx="2799">
                  <c:v>40550.477847222224</c:v>
                </c:pt>
                <c:pt idx="2800">
                  <c:v>40550.477858796294</c:v>
                </c:pt>
                <c:pt idx="2801">
                  <c:v>40550.477858796294</c:v>
                </c:pt>
                <c:pt idx="2802">
                  <c:v>40550.477858796294</c:v>
                </c:pt>
                <c:pt idx="2803">
                  <c:v>40550.477858796294</c:v>
                </c:pt>
                <c:pt idx="2804">
                  <c:v>40550.477858796294</c:v>
                </c:pt>
                <c:pt idx="2805">
                  <c:v>40550.477858796294</c:v>
                </c:pt>
                <c:pt idx="2806">
                  <c:v>40550.477870370371</c:v>
                </c:pt>
                <c:pt idx="2807">
                  <c:v>40550.477870370371</c:v>
                </c:pt>
                <c:pt idx="2808">
                  <c:v>40550.477870370371</c:v>
                </c:pt>
                <c:pt idx="2809">
                  <c:v>40550.477870370371</c:v>
                </c:pt>
                <c:pt idx="2810">
                  <c:v>40550.477870370371</c:v>
                </c:pt>
                <c:pt idx="2811">
                  <c:v>40550.477870370371</c:v>
                </c:pt>
                <c:pt idx="2812">
                  <c:v>40550.477881944447</c:v>
                </c:pt>
                <c:pt idx="2813">
                  <c:v>40550.477881944447</c:v>
                </c:pt>
                <c:pt idx="2814">
                  <c:v>40550.477881944447</c:v>
                </c:pt>
                <c:pt idx="2815">
                  <c:v>40550.477881944447</c:v>
                </c:pt>
                <c:pt idx="2816">
                  <c:v>40550.477881944447</c:v>
                </c:pt>
                <c:pt idx="2817">
                  <c:v>40550.477881944447</c:v>
                </c:pt>
                <c:pt idx="2818">
                  <c:v>40550.477893518517</c:v>
                </c:pt>
                <c:pt idx="2819">
                  <c:v>40550.477893518517</c:v>
                </c:pt>
                <c:pt idx="2820">
                  <c:v>40550.477893518517</c:v>
                </c:pt>
                <c:pt idx="2821">
                  <c:v>40550.477893518517</c:v>
                </c:pt>
                <c:pt idx="2822">
                  <c:v>40550.477893518517</c:v>
                </c:pt>
                <c:pt idx="2823">
                  <c:v>40550.477893518517</c:v>
                </c:pt>
                <c:pt idx="2824">
                  <c:v>40550.477893518517</c:v>
                </c:pt>
                <c:pt idx="2825">
                  <c:v>40550.477905092594</c:v>
                </c:pt>
                <c:pt idx="2826">
                  <c:v>40550.477905092594</c:v>
                </c:pt>
                <c:pt idx="2827">
                  <c:v>40550.477905092594</c:v>
                </c:pt>
                <c:pt idx="2828">
                  <c:v>40550.477905092594</c:v>
                </c:pt>
                <c:pt idx="2829">
                  <c:v>40550.477905092594</c:v>
                </c:pt>
                <c:pt idx="2830">
                  <c:v>40550.477905092594</c:v>
                </c:pt>
                <c:pt idx="2831">
                  <c:v>40550.477916666663</c:v>
                </c:pt>
                <c:pt idx="2832">
                  <c:v>40550.477916666663</c:v>
                </c:pt>
                <c:pt idx="2833">
                  <c:v>40550.477916666663</c:v>
                </c:pt>
                <c:pt idx="2834">
                  <c:v>40550.477916666663</c:v>
                </c:pt>
                <c:pt idx="2835">
                  <c:v>40550.477916666663</c:v>
                </c:pt>
                <c:pt idx="2836">
                  <c:v>40550.477916666663</c:v>
                </c:pt>
                <c:pt idx="2837">
                  <c:v>40550.47792824074</c:v>
                </c:pt>
                <c:pt idx="2838">
                  <c:v>40550.47792824074</c:v>
                </c:pt>
                <c:pt idx="2839">
                  <c:v>40550.47792824074</c:v>
                </c:pt>
                <c:pt idx="2840">
                  <c:v>40550.47792824074</c:v>
                </c:pt>
                <c:pt idx="2841">
                  <c:v>40550.47792824074</c:v>
                </c:pt>
                <c:pt idx="2842">
                  <c:v>40550.47792824074</c:v>
                </c:pt>
                <c:pt idx="2843">
                  <c:v>40550.477939814817</c:v>
                </c:pt>
                <c:pt idx="2844">
                  <c:v>40550.477939814817</c:v>
                </c:pt>
                <c:pt idx="2845">
                  <c:v>40550.477939814817</c:v>
                </c:pt>
                <c:pt idx="2846">
                  <c:v>40550.477939814817</c:v>
                </c:pt>
                <c:pt idx="2847">
                  <c:v>40550.477939814817</c:v>
                </c:pt>
                <c:pt idx="2848">
                  <c:v>40550.477939814817</c:v>
                </c:pt>
                <c:pt idx="2849">
                  <c:v>40550.477951388886</c:v>
                </c:pt>
                <c:pt idx="2850">
                  <c:v>40550.477951388886</c:v>
                </c:pt>
                <c:pt idx="2851">
                  <c:v>40550.477951388886</c:v>
                </c:pt>
                <c:pt idx="2852">
                  <c:v>40550.477951388886</c:v>
                </c:pt>
                <c:pt idx="2853">
                  <c:v>40550.477951388886</c:v>
                </c:pt>
                <c:pt idx="2854">
                  <c:v>40550.477951388886</c:v>
                </c:pt>
                <c:pt idx="2855">
                  <c:v>40550.477962962963</c:v>
                </c:pt>
                <c:pt idx="2856">
                  <c:v>40550.477962962963</c:v>
                </c:pt>
                <c:pt idx="2857">
                  <c:v>40550.477962962963</c:v>
                </c:pt>
                <c:pt idx="2858">
                  <c:v>40550.477962962963</c:v>
                </c:pt>
                <c:pt idx="2859">
                  <c:v>40550.477962962963</c:v>
                </c:pt>
                <c:pt idx="2860">
                  <c:v>40550.477962962963</c:v>
                </c:pt>
                <c:pt idx="2861">
                  <c:v>40550.47797453704</c:v>
                </c:pt>
                <c:pt idx="2862">
                  <c:v>40550.47797453704</c:v>
                </c:pt>
                <c:pt idx="2863">
                  <c:v>40550.47797453704</c:v>
                </c:pt>
                <c:pt idx="2864">
                  <c:v>40550.47797453704</c:v>
                </c:pt>
                <c:pt idx="2865">
                  <c:v>40550.47797453704</c:v>
                </c:pt>
                <c:pt idx="2866">
                  <c:v>40550.47797453704</c:v>
                </c:pt>
                <c:pt idx="2867">
                  <c:v>40550.477986111109</c:v>
                </c:pt>
                <c:pt idx="2868">
                  <c:v>40550.477986111109</c:v>
                </c:pt>
                <c:pt idx="2869">
                  <c:v>40550.477986111109</c:v>
                </c:pt>
                <c:pt idx="2870">
                  <c:v>40550.477986111109</c:v>
                </c:pt>
                <c:pt idx="2871">
                  <c:v>40550.477986111109</c:v>
                </c:pt>
                <c:pt idx="2872">
                  <c:v>40550.477986111109</c:v>
                </c:pt>
                <c:pt idx="2873">
                  <c:v>40550.477986111109</c:v>
                </c:pt>
                <c:pt idx="2874">
                  <c:v>40550.477997685186</c:v>
                </c:pt>
                <c:pt idx="2875">
                  <c:v>40550.477997685186</c:v>
                </c:pt>
                <c:pt idx="2876">
                  <c:v>40550.477997685186</c:v>
                </c:pt>
                <c:pt idx="2877">
                  <c:v>40550.477997685186</c:v>
                </c:pt>
                <c:pt idx="2878">
                  <c:v>40550.477997685186</c:v>
                </c:pt>
                <c:pt idx="2879">
                  <c:v>40550.477997685186</c:v>
                </c:pt>
                <c:pt idx="2880">
                  <c:v>40550.478009259263</c:v>
                </c:pt>
                <c:pt idx="2881">
                  <c:v>40550.478009259263</c:v>
                </c:pt>
                <c:pt idx="2882">
                  <c:v>40550.478009259263</c:v>
                </c:pt>
                <c:pt idx="2883">
                  <c:v>40550.478009259263</c:v>
                </c:pt>
                <c:pt idx="2884">
                  <c:v>40550.478009259263</c:v>
                </c:pt>
                <c:pt idx="2885">
                  <c:v>40550.478009259263</c:v>
                </c:pt>
                <c:pt idx="2886">
                  <c:v>40550.478020833332</c:v>
                </c:pt>
                <c:pt idx="2887">
                  <c:v>40550.478020833332</c:v>
                </c:pt>
                <c:pt idx="2888">
                  <c:v>40550.478020833332</c:v>
                </c:pt>
                <c:pt idx="2889">
                  <c:v>40550.478020833332</c:v>
                </c:pt>
                <c:pt idx="2890">
                  <c:v>40550.478020833332</c:v>
                </c:pt>
                <c:pt idx="2891">
                  <c:v>40550.478020833332</c:v>
                </c:pt>
                <c:pt idx="2892">
                  <c:v>40550.478032407409</c:v>
                </c:pt>
                <c:pt idx="2893">
                  <c:v>40550.478032407409</c:v>
                </c:pt>
                <c:pt idx="2894">
                  <c:v>40550.478032407409</c:v>
                </c:pt>
                <c:pt idx="2895">
                  <c:v>40550.478032407409</c:v>
                </c:pt>
                <c:pt idx="2896">
                  <c:v>40550.478032407409</c:v>
                </c:pt>
                <c:pt idx="2897">
                  <c:v>40550.478032407409</c:v>
                </c:pt>
                <c:pt idx="2898">
                  <c:v>40550.478032407409</c:v>
                </c:pt>
                <c:pt idx="2899">
                  <c:v>40550.478043981479</c:v>
                </c:pt>
                <c:pt idx="2900">
                  <c:v>40550.478043981479</c:v>
                </c:pt>
                <c:pt idx="2901">
                  <c:v>40550.478043981479</c:v>
                </c:pt>
                <c:pt idx="2902">
                  <c:v>40550.478043981479</c:v>
                </c:pt>
                <c:pt idx="2903">
                  <c:v>40550.478043981479</c:v>
                </c:pt>
                <c:pt idx="2904">
                  <c:v>40550.478043981479</c:v>
                </c:pt>
                <c:pt idx="2905">
                  <c:v>40550.478055555555</c:v>
                </c:pt>
                <c:pt idx="2906">
                  <c:v>40550.478055555555</c:v>
                </c:pt>
                <c:pt idx="2907">
                  <c:v>40550.478055555555</c:v>
                </c:pt>
                <c:pt idx="2908">
                  <c:v>40550.478055555555</c:v>
                </c:pt>
                <c:pt idx="2909">
                  <c:v>40550.478055555555</c:v>
                </c:pt>
                <c:pt idx="2910">
                  <c:v>40550.478055555555</c:v>
                </c:pt>
                <c:pt idx="2911">
                  <c:v>40550.478067129632</c:v>
                </c:pt>
                <c:pt idx="2912">
                  <c:v>40550.478067129632</c:v>
                </c:pt>
                <c:pt idx="2913">
                  <c:v>40550.478067129632</c:v>
                </c:pt>
                <c:pt idx="2914">
                  <c:v>40550.478067129632</c:v>
                </c:pt>
                <c:pt idx="2915">
                  <c:v>40550.478067129632</c:v>
                </c:pt>
                <c:pt idx="2916">
                  <c:v>40550.478067129632</c:v>
                </c:pt>
                <c:pt idx="2917">
                  <c:v>40550.478078703702</c:v>
                </c:pt>
                <c:pt idx="2918">
                  <c:v>40550.478078703702</c:v>
                </c:pt>
                <c:pt idx="2919">
                  <c:v>40550.478078703702</c:v>
                </c:pt>
                <c:pt idx="2920">
                  <c:v>40550.478078703702</c:v>
                </c:pt>
                <c:pt idx="2921">
                  <c:v>40550.478078703702</c:v>
                </c:pt>
                <c:pt idx="2922">
                  <c:v>40550.478078703702</c:v>
                </c:pt>
                <c:pt idx="2923">
                  <c:v>40550.478090277778</c:v>
                </c:pt>
                <c:pt idx="2924">
                  <c:v>40550.478090277778</c:v>
                </c:pt>
                <c:pt idx="2925">
                  <c:v>40550.478090277778</c:v>
                </c:pt>
                <c:pt idx="2926">
                  <c:v>40550.478090277778</c:v>
                </c:pt>
                <c:pt idx="2927">
                  <c:v>40550.478090277778</c:v>
                </c:pt>
                <c:pt idx="2928">
                  <c:v>40550.478090277778</c:v>
                </c:pt>
                <c:pt idx="2929">
                  <c:v>40550.478090277778</c:v>
                </c:pt>
                <c:pt idx="2930">
                  <c:v>40550.478101851855</c:v>
                </c:pt>
                <c:pt idx="2931">
                  <c:v>40550.478101851855</c:v>
                </c:pt>
                <c:pt idx="2932">
                  <c:v>40550.478101851855</c:v>
                </c:pt>
                <c:pt idx="2933">
                  <c:v>40550.478101851855</c:v>
                </c:pt>
                <c:pt idx="2934">
                  <c:v>40550.478101851855</c:v>
                </c:pt>
                <c:pt idx="2935">
                  <c:v>40550.478101851855</c:v>
                </c:pt>
                <c:pt idx="2936">
                  <c:v>40550.478113425925</c:v>
                </c:pt>
                <c:pt idx="2937">
                  <c:v>40550.478113425925</c:v>
                </c:pt>
                <c:pt idx="2938">
                  <c:v>40550.478113425925</c:v>
                </c:pt>
                <c:pt idx="2939">
                  <c:v>40550.478113425925</c:v>
                </c:pt>
                <c:pt idx="2940">
                  <c:v>40550.478113425925</c:v>
                </c:pt>
                <c:pt idx="2941">
                  <c:v>40550.478113425925</c:v>
                </c:pt>
                <c:pt idx="2942">
                  <c:v>40550.478125000001</c:v>
                </c:pt>
                <c:pt idx="2943">
                  <c:v>40550.478125000001</c:v>
                </c:pt>
                <c:pt idx="2944">
                  <c:v>40550.478125000001</c:v>
                </c:pt>
                <c:pt idx="2945">
                  <c:v>40550.478125000001</c:v>
                </c:pt>
                <c:pt idx="2946">
                  <c:v>40550.478125000001</c:v>
                </c:pt>
                <c:pt idx="2947">
                  <c:v>40550.478125000001</c:v>
                </c:pt>
                <c:pt idx="2948">
                  <c:v>40550.478136574071</c:v>
                </c:pt>
                <c:pt idx="2949">
                  <c:v>40550.478136574071</c:v>
                </c:pt>
                <c:pt idx="2950">
                  <c:v>40550.478136574071</c:v>
                </c:pt>
                <c:pt idx="2951">
                  <c:v>40550.478136574071</c:v>
                </c:pt>
                <c:pt idx="2952">
                  <c:v>40550.478136574071</c:v>
                </c:pt>
                <c:pt idx="2953">
                  <c:v>40550.478136574071</c:v>
                </c:pt>
                <c:pt idx="2954">
                  <c:v>40550.478136574071</c:v>
                </c:pt>
                <c:pt idx="2955">
                  <c:v>40550.478148148148</c:v>
                </c:pt>
                <c:pt idx="2956">
                  <c:v>40550.478148148148</c:v>
                </c:pt>
                <c:pt idx="2957">
                  <c:v>40550.478148148148</c:v>
                </c:pt>
                <c:pt idx="2958">
                  <c:v>40550.478148148148</c:v>
                </c:pt>
                <c:pt idx="2959">
                  <c:v>40550.478148148148</c:v>
                </c:pt>
                <c:pt idx="2960">
                  <c:v>40550.478148148148</c:v>
                </c:pt>
                <c:pt idx="2961">
                  <c:v>40550.478159722225</c:v>
                </c:pt>
                <c:pt idx="2962">
                  <c:v>40550.478159722225</c:v>
                </c:pt>
                <c:pt idx="2963">
                  <c:v>40550.478159722225</c:v>
                </c:pt>
                <c:pt idx="2964">
                  <c:v>40550.478159722225</c:v>
                </c:pt>
                <c:pt idx="2965">
                  <c:v>40550.478159722225</c:v>
                </c:pt>
                <c:pt idx="2966">
                  <c:v>40550.478159722225</c:v>
                </c:pt>
                <c:pt idx="2967">
                  <c:v>40550.478171296294</c:v>
                </c:pt>
                <c:pt idx="2968">
                  <c:v>40550.478171296294</c:v>
                </c:pt>
                <c:pt idx="2969">
                  <c:v>40550.478171296294</c:v>
                </c:pt>
                <c:pt idx="2970">
                  <c:v>40550.478171296294</c:v>
                </c:pt>
                <c:pt idx="2971">
                  <c:v>40550.478171296294</c:v>
                </c:pt>
                <c:pt idx="2972">
                  <c:v>40550.478171296294</c:v>
                </c:pt>
                <c:pt idx="2973">
                  <c:v>40550.478182870371</c:v>
                </c:pt>
                <c:pt idx="2974">
                  <c:v>40550.478182870371</c:v>
                </c:pt>
                <c:pt idx="2975">
                  <c:v>40550.478182870371</c:v>
                </c:pt>
                <c:pt idx="2976">
                  <c:v>40550.478182870371</c:v>
                </c:pt>
                <c:pt idx="2977">
                  <c:v>40550.478182870371</c:v>
                </c:pt>
                <c:pt idx="2978">
                  <c:v>40550.478182870371</c:v>
                </c:pt>
                <c:pt idx="2979">
                  <c:v>40550.478194444448</c:v>
                </c:pt>
                <c:pt idx="2980">
                  <c:v>40550.478194444448</c:v>
                </c:pt>
                <c:pt idx="2981">
                  <c:v>40550.478194444448</c:v>
                </c:pt>
                <c:pt idx="2982">
                  <c:v>40550.478194444448</c:v>
                </c:pt>
                <c:pt idx="2983">
                  <c:v>40550.478194444448</c:v>
                </c:pt>
                <c:pt idx="2984">
                  <c:v>40550.478194444448</c:v>
                </c:pt>
                <c:pt idx="2985">
                  <c:v>40550.478194444448</c:v>
                </c:pt>
                <c:pt idx="2986">
                  <c:v>40550.478206018517</c:v>
                </c:pt>
                <c:pt idx="2987">
                  <c:v>40550.478206018517</c:v>
                </c:pt>
                <c:pt idx="2988">
                  <c:v>40550.478206018517</c:v>
                </c:pt>
                <c:pt idx="2989">
                  <c:v>40550.478206018517</c:v>
                </c:pt>
                <c:pt idx="2990">
                  <c:v>40550.478206018517</c:v>
                </c:pt>
                <c:pt idx="2991">
                  <c:v>40550.478206018517</c:v>
                </c:pt>
                <c:pt idx="2992">
                  <c:v>40550.478217592594</c:v>
                </c:pt>
                <c:pt idx="2993">
                  <c:v>40550.478217592594</c:v>
                </c:pt>
                <c:pt idx="2994">
                  <c:v>40550.478217592594</c:v>
                </c:pt>
                <c:pt idx="2995">
                  <c:v>40550.478217592594</c:v>
                </c:pt>
                <c:pt idx="2996">
                  <c:v>40550.478217592594</c:v>
                </c:pt>
                <c:pt idx="2997">
                  <c:v>40550.478217592594</c:v>
                </c:pt>
                <c:pt idx="2998">
                  <c:v>40550.478229166663</c:v>
                </c:pt>
                <c:pt idx="2999">
                  <c:v>40550.478229166663</c:v>
                </c:pt>
                <c:pt idx="3000">
                  <c:v>40550.478229166663</c:v>
                </c:pt>
                <c:pt idx="3001">
                  <c:v>40550.478229166663</c:v>
                </c:pt>
                <c:pt idx="3002">
                  <c:v>40550.478229166663</c:v>
                </c:pt>
                <c:pt idx="3003">
                  <c:v>40550.478229166663</c:v>
                </c:pt>
                <c:pt idx="3004">
                  <c:v>40550.47824074074</c:v>
                </c:pt>
                <c:pt idx="3005">
                  <c:v>40550.47824074074</c:v>
                </c:pt>
                <c:pt idx="3006">
                  <c:v>40550.47824074074</c:v>
                </c:pt>
                <c:pt idx="3007">
                  <c:v>40550.47824074074</c:v>
                </c:pt>
                <c:pt idx="3008">
                  <c:v>40550.47824074074</c:v>
                </c:pt>
                <c:pt idx="3009">
                  <c:v>40550.47824074074</c:v>
                </c:pt>
                <c:pt idx="3010">
                  <c:v>40550.478252314817</c:v>
                </c:pt>
                <c:pt idx="3011">
                  <c:v>40550.478252314817</c:v>
                </c:pt>
                <c:pt idx="3012">
                  <c:v>40550.478252314817</c:v>
                </c:pt>
                <c:pt idx="3013">
                  <c:v>40550.478252314817</c:v>
                </c:pt>
                <c:pt idx="3014">
                  <c:v>40550.478252314817</c:v>
                </c:pt>
                <c:pt idx="3015">
                  <c:v>40550.478252314817</c:v>
                </c:pt>
                <c:pt idx="3016">
                  <c:v>40550.478263888886</c:v>
                </c:pt>
                <c:pt idx="3017">
                  <c:v>40550.478263888886</c:v>
                </c:pt>
                <c:pt idx="3018">
                  <c:v>40550.478263888886</c:v>
                </c:pt>
                <c:pt idx="3019">
                  <c:v>40550.478263888886</c:v>
                </c:pt>
                <c:pt idx="3020">
                  <c:v>40550.478263888886</c:v>
                </c:pt>
                <c:pt idx="3021">
                  <c:v>40550.478263888886</c:v>
                </c:pt>
                <c:pt idx="3022">
                  <c:v>40550.478275462963</c:v>
                </c:pt>
                <c:pt idx="3023">
                  <c:v>40550.478275462963</c:v>
                </c:pt>
                <c:pt idx="3024">
                  <c:v>40550.478275462963</c:v>
                </c:pt>
                <c:pt idx="3025">
                  <c:v>40550.478275462963</c:v>
                </c:pt>
                <c:pt idx="3026">
                  <c:v>40550.478275462963</c:v>
                </c:pt>
                <c:pt idx="3027">
                  <c:v>40550.478275462963</c:v>
                </c:pt>
                <c:pt idx="3028">
                  <c:v>40550.478275462963</c:v>
                </c:pt>
                <c:pt idx="3029">
                  <c:v>40550.47828703704</c:v>
                </c:pt>
                <c:pt idx="3030">
                  <c:v>40550.47828703704</c:v>
                </c:pt>
                <c:pt idx="3031">
                  <c:v>40550.47828703704</c:v>
                </c:pt>
                <c:pt idx="3032">
                  <c:v>40550.47828703704</c:v>
                </c:pt>
                <c:pt idx="3033">
                  <c:v>40550.47828703704</c:v>
                </c:pt>
                <c:pt idx="3034">
                  <c:v>40550.47828703704</c:v>
                </c:pt>
                <c:pt idx="3035">
                  <c:v>40550.478298611109</c:v>
                </c:pt>
                <c:pt idx="3036">
                  <c:v>40550.478298611109</c:v>
                </c:pt>
                <c:pt idx="3037">
                  <c:v>40550.478298611109</c:v>
                </c:pt>
                <c:pt idx="3038">
                  <c:v>40550.478298611109</c:v>
                </c:pt>
                <c:pt idx="3039">
                  <c:v>40550.478298611109</c:v>
                </c:pt>
                <c:pt idx="3040">
                  <c:v>40550.478298611109</c:v>
                </c:pt>
                <c:pt idx="3041">
                  <c:v>40550.478310185186</c:v>
                </c:pt>
                <c:pt idx="3042">
                  <c:v>40550.478310185186</c:v>
                </c:pt>
                <c:pt idx="3043">
                  <c:v>40550.478310185186</c:v>
                </c:pt>
                <c:pt idx="3044">
                  <c:v>40550.478310185186</c:v>
                </c:pt>
                <c:pt idx="3045">
                  <c:v>40550.478310185186</c:v>
                </c:pt>
                <c:pt idx="3046">
                  <c:v>40550.478310185186</c:v>
                </c:pt>
                <c:pt idx="3047">
                  <c:v>40550.478321759256</c:v>
                </c:pt>
                <c:pt idx="3048">
                  <c:v>40550.478321759256</c:v>
                </c:pt>
                <c:pt idx="3049">
                  <c:v>40550.478321759256</c:v>
                </c:pt>
                <c:pt idx="3050">
                  <c:v>40550.478321759256</c:v>
                </c:pt>
                <c:pt idx="3051">
                  <c:v>40550.478321759256</c:v>
                </c:pt>
                <c:pt idx="3052">
                  <c:v>40550.478321759256</c:v>
                </c:pt>
                <c:pt idx="3053">
                  <c:v>40550.478321759256</c:v>
                </c:pt>
                <c:pt idx="3054">
                  <c:v>40550.478333333333</c:v>
                </c:pt>
                <c:pt idx="3055">
                  <c:v>40550.478333333333</c:v>
                </c:pt>
                <c:pt idx="3056">
                  <c:v>40550.478333333333</c:v>
                </c:pt>
                <c:pt idx="3057">
                  <c:v>40550.478333333333</c:v>
                </c:pt>
                <c:pt idx="3058">
                  <c:v>40550.478333333333</c:v>
                </c:pt>
                <c:pt idx="3059">
                  <c:v>40550.478333333333</c:v>
                </c:pt>
                <c:pt idx="3060">
                  <c:v>40550.478344907409</c:v>
                </c:pt>
                <c:pt idx="3061">
                  <c:v>40550.478344907409</c:v>
                </c:pt>
                <c:pt idx="3062">
                  <c:v>40550.478344907409</c:v>
                </c:pt>
                <c:pt idx="3063">
                  <c:v>40550.478344907409</c:v>
                </c:pt>
                <c:pt idx="3064">
                  <c:v>40550.478344907409</c:v>
                </c:pt>
                <c:pt idx="3065">
                  <c:v>40550.478344907409</c:v>
                </c:pt>
                <c:pt idx="3066">
                  <c:v>40550.478356481479</c:v>
                </c:pt>
                <c:pt idx="3067">
                  <c:v>40550.478356481479</c:v>
                </c:pt>
                <c:pt idx="3068">
                  <c:v>40550.478356481479</c:v>
                </c:pt>
                <c:pt idx="3069">
                  <c:v>40550.478356481479</c:v>
                </c:pt>
                <c:pt idx="3070">
                  <c:v>40550.478356481479</c:v>
                </c:pt>
                <c:pt idx="3071">
                  <c:v>40550.478356481479</c:v>
                </c:pt>
                <c:pt idx="3072">
                  <c:v>40550.478368055556</c:v>
                </c:pt>
                <c:pt idx="3073">
                  <c:v>40550.478368055556</c:v>
                </c:pt>
                <c:pt idx="3074">
                  <c:v>40550.478368055556</c:v>
                </c:pt>
                <c:pt idx="3075">
                  <c:v>40550.478368055556</c:v>
                </c:pt>
                <c:pt idx="3076">
                  <c:v>40550.478368055556</c:v>
                </c:pt>
                <c:pt idx="3077">
                  <c:v>40550.478368055556</c:v>
                </c:pt>
                <c:pt idx="3078">
                  <c:v>40550.478379629632</c:v>
                </c:pt>
                <c:pt idx="3079">
                  <c:v>40550.478379629632</c:v>
                </c:pt>
                <c:pt idx="3080">
                  <c:v>40550.478379629632</c:v>
                </c:pt>
                <c:pt idx="3081">
                  <c:v>40550.478379629632</c:v>
                </c:pt>
                <c:pt idx="3082">
                  <c:v>40550.478379629632</c:v>
                </c:pt>
                <c:pt idx="3083">
                  <c:v>40550.478379629632</c:v>
                </c:pt>
                <c:pt idx="3084">
                  <c:v>40550.478379629632</c:v>
                </c:pt>
                <c:pt idx="3085">
                  <c:v>40550.478391203702</c:v>
                </c:pt>
                <c:pt idx="3086">
                  <c:v>40550.478391203702</c:v>
                </c:pt>
                <c:pt idx="3087">
                  <c:v>40550.478391203702</c:v>
                </c:pt>
                <c:pt idx="3088">
                  <c:v>40550.478391203702</c:v>
                </c:pt>
                <c:pt idx="3089">
                  <c:v>40550.478391203702</c:v>
                </c:pt>
                <c:pt idx="3090">
                  <c:v>40550.478391203702</c:v>
                </c:pt>
                <c:pt idx="3091">
                  <c:v>40550.478402777779</c:v>
                </c:pt>
                <c:pt idx="3092">
                  <c:v>40550.478402777779</c:v>
                </c:pt>
                <c:pt idx="3093">
                  <c:v>40550.478402777779</c:v>
                </c:pt>
                <c:pt idx="3094">
                  <c:v>40550.478402777779</c:v>
                </c:pt>
                <c:pt idx="3095">
                  <c:v>40550.478402777779</c:v>
                </c:pt>
                <c:pt idx="3096">
                  <c:v>40550.478402777779</c:v>
                </c:pt>
                <c:pt idx="3097">
                  <c:v>40550.478414351855</c:v>
                </c:pt>
                <c:pt idx="3098">
                  <c:v>40550.478414351855</c:v>
                </c:pt>
                <c:pt idx="3099">
                  <c:v>40550.478414351855</c:v>
                </c:pt>
                <c:pt idx="3100">
                  <c:v>40550.478414351855</c:v>
                </c:pt>
                <c:pt idx="3101">
                  <c:v>40550.478414351855</c:v>
                </c:pt>
                <c:pt idx="3102">
                  <c:v>40550.478414351855</c:v>
                </c:pt>
                <c:pt idx="3103">
                  <c:v>40550.478425925925</c:v>
                </c:pt>
                <c:pt idx="3104">
                  <c:v>40550.478425925925</c:v>
                </c:pt>
                <c:pt idx="3105">
                  <c:v>40550.478425925925</c:v>
                </c:pt>
                <c:pt idx="3106">
                  <c:v>40550.478425925925</c:v>
                </c:pt>
                <c:pt idx="3107">
                  <c:v>40550.478425925925</c:v>
                </c:pt>
                <c:pt idx="3108">
                  <c:v>40550.478425925925</c:v>
                </c:pt>
                <c:pt idx="3109">
                  <c:v>40550.478437500002</c:v>
                </c:pt>
                <c:pt idx="3110">
                  <c:v>40550.478437500002</c:v>
                </c:pt>
                <c:pt idx="3111">
                  <c:v>40550.478437500002</c:v>
                </c:pt>
                <c:pt idx="3112">
                  <c:v>40550.478437500002</c:v>
                </c:pt>
                <c:pt idx="3113">
                  <c:v>40550.478437500002</c:v>
                </c:pt>
                <c:pt idx="3114">
                  <c:v>40550.478437500002</c:v>
                </c:pt>
                <c:pt idx="3115">
                  <c:v>40550.478449074071</c:v>
                </c:pt>
                <c:pt idx="3116">
                  <c:v>40550.478449074071</c:v>
                </c:pt>
                <c:pt idx="3117">
                  <c:v>40550.478449074071</c:v>
                </c:pt>
                <c:pt idx="3118">
                  <c:v>40550.478449074071</c:v>
                </c:pt>
                <c:pt idx="3119">
                  <c:v>40550.478449074071</c:v>
                </c:pt>
                <c:pt idx="3120">
                  <c:v>40550.478449074071</c:v>
                </c:pt>
                <c:pt idx="3121">
                  <c:v>40550.478449074071</c:v>
                </c:pt>
                <c:pt idx="3122">
                  <c:v>40550.478460648148</c:v>
                </c:pt>
                <c:pt idx="3123">
                  <c:v>40550.478460648148</c:v>
                </c:pt>
                <c:pt idx="3124">
                  <c:v>40550.478460648148</c:v>
                </c:pt>
                <c:pt idx="3125">
                  <c:v>40550.478460648148</c:v>
                </c:pt>
                <c:pt idx="3126">
                  <c:v>40550.478460648148</c:v>
                </c:pt>
                <c:pt idx="3127">
                  <c:v>40550.478460648148</c:v>
                </c:pt>
                <c:pt idx="3128">
                  <c:v>40550.478472222225</c:v>
                </c:pt>
                <c:pt idx="3129">
                  <c:v>40550.478472222225</c:v>
                </c:pt>
                <c:pt idx="3130">
                  <c:v>40550.478472222225</c:v>
                </c:pt>
                <c:pt idx="3131">
                  <c:v>40550.478472222225</c:v>
                </c:pt>
                <c:pt idx="3132">
                  <c:v>40550.478472222225</c:v>
                </c:pt>
                <c:pt idx="3133">
                  <c:v>40550.478472222225</c:v>
                </c:pt>
                <c:pt idx="3134">
                  <c:v>40550.478483796294</c:v>
                </c:pt>
                <c:pt idx="3135">
                  <c:v>40550.478483796294</c:v>
                </c:pt>
                <c:pt idx="3136">
                  <c:v>40550.478483796294</c:v>
                </c:pt>
                <c:pt idx="3137">
                  <c:v>40550.478483796294</c:v>
                </c:pt>
                <c:pt idx="3138">
                  <c:v>40550.478483796294</c:v>
                </c:pt>
                <c:pt idx="3139">
                  <c:v>40550.478483796294</c:v>
                </c:pt>
                <c:pt idx="3140">
                  <c:v>40550.478495370371</c:v>
                </c:pt>
                <c:pt idx="3141">
                  <c:v>40550.478495370371</c:v>
                </c:pt>
                <c:pt idx="3142">
                  <c:v>40550.478495370371</c:v>
                </c:pt>
                <c:pt idx="3143">
                  <c:v>40550.478495370371</c:v>
                </c:pt>
                <c:pt idx="3144">
                  <c:v>40550.478495370371</c:v>
                </c:pt>
                <c:pt idx="3145">
                  <c:v>40550.478495370371</c:v>
                </c:pt>
                <c:pt idx="3146">
                  <c:v>40550.478495370371</c:v>
                </c:pt>
                <c:pt idx="3147">
                  <c:v>40550.478506944448</c:v>
                </c:pt>
                <c:pt idx="3148">
                  <c:v>40550.478506944448</c:v>
                </c:pt>
                <c:pt idx="3149">
                  <c:v>40550.478506944448</c:v>
                </c:pt>
                <c:pt idx="3150">
                  <c:v>40550.478506944448</c:v>
                </c:pt>
                <c:pt idx="3151">
                  <c:v>40550.478506944448</c:v>
                </c:pt>
                <c:pt idx="3152">
                  <c:v>40550.478506944448</c:v>
                </c:pt>
                <c:pt idx="3153">
                  <c:v>40550.478518518517</c:v>
                </c:pt>
                <c:pt idx="3154">
                  <c:v>40550.478518518517</c:v>
                </c:pt>
                <c:pt idx="3155">
                  <c:v>40550.478518518517</c:v>
                </c:pt>
                <c:pt idx="3156">
                  <c:v>40550.478518518517</c:v>
                </c:pt>
                <c:pt idx="3157">
                  <c:v>40550.478518518517</c:v>
                </c:pt>
                <c:pt idx="3158">
                  <c:v>40550.478518518517</c:v>
                </c:pt>
                <c:pt idx="3159">
                  <c:v>40550.478530092594</c:v>
                </c:pt>
                <c:pt idx="3160">
                  <c:v>40550.478530092594</c:v>
                </c:pt>
                <c:pt idx="3161">
                  <c:v>40550.478530092594</c:v>
                </c:pt>
                <c:pt idx="3162">
                  <c:v>40550.478530092594</c:v>
                </c:pt>
                <c:pt idx="3163">
                  <c:v>40550.478530092594</c:v>
                </c:pt>
                <c:pt idx="3164">
                  <c:v>40550.478530092594</c:v>
                </c:pt>
                <c:pt idx="3165">
                  <c:v>40550.478541666664</c:v>
                </c:pt>
                <c:pt idx="3166">
                  <c:v>40550.478541666664</c:v>
                </c:pt>
                <c:pt idx="3167">
                  <c:v>40550.478541666664</c:v>
                </c:pt>
                <c:pt idx="3168">
                  <c:v>40550.478541666664</c:v>
                </c:pt>
                <c:pt idx="3169">
                  <c:v>40550.478541666664</c:v>
                </c:pt>
                <c:pt idx="3170">
                  <c:v>40550.478541666664</c:v>
                </c:pt>
                <c:pt idx="3171">
                  <c:v>40550.478541666664</c:v>
                </c:pt>
                <c:pt idx="3172">
                  <c:v>40550.47855324074</c:v>
                </c:pt>
                <c:pt idx="3173">
                  <c:v>40550.47855324074</c:v>
                </c:pt>
                <c:pt idx="3174">
                  <c:v>40550.47855324074</c:v>
                </c:pt>
                <c:pt idx="3175">
                  <c:v>40550.47855324074</c:v>
                </c:pt>
                <c:pt idx="3176">
                  <c:v>40550.47855324074</c:v>
                </c:pt>
                <c:pt idx="3177">
                  <c:v>40550.47855324074</c:v>
                </c:pt>
                <c:pt idx="3178">
                  <c:v>40550.478564814817</c:v>
                </c:pt>
                <c:pt idx="3179">
                  <c:v>40550.478564814817</c:v>
                </c:pt>
                <c:pt idx="3180">
                  <c:v>40550.478564814817</c:v>
                </c:pt>
                <c:pt idx="3181">
                  <c:v>40550.478564814817</c:v>
                </c:pt>
                <c:pt idx="3182">
                  <c:v>40550.478564814817</c:v>
                </c:pt>
                <c:pt idx="3183">
                  <c:v>40550.478564814817</c:v>
                </c:pt>
                <c:pt idx="3184">
                  <c:v>40550.478576388887</c:v>
                </c:pt>
                <c:pt idx="3185">
                  <c:v>40550.478576388887</c:v>
                </c:pt>
                <c:pt idx="3186">
                  <c:v>40550.478576388887</c:v>
                </c:pt>
                <c:pt idx="3187">
                  <c:v>40550.478576388887</c:v>
                </c:pt>
                <c:pt idx="3188">
                  <c:v>40550.478576388887</c:v>
                </c:pt>
                <c:pt idx="3189">
                  <c:v>40550.478576388887</c:v>
                </c:pt>
                <c:pt idx="3190">
                  <c:v>40550.478587962964</c:v>
                </c:pt>
                <c:pt idx="3191">
                  <c:v>40550.478587962964</c:v>
                </c:pt>
                <c:pt idx="3192">
                  <c:v>40550.478587962964</c:v>
                </c:pt>
                <c:pt idx="3193">
                  <c:v>40550.478587962964</c:v>
                </c:pt>
                <c:pt idx="3194">
                  <c:v>40550.478587962964</c:v>
                </c:pt>
                <c:pt idx="3195">
                  <c:v>40550.478587962964</c:v>
                </c:pt>
                <c:pt idx="3196">
                  <c:v>40550.47859953704</c:v>
                </c:pt>
                <c:pt idx="3197">
                  <c:v>40550.47859953704</c:v>
                </c:pt>
                <c:pt idx="3198">
                  <c:v>40550.47859953704</c:v>
                </c:pt>
                <c:pt idx="3199">
                  <c:v>40550.47859953704</c:v>
                </c:pt>
                <c:pt idx="3200">
                  <c:v>40550.47859953704</c:v>
                </c:pt>
                <c:pt idx="3201">
                  <c:v>40550.47859953704</c:v>
                </c:pt>
                <c:pt idx="3202">
                  <c:v>40550.47861111111</c:v>
                </c:pt>
                <c:pt idx="3203">
                  <c:v>40550.47861111111</c:v>
                </c:pt>
                <c:pt idx="3204">
                  <c:v>40550.47861111111</c:v>
                </c:pt>
                <c:pt idx="3205">
                  <c:v>40550.47861111111</c:v>
                </c:pt>
                <c:pt idx="3206">
                  <c:v>40550.47861111111</c:v>
                </c:pt>
                <c:pt idx="3207">
                  <c:v>40550.47861111111</c:v>
                </c:pt>
                <c:pt idx="3208">
                  <c:v>40550.47861111111</c:v>
                </c:pt>
                <c:pt idx="3209">
                  <c:v>40550.478622685187</c:v>
                </c:pt>
                <c:pt idx="3210">
                  <c:v>40550.478622685187</c:v>
                </c:pt>
                <c:pt idx="3211">
                  <c:v>40550.478622685187</c:v>
                </c:pt>
                <c:pt idx="3212">
                  <c:v>40550.478622685187</c:v>
                </c:pt>
                <c:pt idx="3213">
                  <c:v>40550.478622685187</c:v>
                </c:pt>
                <c:pt idx="3214">
                  <c:v>40550.478622685187</c:v>
                </c:pt>
                <c:pt idx="3215">
                  <c:v>40550.478634259256</c:v>
                </c:pt>
                <c:pt idx="3216">
                  <c:v>40550.478634259256</c:v>
                </c:pt>
                <c:pt idx="3217">
                  <c:v>40550.478634259256</c:v>
                </c:pt>
                <c:pt idx="3218">
                  <c:v>40550.478634259256</c:v>
                </c:pt>
                <c:pt idx="3219">
                  <c:v>40550.478634259256</c:v>
                </c:pt>
                <c:pt idx="3220">
                  <c:v>40550.478634259256</c:v>
                </c:pt>
                <c:pt idx="3221">
                  <c:v>40550.478645833333</c:v>
                </c:pt>
                <c:pt idx="3222">
                  <c:v>40550.478645833333</c:v>
                </c:pt>
                <c:pt idx="3223">
                  <c:v>40550.478645833333</c:v>
                </c:pt>
                <c:pt idx="3224">
                  <c:v>40550.478645833333</c:v>
                </c:pt>
                <c:pt idx="3225">
                  <c:v>40550.478645833333</c:v>
                </c:pt>
                <c:pt idx="3226">
                  <c:v>40550.478645833333</c:v>
                </c:pt>
                <c:pt idx="3227">
                  <c:v>40550.47865740741</c:v>
                </c:pt>
                <c:pt idx="3228">
                  <c:v>40550.47865740741</c:v>
                </c:pt>
                <c:pt idx="3229">
                  <c:v>40550.47865740741</c:v>
                </c:pt>
                <c:pt idx="3230">
                  <c:v>40550.47865740741</c:v>
                </c:pt>
                <c:pt idx="3231">
                  <c:v>40550.47865740741</c:v>
                </c:pt>
                <c:pt idx="3232">
                  <c:v>40550.47865740741</c:v>
                </c:pt>
                <c:pt idx="3233">
                  <c:v>40550.47865740741</c:v>
                </c:pt>
                <c:pt idx="3234">
                  <c:v>40550.478668981479</c:v>
                </c:pt>
                <c:pt idx="3235">
                  <c:v>40550.478668981479</c:v>
                </c:pt>
                <c:pt idx="3236">
                  <c:v>40550.478668981479</c:v>
                </c:pt>
                <c:pt idx="3237">
                  <c:v>40550.478668981479</c:v>
                </c:pt>
                <c:pt idx="3238">
                  <c:v>40550.478668981479</c:v>
                </c:pt>
                <c:pt idx="3239">
                  <c:v>40550.478668981479</c:v>
                </c:pt>
                <c:pt idx="3240">
                  <c:v>40550.478680555556</c:v>
                </c:pt>
                <c:pt idx="3241">
                  <c:v>40550.478680555556</c:v>
                </c:pt>
                <c:pt idx="3242">
                  <c:v>40550.478680555556</c:v>
                </c:pt>
                <c:pt idx="3243">
                  <c:v>40550.478680555556</c:v>
                </c:pt>
                <c:pt idx="3244">
                  <c:v>40550.478680555556</c:v>
                </c:pt>
                <c:pt idx="3245">
                  <c:v>40550.478680555556</c:v>
                </c:pt>
                <c:pt idx="3246">
                  <c:v>40550.478692129633</c:v>
                </c:pt>
                <c:pt idx="3247">
                  <c:v>40550.478692129633</c:v>
                </c:pt>
                <c:pt idx="3248">
                  <c:v>40550.478692129633</c:v>
                </c:pt>
                <c:pt idx="3249">
                  <c:v>40550.478692129633</c:v>
                </c:pt>
                <c:pt idx="3250">
                  <c:v>40550.478692129633</c:v>
                </c:pt>
                <c:pt idx="3251">
                  <c:v>40550.478692129633</c:v>
                </c:pt>
                <c:pt idx="3252">
                  <c:v>40550.478703703702</c:v>
                </c:pt>
                <c:pt idx="3253">
                  <c:v>40550.478703703702</c:v>
                </c:pt>
                <c:pt idx="3254">
                  <c:v>40550.478703703702</c:v>
                </c:pt>
                <c:pt idx="3255">
                  <c:v>40550.478703703702</c:v>
                </c:pt>
                <c:pt idx="3256">
                  <c:v>40550.478703703702</c:v>
                </c:pt>
                <c:pt idx="3257">
                  <c:v>40550.478703703702</c:v>
                </c:pt>
                <c:pt idx="3258">
                  <c:v>40550.478715277779</c:v>
                </c:pt>
                <c:pt idx="3259">
                  <c:v>40550.478715277779</c:v>
                </c:pt>
                <c:pt idx="3260">
                  <c:v>40550.478715277779</c:v>
                </c:pt>
                <c:pt idx="3261">
                  <c:v>40550.478715277779</c:v>
                </c:pt>
                <c:pt idx="3262">
                  <c:v>40550.478715277779</c:v>
                </c:pt>
                <c:pt idx="3263">
                  <c:v>40550.478715277779</c:v>
                </c:pt>
                <c:pt idx="3264">
                  <c:v>40550.478726851848</c:v>
                </c:pt>
                <c:pt idx="3265">
                  <c:v>40550.478726851848</c:v>
                </c:pt>
                <c:pt idx="3266">
                  <c:v>40550.478726851848</c:v>
                </c:pt>
                <c:pt idx="3267">
                  <c:v>40550.478726851848</c:v>
                </c:pt>
                <c:pt idx="3268">
                  <c:v>40550.478726851848</c:v>
                </c:pt>
                <c:pt idx="3269">
                  <c:v>40550.478726851848</c:v>
                </c:pt>
                <c:pt idx="3270">
                  <c:v>40550.478738425925</c:v>
                </c:pt>
                <c:pt idx="3271">
                  <c:v>40550.478738425925</c:v>
                </c:pt>
                <c:pt idx="3272">
                  <c:v>40550.478738425925</c:v>
                </c:pt>
                <c:pt idx="3273">
                  <c:v>40550.478738425925</c:v>
                </c:pt>
                <c:pt idx="3274">
                  <c:v>40550.478738425925</c:v>
                </c:pt>
                <c:pt idx="3275">
                  <c:v>40550.478738425925</c:v>
                </c:pt>
                <c:pt idx="3276">
                  <c:v>40550.478750000002</c:v>
                </c:pt>
                <c:pt idx="3277">
                  <c:v>40550.478750000002</c:v>
                </c:pt>
                <c:pt idx="3278">
                  <c:v>40550.478750000002</c:v>
                </c:pt>
                <c:pt idx="3279">
                  <c:v>40550.478750000002</c:v>
                </c:pt>
                <c:pt idx="3280">
                  <c:v>40550.478750000002</c:v>
                </c:pt>
                <c:pt idx="3281">
                  <c:v>40550.478750000002</c:v>
                </c:pt>
                <c:pt idx="3282">
                  <c:v>40550.478750000002</c:v>
                </c:pt>
                <c:pt idx="3283">
                  <c:v>40550.478761574072</c:v>
                </c:pt>
                <c:pt idx="3284">
                  <c:v>40550.478761574072</c:v>
                </c:pt>
                <c:pt idx="3285">
                  <c:v>40550.478761574072</c:v>
                </c:pt>
                <c:pt idx="3286">
                  <c:v>40550.478761574072</c:v>
                </c:pt>
                <c:pt idx="3287">
                  <c:v>40550.478761574072</c:v>
                </c:pt>
                <c:pt idx="3288">
                  <c:v>40550.478761574072</c:v>
                </c:pt>
                <c:pt idx="3289">
                  <c:v>40550.478773148148</c:v>
                </c:pt>
                <c:pt idx="3290">
                  <c:v>40550.478773148148</c:v>
                </c:pt>
                <c:pt idx="3291">
                  <c:v>40550.478773148148</c:v>
                </c:pt>
                <c:pt idx="3292">
                  <c:v>40550.478773148148</c:v>
                </c:pt>
                <c:pt idx="3293">
                  <c:v>40550.478773148148</c:v>
                </c:pt>
                <c:pt idx="3294">
                  <c:v>40550.478773148148</c:v>
                </c:pt>
                <c:pt idx="3295">
                  <c:v>40550.478784722225</c:v>
                </c:pt>
                <c:pt idx="3296">
                  <c:v>40550.478784722225</c:v>
                </c:pt>
                <c:pt idx="3297">
                  <c:v>40550.478784722225</c:v>
                </c:pt>
                <c:pt idx="3298">
                  <c:v>40550.478784722225</c:v>
                </c:pt>
                <c:pt idx="3299">
                  <c:v>40550.478784722225</c:v>
                </c:pt>
                <c:pt idx="3300">
                  <c:v>40550.478784722225</c:v>
                </c:pt>
                <c:pt idx="3301">
                  <c:v>40550.478796296295</c:v>
                </c:pt>
                <c:pt idx="3302">
                  <c:v>40550.478796296295</c:v>
                </c:pt>
                <c:pt idx="3303">
                  <c:v>40550.478796296295</c:v>
                </c:pt>
                <c:pt idx="3304">
                  <c:v>40550.478796296295</c:v>
                </c:pt>
                <c:pt idx="3305">
                  <c:v>40550.478796296295</c:v>
                </c:pt>
                <c:pt idx="3306">
                  <c:v>40550.478796296295</c:v>
                </c:pt>
                <c:pt idx="3307">
                  <c:v>40550.478807870371</c:v>
                </c:pt>
                <c:pt idx="3308">
                  <c:v>40550.478807870371</c:v>
                </c:pt>
                <c:pt idx="3309">
                  <c:v>40550.478807870371</c:v>
                </c:pt>
                <c:pt idx="3310">
                  <c:v>40550.478807870371</c:v>
                </c:pt>
                <c:pt idx="3311">
                  <c:v>40550.478807870371</c:v>
                </c:pt>
                <c:pt idx="3312">
                  <c:v>40550.478807870371</c:v>
                </c:pt>
                <c:pt idx="3313">
                  <c:v>40550.478807870371</c:v>
                </c:pt>
                <c:pt idx="3314">
                  <c:v>40550.478819444441</c:v>
                </c:pt>
                <c:pt idx="3315">
                  <c:v>40550.478819444441</c:v>
                </c:pt>
                <c:pt idx="3316">
                  <c:v>40550.478819444441</c:v>
                </c:pt>
                <c:pt idx="3317">
                  <c:v>40550.478819444441</c:v>
                </c:pt>
                <c:pt idx="3318">
                  <c:v>40550.478819444441</c:v>
                </c:pt>
                <c:pt idx="3319">
                  <c:v>40550.478819444441</c:v>
                </c:pt>
                <c:pt idx="3320">
                  <c:v>40550.478831018518</c:v>
                </c:pt>
                <c:pt idx="3321">
                  <c:v>40550.478831018518</c:v>
                </c:pt>
                <c:pt idx="3322">
                  <c:v>40550.478831018518</c:v>
                </c:pt>
                <c:pt idx="3323">
                  <c:v>40550.478831018518</c:v>
                </c:pt>
                <c:pt idx="3324">
                  <c:v>40550.478831018518</c:v>
                </c:pt>
                <c:pt idx="3325">
                  <c:v>40550.478831018518</c:v>
                </c:pt>
                <c:pt idx="3326">
                  <c:v>40550.478842592594</c:v>
                </c:pt>
                <c:pt idx="3327">
                  <c:v>40550.478842592594</c:v>
                </c:pt>
                <c:pt idx="3328">
                  <c:v>40550.478842592594</c:v>
                </c:pt>
                <c:pt idx="3329">
                  <c:v>40550.478842592594</c:v>
                </c:pt>
                <c:pt idx="3330">
                  <c:v>40550.478842592594</c:v>
                </c:pt>
                <c:pt idx="3331">
                  <c:v>40550.478842592594</c:v>
                </c:pt>
                <c:pt idx="3332">
                  <c:v>40550.478854166664</c:v>
                </c:pt>
                <c:pt idx="3333">
                  <c:v>40550.478854166664</c:v>
                </c:pt>
                <c:pt idx="3334">
                  <c:v>40550.478854166664</c:v>
                </c:pt>
                <c:pt idx="3335">
                  <c:v>40550.478854166664</c:v>
                </c:pt>
                <c:pt idx="3336">
                  <c:v>40550.478854166664</c:v>
                </c:pt>
                <c:pt idx="3337">
                  <c:v>40550.478854166664</c:v>
                </c:pt>
                <c:pt idx="3338">
                  <c:v>40550.478865740741</c:v>
                </c:pt>
                <c:pt idx="3339">
                  <c:v>40550.478865740741</c:v>
                </c:pt>
                <c:pt idx="3340">
                  <c:v>40550.478865740741</c:v>
                </c:pt>
                <c:pt idx="3341">
                  <c:v>40550.478865740741</c:v>
                </c:pt>
                <c:pt idx="3342">
                  <c:v>40550.478865740741</c:v>
                </c:pt>
                <c:pt idx="3343">
                  <c:v>40550.478865740741</c:v>
                </c:pt>
                <c:pt idx="3344">
                  <c:v>40550.478865740741</c:v>
                </c:pt>
                <c:pt idx="3345">
                  <c:v>40550.478877314818</c:v>
                </c:pt>
                <c:pt idx="3346">
                  <c:v>40550.478877314818</c:v>
                </c:pt>
                <c:pt idx="3347">
                  <c:v>40550.478877314818</c:v>
                </c:pt>
                <c:pt idx="3348">
                  <c:v>40550.478877314818</c:v>
                </c:pt>
                <c:pt idx="3349">
                  <c:v>40550.478877314818</c:v>
                </c:pt>
                <c:pt idx="3350">
                  <c:v>40550.478877314818</c:v>
                </c:pt>
                <c:pt idx="3351">
                  <c:v>40550.478888888887</c:v>
                </c:pt>
                <c:pt idx="3352">
                  <c:v>40550.478888888887</c:v>
                </c:pt>
                <c:pt idx="3353">
                  <c:v>40550.478888888887</c:v>
                </c:pt>
                <c:pt idx="3354">
                  <c:v>40550.478888888887</c:v>
                </c:pt>
                <c:pt idx="3355">
                  <c:v>40550.478888888887</c:v>
                </c:pt>
                <c:pt idx="3356">
                  <c:v>40550.478888888887</c:v>
                </c:pt>
                <c:pt idx="3357">
                  <c:v>40550.478900462964</c:v>
                </c:pt>
                <c:pt idx="3358">
                  <c:v>40550.478900462964</c:v>
                </c:pt>
                <c:pt idx="3359">
                  <c:v>40550.478900462964</c:v>
                </c:pt>
                <c:pt idx="3360">
                  <c:v>40550.478900462964</c:v>
                </c:pt>
                <c:pt idx="3361">
                  <c:v>40550.478900462964</c:v>
                </c:pt>
                <c:pt idx="3362">
                  <c:v>40550.478900462964</c:v>
                </c:pt>
                <c:pt idx="3363">
                  <c:v>40550.478912037041</c:v>
                </c:pt>
                <c:pt idx="3364">
                  <c:v>40550.478912037041</c:v>
                </c:pt>
                <c:pt idx="3365">
                  <c:v>40550.478912037041</c:v>
                </c:pt>
                <c:pt idx="3366">
                  <c:v>40550.478912037041</c:v>
                </c:pt>
                <c:pt idx="3367">
                  <c:v>40550.478912037041</c:v>
                </c:pt>
                <c:pt idx="3368">
                  <c:v>40550.478912037041</c:v>
                </c:pt>
                <c:pt idx="3369">
                  <c:v>40550.47892361111</c:v>
                </c:pt>
                <c:pt idx="3370">
                  <c:v>40550.47892361111</c:v>
                </c:pt>
                <c:pt idx="3371">
                  <c:v>40550.47892361111</c:v>
                </c:pt>
                <c:pt idx="3372">
                  <c:v>40550.47892361111</c:v>
                </c:pt>
                <c:pt idx="3373">
                  <c:v>40550.47892361111</c:v>
                </c:pt>
                <c:pt idx="3374">
                  <c:v>40550.47892361111</c:v>
                </c:pt>
                <c:pt idx="3375">
                  <c:v>40550.478935185187</c:v>
                </c:pt>
                <c:pt idx="3376">
                  <c:v>40550.478935185187</c:v>
                </c:pt>
                <c:pt idx="3377">
                  <c:v>40550.478935185187</c:v>
                </c:pt>
                <c:pt idx="3378">
                  <c:v>40550.478935185187</c:v>
                </c:pt>
                <c:pt idx="3379">
                  <c:v>40550.478935185187</c:v>
                </c:pt>
                <c:pt idx="3380">
                  <c:v>40550.478935185187</c:v>
                </c:pt>
                <c:pt idx="3381">
                  <c:v>40550.478935185187</c:v>
                </c:pt>
                <c:pt idx="3382">
                  <c:v>40550.478946759256</c:v>
                </c:pt>
                <c:pt idx="3383">
                  <c:v>40550.478946759256</c:v>
                </c:pt>
                <c:pt idx="3384">
                  <c:v>40550.478946759256</c:v>
                </c:pt>
                <c:pt idx="3385">
                  <c:v>40550.478946759256</c:v>
                </c:pt>
                <c:pt idx="3386">
                  <c:v>40550.478946759256</c:v>
                </c:pt>
                <c:pt idx="3387">
                  <c:v>40550.478946759256</c:v>
                </c:pt>
                <c:pt idx="3388">
                  <c:v>40550.478958333333</c:v>
                </c:pt>
                <c:pt idx="3389">
                  <c:v>40550.478958333333</c:v>
                </c:pt>
                <c:pt idx="3390">
                  <c:v>40550.478958333333</c:v>
                </c:pt>
                <c:pt idx="3391">
                  <c:v>40550.478958333333</c:v>
                </c:pt>
                <c:pt idx="3392">
                  <c:v>40550.478958333333</c:v>
                </c:pt>
                <c:pt idx="3393">
                  <c:v>40550.478958333333</c:v>
                </c:pt>
                <c:pt idx="3394">
                  <c:v>40550.47896990741</c:v>
                </c:pt>
                <c:pt idx="3395">
                  <c:v>40550.47896990741</c:v>
                </c:pt>
                <c:pt idx="3396">
                  <c:v>40550.47896990741</c:v>
                </c:pt>
                <c:pt idx="3397">
                  <c:v>40550.47896990741</c:v>
                </c:pt>
                <c:pt idx="3398">
                  <c:v>40550.47896990741</c:v>
                </c:pt>
                <c:pt idx="3399">
                  <c:v>40550.47896990741</c:v>
                </c:pt>
                <c:pt idx="3400">
                  <c:v>40550.478981481479</c:v>
                </c:pt>
                <c:pt idx="3401">
                  <c:v>40550.478981481479</c:v>
                </c:pt>
                <c:pt idx="3402">
                  <c:v>40550.478981481479</c:v>
                </c:pt>
                <c:pt idx="3403">
                  <c:v>40550.478981481479</c:v>
                </c:pt>
                <c:pt idx="3404">
                  <c:v>40550.478981481479</c:v>
                </c:pt>
                <c:pt idx="3405">
                  <c:v>40550.478981481479</c:v>
                </c:pt>
                <c:pt idx="3406">
                  <c:v>40550.478993055556</c:v>
                </c:pt>
                <c:pt idx="3407">
                  <c:v>40550.478993055556</c:v>
                </c:pt>
                <c:pt idx="3408">
                  <c:v>40550.478993055556</c:v>
                </c:pt>
                <c:pt idx="3409">
                  <c:v>40550.478993055556</c:v>
                </c:pt>
                <c:pt idx="3410">
                  <c:v>40550.478993055556</c:v>
                </c:pt>
                <c:pt idx="3411">
                  <c:v>40550.478993055556</c:v>
                </c:pt>
                <c:pt idx="3412">
                  <c:v>40550.478993055556</c:v>
                </c:pt>
                <c:pt idx="3413">
                  <c:v>40550.479004629633</c:v>
                </c:pt>
                <c:pt idx="3414">
                  <c:v>40550.479004629633</c:v>
                </c:pt>
                <c:pt idx="3415">
                  <c:v>40550.479004629633</c:v>
                </c:pt>
                <c:pt idx="3416">
                  <c:v>40550.479004629633</c:v>
                </c:pt>
                <c:pt idx="3417">
                  <c:v>40550.479004629633</c:v>
                </c:pt>
                <c:pt idx="3418">
                  <c:v>40550.479004629633</c:v>
                </c:pt>
                <c:pt idx="3419">
                  <c:v>40550.479016203702</c:v>
                </c:pt>
                <c:pt idx="3420">
                  <c:v>40550.479016203702</c:v>
                </c:pt>
                <c:pt idx="3421">
                  <c:v>40550.479016203702</c:v>
                </c:pt>
                <c:pt idx="3422">
                  <c:v>40550.479016203702</c:v>
                </c:pt>
                <c:pt idx="3423">
                  <c:v>40550.479016203702</c:v>
                </c:pt>
                <c:pt idx="3424">
                  <c:v>40550.479016203702</c:v>
                </c:pt>
                <c:pt idx="3425">
                  <c:v>40550.479027777779</c:v>
                </c:pt>
                <c:pt idx="3426">
                  <c:v>40550.479027777779</c:v>
                </c:pt>
                <c:pt idx="3427">
                  <c:v>40550.479027777779</c:v>
                </c:pt>
                <c:pt idx="3428">
                  <c:v>40550.479027777779</c:v>
                </c:pt>
                <c:pt idx="3429">
                  <c:v>40550.479027777779</c:v>
                </c:pt>
                <c:pt idx="3430">
                  <c:v>40550.479027777779</c:v>
                </c:pt>
                <c:pt idx="3431">
                  <c:v>40550.479039351849</c:v>
                </c:pt>
                <c:pt idx="3432">
                  <c:v>40550.479039351849</c:v>
                </c:pt>
                <c:pt idx="3433">
                  <c:v>40550.479039351849</c:v>
                </c:pt>
                <c:pt idx="3434">
                  <c:v>40550.479039351849</c:v>
                </c:pt>
                <c:pt idx="3435">
                  <c:v>40550.479039351849</c:v>
                </c:pt>
                <c:pt idx="3436">
                  <c:v>40550.479039351849</c:v>
                </c:pt>
                <c:pt idx="3437">
                  <c:v>40550.479050925926</c:v>
                </c:pt>
                <c:pt idx="3438">
                  <c:v>40550.479050925926</c:v>
                </c:pt>
                <c:pt idx="3439">
                  <c:v>40550.479050925926</c:v>
                </c:pt>
                <c:pt idx="3440">
                  <c:v>40550.479050925926</c:v>
                </c:pt>
                <c:pt idx="3441">
                  <c:v>40550.479050925926</c:v>
                </c:pt>
                <c:pt idx="3442">
                  <c:v>40550.479050925926</c:v>
                </c:pt>
                <c:pt idx="3443">
                  <c:v>40550.479050925926</c:v>
                </c:pt>
                <c:pt idx="3444">
                  <c:v>40550.479062500002</c:v>
                </c:pt>
                <c:pt idx="3445">
                  <c:v>40550.479062500002</c:v>
                </c:pt>
                <c:pt idx="3446">
                  <c:v>40550.479062500002</c:v>
                </c:pt>
                <c:pt idx="3447">
                  <c:v>40550.479062500002</c:v>
                </c:pt>
                <c:pt idx="3448">
                  <c:v>40550.479062500002</c:v>
                </c:pt>
                <c:pt idx="3449">
                  <c:v>40550.479062500002</c:v>
                </c:pt>
                <c:pt idx="3450">
                  <c:v>40550.479074074072</c:v>
                </c:pt>
                <c:pt idx="3451">
                  <c:v>40550.479074074072</c:v>
                </c:pt>
                <c:pt idx="3452">
                  <c:v>40550.479074074072</c:v>
                </c:pt>
                <c:pt idx="3453">
                  <c:v>40550.479074074072</c:v>
                </c:pt>
                <c:pt idx="3454">
                  <c:v>40550.479074074072</c:v>
                </c:pt>
                <c:pt idx="3455">
                  <c:v>40550.479074074072</c:v>
                </c:pt>
                <c:pt idx="3456">
                  <c:v>40550.479085648149</c:v>
                </c:pt>
                <c:pt idx="3457">
                  <c:v>40550.479085648149</c:v>
                </c:pt>
                <c:pt idx="3458">
                  <c:v>40550.479085648149</c:v>
                </c:pt>
                <c:pt idx="3459">
                  <c:v>40550.479085648149</c:v>
                </c:pt>
                <c:pt idx="3460">
                  <c:v>40550.479085648149</c:v>
                </c:pt>
                <c:pt idx="3461">
                  <c:v>40550.479085648149</c:v>
                </c:pt>
                <c:pt idx="3462">
                  <c:v>40550.479097222225</c:v>
                </c:pt>
                <c:pt idx="3463">
                  <c:v>40550.479097222225</c:v>
                </c:pt>
                <c:pt idx="3464">
                  <c:v>40550.479097222225</c:v>
                </c:pt>
                <c:pt idx="3465">
                  <c:v>40550.479097222225</c:v>
                </c:pt>
                <c:pt idx="3466">
                  <c:v>40550.479097222225</c:v>
                </c:pt>
                <c:pt idx="3467">
                  <c:v>40550.479097222225</c:v>
                </c:pt>
                <c:pt idx="3468">
                  <c:v>40550.479108796295</c:v>
                </c:pt>
                <c:pt idx="3469">
                  <c:v>40550.479108796295</c:v>
                </c:pt>
                <c:pt idx="3470">
                  <c:v>40550.479108796295</c:v>
                </c:pt>
                <c:pt idx="3471">
                  <c:v>40550.479108796295</c:v>
                </c:pt>
                <c:pt idx="3472">
                  <c:v>40550.479108796295</c:v>
                </c:pt>
                <c:pt idx="3473">
                  <c:v>40550.479108796295</c:v>
                </c:pt>
                <c:pt idx="3474">
                  <c:v>40550.479108796295</c:v>
                </c:pt>
                <c:pt idx="3475">
                  <c:v>40550.479120370372</c:v>
                </c:pt>
                <c:pt idx="3476">
                  <c:v>40550.479120370372</c:v>
                </c:pt>
                <c:pt idx="3477">
                  <c:v>40550.479120370372</c:v>
                </c:pt>
                <c:pt idx="3478">
                  <c:v>40550.479120370372</c:v>
                </c:pt>
                <c:pt idx="3479">
                  <c:v>40550.479120370372</c:v>
                </c:pt>
                <c:pt idx="3480">
                  <c:v>40550.479120370372</c:v>
                </c:pt>
                <c:pt idx="3481">
                  <c:v>40550.479131944441</c:v>
                </c:pt>
                <c:pt idx="3482">
                  <c:v>40550.479131944441</c:v>
                </c:pt>
                <c:pt idx="3483">
                  <c:v>40550.479131944441</c:v>
                </c:pt>
                <c:pt idx="3484">
                  <c:v>40550.479131944441</c:v>
                </c:pt>
                <c:pt idx="3485">
                  <c:v>40550.479131944441</c:v>
                </c:pt>
                <c:pt idx="3486">
                  <c:v>40550.479131944441</c:v>
                </c:pt>
                <c:pt idx="3487">
                  <c:v>40550.479143518518</c:v>
                </c:pt>
                <c:pt idx="3488">
                  <c:v>40550.479143518518</c:v>
                </c:pt>
                <c:pt idx="3489">
                  <c:v>40550.479143518518</c:v>
                </c:pt>
                <c:pt idx="3490">
                  <c:v>40550.479143518518</c:v>
                </c:pt>
                <c:pt idx="3491">
                  <c:v>40550.479143518518</c:v>
                </c:pt>
                <c:pt idx="3492">
                  <c:v>40550.479143518518</c:v>
                </c:pt>
                <c:pt idx="3493">
                  <c:v>40550.479155092595</c:v>
                </c:pt>
                <c:pt idx="3494">
                  <c:v>40550.479155092595</c:v>
                </c:pt>
                <c:pt idx="3495">
                  <c:v>40550.479155092595</c:v>
                </c:pt>
                <c:pt idx="3496">
                  <c:v>40550.479155092595</c:v>
                </c:pt>
                <c:pt idx="3497">
                  <c:v>40550.479155092595</c:v>
                </c:pt>
                <c:pt idx="3498">
                  <c:v>40550.479155092595</c:v>
                </c:pt>
                <c:pt idx="3499">
                  <c:v>40550.479166666664</c:v>
                </c:pt>
                <c:pt idx="3500">
                  <c:v>40550.479166666664</c:v>
                </c:pt>
                <c:pt idx="3501">
                  <c:v>40550.479166666664</c:v>
                </c:pt>
                <c:pt idx="3502">
                  <c:v>40550.479166666664</c:v>
                </c:pt>
                <c:pt idx="3503">
                  <c:v>40550.479166666664</c:v>
                </c:pt>
                <c:pt idx="3504">
                  <c:v>40550.479166666664</c:v>
                </c:pt>
                <c:pt idx="3505">
                  <c:v>40550.479178240741</c:v>
                </c:pt>
                <c:pt idx="3506">
                  <c:v>40550.479178240741</c:v>
                </c:pt>
                <c:pt idx="3507">
                  <c:v>40550.479178240741</c:v>
                </c:pt>
                <c:pt idx="3508">
                  <c:v>40550.479178240741</c:v>
                </c:pt>
                <c:pt idx="3509">
                  <c:v>40550.479178240741</c:v>
                </c:pt>
                <c:pt idx="3510">
                  <c:v>40550.479178240741</c:v>
                </c:pt>
                <c:pt idx="3511">
                  <c:v>40550.479189814818</c:v>
                </c:pt>
                <c:pt idx="3512">
                  <c:v>40550.479189814818</c:v>
                </c:pt>
                <c:pt idx="3513">
                  <c:v>40550.479189814818</c:v>
                </c:pt>
                <c:pt idx="3514">
                  <c:v>40550.479189814818</c:v>
                </c:pt>
                <c:pt idx="3515">
                  <c:v>40550.479189814818</c:v>
                </c:pt>
                <c:pt idx="3516">
                  <c:v>40550.479189814818</c:v>
                </c:pt>
                <c:pt idx="3517">
                  <c:v>40550.479201388887</c:v>
                </c:pt>
                <c:pt idx="3518">
                  <c:v>40550.479201388887</c:v>
                </c:pt>
                <c:pt idx="3519">
                  <c:v>40550.479201388887</c:v>
                </c:pt>
                <c:pt idx="3520">
                  <c:v>40550.479201388887</c:v>
                </c:pt>
                <c:pt idx="3521">
                  <c:v>40550.479201388887</c:v>
                </c:pt>
                <c:pt idx="3522">
                  <c:v>40550.479201388887</c:v>
                </c:pt>
                <c:pt idx="3523">
                  <c:v>40550.479212962964</c:v>
                </c:pt>
                <c:pt idx="3524">
                  <c:v>40550.479212962964</c:v>
                </c:pt>
                <c:pt idx="3525">
                  <c:v>40550.479212962964</c:v>
                </c:pt>
                <c:pt idx="3526">
                  <c:v>40550.479212962964</c:v>
                </c:pt>
                <c:pt idx="3527">
                  <c:v>40550.479212962964</c:v>
                </c:pt>
                <c:pt idx="3528">
                  <c:v>40550.479212962964</c:v>
                </c:pt>
                <c:pt idx="3529">
                  <c:v>40550.479212962964</c:v>
                </c:pt>
                <c:pt idx="3530">
                  <c:v>40550.479224537034</c:v>
                </c:pt>
                <c:pt idx="3531">
                  <c:v>40550.479224537034</c:v>
                </c:pt>
                <c:pt idx="3532">
                  <c:v>40550.479224537034</c:v>
                </c:pt>
                <c:pt idx="3533">
                  <c:v>40550.479224537034</c:v>
                </c:pt>
                <c:pt idx="3534">
                  <c:v>40550.479224537034</c:v>
                </c:pt>
                <c:pt idx="3535">
                  <c:v>40550.479224537034</c:v>
                </c:pt>
                <c:pt idx="3536">
                  <c:v>40550.47923611111</c:v>
                </c:pt>
                <c:pt idx="3537">
                  <c:v>40550.47923611111</c:v>
                </c:pt>
                <c:pt idx="3538">
                  <c:v>40550.47923611111</c:v>
                </c:pt>
                <c:pt idx="3539">
                  <c:v>40550.47923611111</c:v>
                </c:pt>
                <c:pt idx="3540">
                  <c:v>40550.47923611111</c:v>
                </c:pt>
                <c:pt idx="3541">
                  <c:v>40550.47923611111</c:v>
                </c:pt>
                <c:pt idx="3542">
                  <c:v>40550.479247685187</c:v>
                </c:pt>
                <c:pt idx="3543">
                  <c:v>40550.479247685187</c:v>
                </c:pt>
                <c:pt idx="3544">
                  <c:v>40550.479247685187</c:v>
                </c:pt>
                <c:pt idx="3545">
                  <c:v>40550.479247685187</c:v>
                </c:pt>
                <c:pt idx="3546">
                  <c:v>40550.479247685187</c:v>
                </c:pt>
                <c:pt idx="3547">
                  <c:v>40550.479247685187</c:v>
                </c:pt>
                <c:pt idx="3548">
                  <c:v>40550.479247685187</c:v>
                </c:pt>
                <c:pt idx="3549">
                  <c:v>40550.479259259257</c:v>
                </c:pt>
                <c:pt idx="3550">
                  <c:v>40550.479259259257</c:v>
                </c:pt>
                <c:pt idx="3551">
                  <c:v>40550.479259259257</c:v>
                </c:pt>
                <c:pt idx="3552">
                  <c:v>40550.479259259257</c:v>
                </c:pt>
                <c:pt idx="3553">
                  <c:v>40550.479259259257</c:v>
                </c:pt>
                <c:pt idx="3554">
                  <c:v>40550.479259259257</c:v>
                </c:pt>
                <c:pt idx="3555">
                  <c:v>40550.479270833333</c:v>
                </c:pt>
                <c:pt idx="3556">
                  <c:v>40550.479270833333</c:v>
                </c:pt>
                <c:pt idx="3557">
                  <c:v>40550.479270833333</c:v>
                </c:pt>
                <c:pt idx="3558">
                  <c:v>40550.479270833333</c:v>
                </c:pt>
                <c:pt idx="3559">
                  <c:v>40550.479270833333</c:v>
                </c:pt>
                <c:pt idx="3560">
                  <c:v>40550.479270833333</c:v>
                </c:pt>
                <c:pt idx="3561">
                  <c:v>40550.47928240741</c:v>
                </c:pt>
                <c:pt idx="3562">
                  <c:v>40550.47928240741</c:v>
                </c:pt>
                <c:pt idx="3563">
                  <c:v>40550.47928240741</c:v>
                </c:pt>
                <c:pt idx="3564">
                  <c:v>40550.47928240741</c:v>
                </c:pt>
                <c:pt idx="3565">
                  <c:v>40550.47928240741</c:v>
                </c:pt>
                <c:pt idx="3566">
                  <c:v>40550.47928240741</c:v>
                </c:pt>
                <c:pt idx="3567">
                  <c:v>40550.47929398148</c:v>
                </c:pt>
                <c:pt idx="3568">
                  <c:v>40550.47929398148</c:v>
                </c:pt>
                <c:pt idx="3569">
                  <c:v>40550.47929398148</c:v>
                </c:pt>
                <c:pt idx="3570">
                  <c:v>40550.47929398148</c:v>
                </c:pt>
                <c:pt idx="3571">
                  <c:v>40550.47929398148</c:v>
                </c:pt>
                <c:pt idx="3572">
                  <c:v>40550.47929398148</c:v>
                </c:pt>
                <c:pt idx="3573">
                  <c:v>40550.479305555556</c:v>
                </c:pt>
                <c:pt idx="3574">
                  <c:v>40550.479305555556</c:v>
                </c:pt>
                <c:pt idx="3575">
                  <c:v>40550.479305555556</c:v>
                </c:pt>
                <c:pt idx="3576">
                  <c:v>40550.479305555556</c:v>
                </c:pt>
                <c:pt idx="3577">
                  <c:v>40550.479305555556</c:v>
                </c:pt>
                <c:pt idx="3578">
                  <c:v>40550.479305555556</c:v>
                </c:pt>
                <c:pt idx="3579">
                  <c:v>40550.479317129626</c:v>
                </c:pt>
                <c:pt idx="3580">
                  <c:v>40550.479317129626</c:v>
                </c:pt>
                <c:pt idx="3581">
                  <c:v>40550.479317129626</c:v>
                </c:pt>
                <c:pt idx="3582">
                  <c:v>40550.479317129626</c:v>
                </c:pt>
                <c:pt idx="3583">
                  <c:v>40550.479317129626</c:v>
                </c:pt>
                <c:pt idx="3584">
                  <c:v>40550.479317129626</c:v>
                </c:pt>
                <c:pt idx="3585">
                  <c:v>40550.479317129626</c:v>
                </c:pt>
                <c:pt idx="3586">
                  <c:v>40550.479328703703</c:v>
                </c:pt>
                <c:pt idx="3587">
                  <c:v>40550.479328703703</c:v>
                </c:pt>
                <c:pt idx="3588">
                  <c:v>40550.479328703703</c:v>
                </c:pt>
                <c:pt idx="3589">
                  <c:v>40550.479328703703</c:v>
                </c:pt>
                <c:pt idx="3590">
                  <c:v>40550.479328703703</c:v>
                </c:pt>
                <c:pt idx="3591">
                  <c:v>40550.479328703703</c:v>
                </c:pt>
                <c:pt idx="3592">
                  <c:v>40550.47934027778</c:v>
                </c:pt>
                <c:pt idx="3593">
                  <c:v>40550.47934027778</c:v>
                </c:pt>
                <c:pt idx="3594">
                  <c:v>40550.47934027778</c:v>
                </c:pt>
                <c:pt idx="3595">
                  <c:v>40550.47934027778</c:v>
                </c:pt>
                <c:pt idx="3596">
                  <c:v>40550.47934027778</c:v>
                </c:pt>
                <c:pt idx="3597">
                  <c:v>40550.47934027778</c:v>
                </c:pt>
                <c:pt idx="3598">
                  <c:v>40550.479351851849</c:v>
                </c:pt>
                <c:pt idx="3599">
                  <c:v>40550.479351851849</c:v>
                </c:pt>
                <c:pt idx="3600">
                  <c:v>40550.479351851849</c:v>
                </c:pt>
                <c:pt idx="3601">
                  <c:v>40550.479351851849</c:v>
                </c:pt>
                <c:pt idx="3602">
                  <c:v>40550.479351851849</c:v>
                </c:pt>
                <c:pt idx="3603">
                  <c:v>40550.479351851849</c:v>
                </c:pt>
                <c:pt idx="3604">
                  <c:v>40550.479363425926</c:v>
                </c:pt>
                <c:pt idx="3605">
                  <c:v>40550.479363425926</c:v>
                </c:pt>
                <c:pt idx="3606">
                  <c:v>40550.479363425926</c:v>
                </c:pt>
                <c:pt idx="3607">
                  <c:v>40550.479363425926</c:v>
                </c:pt>
                <c:pt idx="3608">
                  <c:v>40550.479363425926</c:v>
                </c:pt>
                <c:pt idx="3609">
                  <c:v>40550.479363425926</c:v>
                </c:pt>
                <c:pt idx="3610">
                  <c:v>40550.479375000003</c:v>
                </c:pt>
                <c:pt idx="3611">
                  <c:v>40550.479375000003</c:v>
                </c:pt>
                <c:pt idx="3612">
                  <c:v>40550.479375000003</c:v>
                </c:pt>
                <c:pt idx="3613">
                  <c:v>40550.479375000003</c:v>
                </c:pt>
                <c:pt idx="3614">
                  <c:v>40550.479375000003</c:v>
                </c:pt>
                <c:pt idx="3615">
                  <c:v>40550.479375000003</c:v>
                </c:pt>
                <c:pt idx="3616">
                  <c:v>40550.479386574072</c:v>
                </c:pt>
                <c:pt idx="3617">
                  <c:v>40550.479386574072</c:v>
                </c:pt>
                <c:pt idx="3618">
                  <c:v>40550.479386574072</c:v>
                </c:pt>
                <c:pt idx="3619">
                  <c:v>40550.479386574072</c:v>
                </c:pt>
                <c:pt idx="3620">
                  <c:v>40550.479386574072</c:v>
                </c:pt>
                <c:pt idx="3621">
                  <c:v>40550.479386574072</c:v>
                </c:pt>
                <c:pt idx="3622">
                  <c:v>40550.479398148149</c:v>
                </c:pt>
                <c:pt idx="3623">
                  <c:v>40550.479398148149</c:v>
                </c:pt>
                <c:pt idx="3624">
                  <c:v>40550.479398148149</c:v>
                </c:pt>
                <c:pt idx="3625">
                  <c:v>40550.479398148149</c:v>
                </c:pt>
                <c:pt idx="3626">
                  <c:v>40550.479398148149</c:v>
                </c:pt>
                <c:pt idx="3627">
                  <c:v>40550.479398148149</c:v>
                </c:pt>
                <c:pt idx="3628">
                  <c:v>40550.479409722226</c:v>
                </c:pt>
                <c:pt idx="3629">
                  <c:v>40550.479409722226</c:v>
                </c:pt>
                <c:pt idx="3630">
                  <c:v>40550.479409722226</c:v>
                </c:pt>
                <c:pt idx="3631">
                  <c:v>40550.479409722226</c:v>
                </c:pt>
                <c:pt idx="3632">
                  <c:v>40550.479409722226</c:v>
                </c:pt>
                <c:pt idx="3633">
                  <c:v>40550.479409722226</c:v>
                </c:pt>
                <c:pt idx="3634">
                  <c:v>40550.479421296295</c:v>
                </c:pt>
                <c:pt idx="3635">
                  <c:v>40550.479421296295</c:v>
                </c:pt>
                <c:pt idx="3636">
                  <c:v>40550.479421296295</c:v>
                </c:pt>
                <c:pt idx="3637">
                  <c:v>40550.479421296295</c:v>
                </c:pt>
                <c:pt idx="3638">
                  <c:v>40550.479421296295</c:v>
                </c:pt>
                <c:pt idx="3639">
                  <c:v>40550.479421296295</c:v>
                </c:pt>
                <c:pt idx="3640">
                  <c:v>40550.479432870372</c:v>
                </c:pt>
                <c:pt idx="3641">
                  <c:v>40550.479432870372</c:v>
                </c:pt>
                <c:pt idx="3642">
                  <c:v>40550.479432870372</c:v>
                </c:pt>
                <c:pt idx="3643">
                  <c:v>40550.479432870372</c:v>
                </c:pt>
                <c:pt idx="3644">
                  <c:v>40550.479432870372</c:v>
                </c:pt>
                <c:pt idx="3645">
                  <c:v>40550.479432870372</c:v>
                </c:pt>
                <c:pt idx="3646">
                  <c:v>40550.479444444441</c:v>
                </c:pt>
                <c:pt idx="3647">
                  <c:v>40550.479444444441</c:v>
                </c:pt>
                <c:pt idx="3648">
                  <c:v>40550.479444444441</c:v>
                </c:pt>
                <c:pt idx="3649">
                  <c:v>40550.479444444441</c:v>
                </c:pt>
                <c:pt idx="3650">
                  <c:v>40550.479444444441</c:v>
                </c:pt>
                <c:pt idx="3651">
                  <c:v>40550.479444444441</c:v>
                </c:pt>
                <c:pt idx="3652">
                  <c:v>40550.479456018518</c:v>
                </c:pt>
                <c:pt idx="3653">
                  <c:v>40550.479456018518</c:v>
                </c:pt>
                <c:pt idx="3654">
                  <c:v>40550.479456018518</c:v>
                </c:pt>
                <c:pt idx="3655">
                  <c:v>40550.479456018518</c:v>
                </c:pt>
                <c:pt idx="3656">
                  <c:v>40550.479456018518</c:v>
                </c:pt>
                <c:pt idx="3657">
                  <c:v>40550.479456018518</c:v>
                </c:pt>
                <c:pt idx="3658">
                  <c:v>40550.479456018518</c:v>
                </c:pt>
                <c:pt idx="3659">
                  <c:v>40550.479467592595</c:v>
                </c:pt>
                <c:pt idx="3660">
                  <c:v>40550.479467592595</c:v>
                </c:pt>
                <c:pt idx="3661">
                  <c:v>40550.479467592595</c:v>
                </c:pt>
                <c:pt idx="3662">
                  <c:v>40550.479467592595</c:v>
                </c:pt>
                <c:pt idx="3663">
                  <c:v>40550.479467592595</c:v>
                </c:pt>
                <c:pt idx="3664">
                  <c:v>40550.479467592595</c:v>
                </c:pt>
                <c:pt idx="3665">
                  <c:v>40550.479479166665</c:v>
                </c:pt>
                <c:pt idx="3666">
                  <c:v>40550.479479166665</c:v>
                </c:pt>
                <c:pt idx="3667">
                  <c:v>40550.479479166665</c:v>
                </c:pt>
                <c:pt idx="3668">
                  <c:v>40550.479479166665</c:v>
                </c:pt>
                <c:pt idx="3669">
                  <c:v>40550.479479166665</c:v>
                </c:pt>
                <c:pt idx="3670">
                  <c:v>40550.479479166665</c:v>
                </c:pt>
                <c:pt idx="3671">
                  <c:v>40550.479490740741</c:v>
                </c:pt>
                <c:pt idx="3672">
                  <c:v>40550.479490740741</c:v>
                </c:pt>
                <c:pt idx="3673">
                  <c:v>40550.479490740741</c:v>
                </c:pt>
                <c:pt idx="3674">
                  <c:v>40550.479490740741</c:v>
                </c:pt>
                <c:pt idx="3675">
                  <c:v>40550.479490740741</c:v>
                </c:pt>
                <c:pt idx="3676">
                  <c:v>40550.479490740741</c:v>
                </c:pt>
                <c:pt idx="3677">
                  <c:v>40550.479502314818</c:v>
                </c:pt>
                <c:pt idx="3678">
                  <c:v>40550.479502314818</c:v>
                </c:pt>
                <c:pt idx="3679">
                  <c:v>40550.479502314818</c:v>
                </c:pt>
                <c:pt idx="3680">
                  <c:v>40550.479502314818</c:v>
                </c:pt>
                <c:pt idx="3681">
                  <c:v>40550.479502314818</c:v>
                </c:pt>
                <c:pt idx="3682">
                  <c:v>40550.479502314818</c:v>
                </c:pt>
                <c:pt idx="3683">
                  <c:v>40550.479513888888</c:v>
                </c:pt>
                <c:pt idx="3684">
                  <c:v>40550.479513888888</c:v>
                </c:pt>
                <c:pt idx="3685">
                  <c:v>40550.479513888888</c:v>
                </c:pt>
                <c:pt idx="3686">
                  <c:v>40550.479513888888</c:v>
                </c:pt>
                <c:pt idx="3687">
                  <c:v>40550.479513888888</c:v>
                </c:pt>
                <c:pt idx="3688">
                  <c:v>40550.479513888888</c:v>
                </c:pt>
                <c:pt idx="3689">
                  <c:v>40550.479525462964</c:v>
                </c:pt>
                <c:pt idx="3690">
                  <c:v>40550.479525462964</c:v>
                </c:pt>
                <c:pt idx="3691">
                  <c:v>40550.479525462964</c:v>
                </c:pt>
                <c:pt idx="3692">
                  <c:v>40550.479525462964</c:v>
                </c:pt>
                <c:pt idx="3693">
                  <c:v>40550.479525462964</c:v>
                </c:pt>
                <c:pt idx="3694">
                  <c:v>40550.479525462964</c:v>
                </c:pt>
                <c:pt idx="3695">
                  <c:v>40550.479537037034</c:v>
                </c:pt>
                <c:pt idx="3696">
                  <c:v>40550.479537037034</c:v>
                </c:pt>
                <c:pt idx="3697">
                  <c:v>40550.479537037034</c:v>
                </c:pt>
                <c:pt idx="3698">
                  <c:v>40550.479537037034</c:v>
                </c:pt>
                <c:pt idx="3699">
                  <c:v>40550.479537037034</c:v>
                </c:pt>
                <c:pt idx="3700">
                  <c:v>40550.479537037034</c:v>
                </c:pt>
                <c:pt idx="3701">
                  <c:v>40550.479548611111</c:v>
                </c:pt>
                <c:pt idx="3702">
                  <c:v>40550.479548611111</c:v>
                </c:pt>
                <c:pt idx="3703">
                  <c:v>40550.479548611111</c:v>
                </c:pt>
                <c:pt idx="3704">
                  <c:v>40550.479548611111</c:v>
                </c:pt>
                <c:pt idx="3705">
                  <c:v>40550.479548611111</c:v>
                </c:pt>
                <c:pt idx="3706">
                  <c:v>40550.479548611111</c:v>
                </c:pt>
                <c:pt idx="3707">
                  <c:v>40550.479560185187</c:v>
                </c:pt>
                <c:pt idx="3708">
                  <c:v>40550.479560185187</c:v>
                </c:pt>
                <c:pt idx="3709">
                  <c:v>40550.479560185187</c:v>
                </c:pt>
                <c:pt idx="3710">
                  <c:v>40550.479560185187</c:v>
                </c:pt>
                <c:pt idx="3711">
                  <c:v>40550.479560185187</c:v>
                </c:pt>
                <c:pt idx="3712">
                  <c:v>40550.479560185187</c:v>
                </c:pt>
                <c:pt idx="3713">
                  <c:v>40550.479571759257</c:v>
                </c:pt>
                <c:pt idx="3714">
                  <c:v>40550.479571759257</c:v>
                </c:pt>
                <c:pt idx="3715">
                  <c:v>40550.479571759257</c:v>
                </c:pt>
                <c:pt idx="3716">
                  <c:v>40550.479571759257</c:v>
                </c:pt>
                <c:pt idx="3717">
                  <c:v>40550.479571759257</c:v>
                </c:pt>
                <c:pt idx="3718">
                  <c:v>40550.479571759257</c:v>
                </c:pt>
                <c:pt idx="3719">
                  <c:v>40550.479571759257</c:v>
                </c:pt>
                <c:pt idx="3720">
                  <c:v>40550.479583333334</c:v>
                </c:pt>
                <c:pt idx="3721">
                  <c:v>40550.479583333334</c:v>
                </c:pt>
                <c:pt idx="3722">
                  <c:v>40550.479583333334</c:v>
                </c:pt>
                <c:pt idx="3723">
                  <c:v>40550.479583333334</c:v>
                </c:pt>
                <c:pt idx="3724">
                  <c:v>40550.479583333334</c:v>
                </c:pt>
                <c:pt idx="3725">
                  <c:v>40550.479583333334</c:v>
                </c:pt>
                <c:pt idx="3726">
                  <c:v>40550.479594907411</c:v>
                </c:pt>
                <c:pt idx="3727">
                  <c:v>40550.479594907411</c:v>
                </c:pt>
                <c:pt idx="3728">
                  <c:v>40550.479594907411</c:v>
                </c:pt>
                <c:pt idx="3729">
                  <c:v>40550.479594907411</c:v>
                </c:pt>
                <c:pt idx="3730">
                  <c:v>40550.479594907411</c:v>
                </c:pt>
                <c:pt idx="3731">
                  <c:v>40550.479594907411</c:v>
                </c:pt>
                <c:pt idx="3732">
                  <c:v>40550.47960648148</c:v>
                </c:pt>
                <c:pt idx="3733">
                  <c:v>40550.47960648148</c:v>
                </c:pt>
                <c:pt idx="3734">
                  <c:v>40550.47960648148</c:v>
                </c:pt>
                <c:pt idx="3735">
                  <c:v>40550.47960648148</c:v>
                </c:pt>
                <c:pt idx="3736">
                  <c:v>40550.47960648148</c:v>
                </c:pt>
                <c:pt idx="3737">
                  <c:v>40550.47960648148</c:v>
                </c:pt>
                <c:pt idx="3738">
                  <c:v>40550.479618055557</c:v>
                </c:pt>
                <c:pt idx="3739">
                  <c:v>40550.479618055557</c:v>
                </c:pt>
                <c:pt idx="3740">
                  <c:v>40550.479618055557</c:v>
                </c:pt>
                <c:pt idx="3741">
                  <c:v>40550.479618055557</c:v>
                </c:pt>
                <c:pt idx="3742">
                  <c:v>40550.479618055557</c:v>
                </c:pt>
                <c:pt idx="3743">
                  <c:v>40550.479618055557</c:v>
                </c:pt>
                <c:pt idx="3744">
                  <c:v>40550.479629629626</c:v>
                </c:pt>
                <c:pt idx="3745">
                  <c:v>40550.479629629626</c:v>
                </c:pt>
                <c:pt idx="3746">
                  <c:v>40550.479629629626</c:v>
                </c:pt>
                <c:pt idx="3747">
                  <c:v>40550.479629629626</c:v>
                </c:pt>
                <c:pt idx="3748">
                  <c:v>40550.479629629626</c:v>
                </c:pt>
                <c:pt idx="3749">
                  <c:v>40550.479629629626</c:v>
                </c:pt>
                <c:pt idx="3750">
                  <c:v>40550.479641203703</c:v>
                </c:pt>
                <c:pt idx="3751">
                  <c:v>40550.479641203703</c:v>
                </c:pt>
                <c:pt idx="3752">
                  <c:v>40550.479641203703</c:v>
                </c:pt>
                <c:pt idx="3753">
                  <c:v>40550.479641203703</c:v>
                </c:pt>
                <c:pt idx="3754">
                  <c:v>40550.479641203703</c:v>
                </c:pt>
                <c:pt idx="3755">
                  <c:v>40550.479641203703</c:v>
                </c:pt>
                <c:pt idx="3756">
                  <c:v>40550.47965277778</c:v>
                </c:pt>
                <c:pt idx="3757">
                  <c:v>40550.47965277778</c:v>
                </c:pt>
                <c:pt idx="3758">
                  <c:v>40550.47965277778</c:v>
                </c:pt>
                <c:pt idx="3759">
                  <c:v>40550.47965277778</c:v>
                </c:pt>
                <c:pt idx="3760">
                  <c:v>40550.47965277778</c:v>
                </c:pt>
                <c:pt idx="3761">
                  <c:v>40550.47965277778</c:v>
                </c:pt>
                <c:pt idx="3762">
                  <c:v>40550.479664351849</c:v>
                </c:pt>
                <c:pt idx="3763">
                  <c:v>40550.479664351849</c:v>
                </c:pt>
                <c:pt idx="3764">
                  <c:v>40550.479664351849</c:v>
                </c:pt>
                <c:pt idx="3765">
                  <c:v>40550.479664351849</c:v>
                </c:pt>
                <c:pt idx="3766">
                  <c:v>40550.479664351849</c:v>
                </c:pt>
                <c:pt idx="3767">
                  <c:v>40550.479664351849</c:v>
                </c:pt>
                <c:pt idx="3768">
                  <c:v>40550.479675925926</c:v>
                </c:pt>
                <c:pt idx="3769">
                  <c:v>40550.479675925926</c:v>
                </c:pt>
                <c:pt idx="3770">
                  <c:v>40550.479675925926</c:v>
                </c:pt>
                <c:pt idx="3771">
                  <c:v>40550.479675925926</c:v>
                </c:pt>
                <c:pt idx="3772">
                  <c:v>40550.479675925926</c:v>
                </c:pt>
                <c:pt idx="3773">
                  <c:v>40550.479675925926</c:v>
                </c:pt>
                <c:pt idx="3774">
                  <c:v>40550.479687500003</c:v>
                </c:pt>
                <c:pt idx="3775">
                  <c:v>40550.479687500003</c:v>
                </c:pt>
                <c:pt idx="3776">
                  <c:v>40550.479687500003</c:v>
                </c:pt>
                <c:pt idx="3777">
                  <c:v>40550.479687500003</c:v>
                </c:pt>
                <c:pt idx="3778">
                  <c:v>40550.479687500003</c:v>
                </c:pt>
                <c:pt idx="3779">
                  <c:v>40550.479687500003</c:v>
                </c:pt>
                <c:pt idx="3780">
                  <c:v>40550.479699074072</c:v>
                </c:pt>
                <c:pt idx="3781">
                  <c:v>40550.479699074072</c:v>
                </c:pt>
                <c:pt idx="3782">
                  <c:v>40550.479699074072</c:v>
                </c:pt>
                <c:pt idx="3783">
                  <c:v>40550.479699074072</c:v>
                </c:pt>
                <c:pt idx="3784">
                  <c:v>40550.479699074072</c:v>
                </c:pt>
                <c:pt idx="3785">
                  <c:v>40550.479699074072</c:v>
                </c:pt>
                <c:pt idx="3786">
                  <c:v>40550.479699074072</c:v>
                </c:pt>
                <c:pt idx="3787">
                  <c:v>40550.479710648149</c:v>
                </c:pt>
                <c:pt idx="3788">
                  <c:v>40550.479710648149</c:v>
                </c:pt>
                <c:pt idx="3789">
                  <c:v>40550.479710648149</c:v>
                </c:pt>
                <c:pt idx="3790">
                  <c:v>40550.479710648149</c:v>
                </c:pt>
                <c:pt idx="3791">
                  <c:v>40550.479710648149</c:v>
                </c:pt>
                <c:pt idx="3792">
                  <c:v>40550.479710648149</c:v>
                </c:pt>
                <c:pt idx="3793">
                  <c:v>40550.479722222219</c:v>
                </c:pt>
                <c:pt idx="3794">
                  <c:v>40550.479722222219</c:v>
                </c:pt>
                <c:pt idx="3795">
                  <c:v>40550.479722222219</c:v>
                </c:pt>
                <c:pt idx="3796">
                  <c:v>40550.479722222219</c:v>
                </c:pt>
                <c:pt idx="3797">
                  <c:v>40550.479722222219</c:v>
                </c:pt>
                <c:pt idx="3798">
                  <c:v>40550.479722222219</c:v>
                </c:pt>
                <c:pt idx="3799">
                  <c:v>40550.479733796295</c:v>
                </c:pt>
                <c:pt idx="3800">
                  <c:v>40550.479733796295</c:v>
                </c:pt>
                <c:pt idx="3801">
                  <c:v>40550.479733796295</c:v>
                </c:pt>
                <c:pt idx="3802">
                  <c:v>40550.479733796295</c:v>
                </c:pt>
                <c:pt idx="3803">
                  <c:v>40550.479733796295</c:v>
                </c:pt>
                <c:pt idx="3804">
                  <c:v>40550.479733796295</c:v>
                </c:pt>
                <c:pt idx="3805">
                  <c:v>40550.479745370372</c:v>
                </c:pt>
                <c:pt idx="3806">
                  <c:v>40550.479745370372</c:v>
                </c:pt>
                <c:pt idx="3807">
                  <c:v>40550.479745370372</c:v>
                </c:pt>
                <c:pt idx="3808">
                  <c:v>40550.479745370372</c:v>
                </c:pt>
                <c:pt idx="3809">
                  <c:v>40550.479745370372</c:v>
                </c:pt>
                <c:pt idx="3810">
                  <c:v>40550.479745370372</c:v>
                </c:pt>
                <c:pt idx="3811">
                  <c:v>40550.479756944442</c:v>
                </c:pt>
                <c:pt idx="3812">
                  <c:v>40550.479756944442</c:v>
                </c:pt>
                <c:pt idx="3813">
                  <c:v>40550.479756944442</c:v>
                </c:pt>
                <c:pt idx="3814">
                  <c:v>40550.479756944442</c:v>
                </c:pt>
                <c:pt idx="3815">
                  <c:v>40550.479756944442</c:v>
                </c:pt>
                <c:pt idx="3816">
                  <c:v>40550.479756944442</c:v>
                </c:pt>
                <c:pt idx="3817">
                  <c:v>40550.479756944442</c:v>
                </c:pt>
                <c:pt idx="3818">
                  <c:v>40550.479768518519</c:v>
                </c:pt>
                <c:pt idx="3819">
                  <c:v>40550.479768518519</c:v>
                </c:pt>
                <c:pt idx="3820">
                  <c:v>40550.479768518519</c:v>
                </c:pt>
                <c:pt idx="3821">
                  <c:v>40550.479768518519</c:v>
                </c:pt>
                <c:pt idx="3822">
                  <c:v>40550.479768518519</c:v>
                </c:pt>
                <c:pt idx="3823">
                  <c:v>40550.479768518519</c:v>
                </c:pt>
                <c:pt idx="3824">
                  <c:v>40550.479780092595</c:v>
                </c:pt>
                <c:pt idx="3825">
                  <c:v>40550.479780092595</c:v>
                </c:pt>
                <c:pt idx="3826">
                  <c:v>40550.479780092595</c:v>
                </c:pt>
                <c:pt idx="3827">
                  <c:v>40550.479780092595</c:v>
                </c:pt>
                <c:pt idx="3828">
                  <c:v>40550.479780092595</c:v>
                </c:pt>
                <c:pt idx="3829">
                  <c:v>40550.479780092595</c:v>
                </c:pt>
                <c:pt idx="3830">
                  <c:v>40550.479791666665</c:v>
                </c:pt>
                <c:pt idx="3831">
                  <c:v>40550.479791666665</c:v>
                </c:pt>
                <c:pt idx="3832">
                  <c:v>40550.479791666665</c:v>
                </c:pt>
                <c:pt idx="3833">
                  <c:v>40550.479791666665</c:v>
                </c:pt>
                <c:pt idx="3834">
                  <c:v>40550.479791666665</c:v>
                </c:pt>
                <c:pt idx="3835">
                  <c:v>40550.479791666665</c:v>
                </c:pt>
                <c:pt idx="3836">
                  <c:v>40550.479803240742</c:v>
                </c:pt>
                <c:pt idx="3837">
                  <c:v>40550.479803240742</c:v>
                </c:pt>
                <c:pt idx="3838">
                  <c:v>40550.479803240742</c:v>
                </c:pt>
                <c:pt idx="3839">
                  <c:v>40550.479803240742</c:v>
                </c:pt>
                <c:pt idx="3840">
                  <c:v>40550.479803240742</c:v>
                </c:pt>
                <c:pt idx="3841">
                  <c:v>40550.479803240742</c:v>
                </c:pt>
                <c:pt idx="3842">
                  <c:v>40550.479814814818</c:v>
                </c:pt>
                <c:pt idx="3843">
                  <c:v>40550.479814814818</c:v>
                </c:pt>
                <c:pt idx="3844">
                  <c:v>40550.479814814818</c:v>
                </c:pt>
                <c:pt idx="3845">
                  <c:v>40550.479814814818</c:v>
                </c:pt>
                <c:pt idx="3846">
                  <c:v>40550.479814814818</c:v>
                </c:pt>
                <c:pt idx="3847">
                  <c:v>40550.479814814818</c:v>
                </c:pt>
                <c:pt idx="3848">
                  <c:v>40550.479826388888</c:v>
                </c:pt>
                <c:pt idx="3849">
                  <c:v>40550.479826388888</c:v>
                </c:pt>
                <c:pt idx="3850">
                  <c:v>40550.479826388888</c:v>
                </c:pt>
                <c:pt idx="3851">
                  <c:v>40550.479826388888</c:v>
                </c:pt>
                <c:pt idx="3852">
                  <c:v>40550.479826388888</c:v>
                </c:pt>
                <c:pt idx="3853">
                  <c:v>40550.479826388888</c:v>
                </c:pt>
                <c:pt idx="3854">
                  <c:v>40550.479837962965</c:v>
                </c:pt>
                <c:pt idx="3855">
                  <c:v>40550.479837962965</c:v>
                </c:pt>
                <c:pt idx="3856">
                  <c:v>40550.479837962965</c:v>
                </c:pt>
                <c:pt idx="3857">
                  <c:v>40550.479837962965</c:v>
                </c:pt>
                <c:pt idx="3858">
                  <c:v>40550.479837962965</c:v>
                </c:pt>
                <c:pt idx="3859">
                  <c:v>40550.479837962965</c:v>
                </c:pt>
                <c:pt idx="3860">
                  <c:v>40550.479849537034</c:v>
                </c:pt>
                <c:pt idx="3861">
                  <c:v>40550.479849537034</c:v>
                </c:pt>
                <c:pt idx="3862">
                  <c:v>40550.479849537034</c:v>
                </c:pt>
                <c:pt idx="3863">
                  <c:v>40550.479849537034</c:v>
                </c:pt>
                <c:pt idx="3864">
                  <c:v>40550.479849537034</c:v>
                </c:pt>
                <c:pt idx="3865">
                  <c:v>40550.479849537034</c:v>
                </c:pt>
                <c:pt idx="3866">
                  <c:v>40550.479849537034</c:v>
                </c:pt>
                <c:pt idx="3867">
                  <c:v>40550.479861111111</c:v>
                </c:pt>
                <c:pt idx="3868">
                  <c:v>40550.479861111111</c:v>
                </c:pt>
                <c:pt idx="3869">
                  <c:v>40550.479861111111</c:v>
                </c:pt>
                <c:pt idx="3870">
                  <c:v>40550.479861111111</c:v>
                </c:pt>
                <c:pt idx="3871">
                  <c:v>40550.479861111111</c:v>
                </c:pt>
                <c:pt idx="3872">
                  <c:v>40550.479861111111</c:v>
                </c:pt>
                <c:pt idx="3873">
                  <c:v>40550.479872685188</c:v>
                </c:pt>
                <c:pt idx="3874">
                  <c:v>40550.479872685188</c:v>
                </c:pt>
                <c:pt idx="3875">
                  <c:v>40550.479872685188</c:v>
                </c:pt>
                <c:pt idx="3876">
                  <c:v>40550.479872685188</c:v>
                </c:pt>
                <c:pt idx="3877">
                  <c:v>40550.479872685188</c:v>
                </c:pt>
                <c:pt idx="3878">
                  <c:v>40550.479872685188</c:v>
                </c:pt>
                <c:pt idx="3879">
                  <c:v>40550.479884259257</c:v>
                </c:pt>
                <c:pt idx="3880">
                  <c:v>40550.479884259257</c:v>
                </c:pt>
                <c:pt idx="3881">
                  <c:v>40550.479884259257</c:v>
                </c:pt>
                <c:pt idx="3882">
                  <c:v>40550.479884259257</c:v>
                </c:pt>
                <c:pt idx="3883">
                  <c:v>40550.479884259257</c:v>
                </c:pt>
                <c:pt idx="3884">
                  <c:v>40550.479884259257</c:v>
                </c:pt>
                <c:pt idx="3885">
                  <c:v>40550.479895833334</c:v>
                </c:pt>
                <c:pt idx="3886">
                  <c:v>40550.479895833334</c:v>
                </c:pt>
                <c:pt idx="3887">
                  <c:v>40550.479895833334</c:v>
                </c:pt>
                <c:pt idx="3888">
                  <c:v>40550.479895833334</c:v>
                </c:pt>
                <c:pt idx="3889">
                  <c:v>40550.479895833334</c:v>
                </c:pt>
                <c:pt idx="3890">
                  <c:v>40550.479895833334</c:v>
                </c:pt>
                <c:pt idx="3891">
                  <c:v>40550.480173611111</c:v>
                </c:pt>
                <c:pt idx="3892">
                  <c:v>40550.480185185188</c:v>
                </c:pt>
                <c:pt idx="3893">
                  <c:v>40550.480196759258</c:v>
                </c:pt>
                <c:pt idx="3894">
                  <c:v>40550.480208333334</c:v>
                </c:pt>
                <c:pt idx="3895">
                  <c:v>40550.480208333334</c:v>
                </c:pt>
                <c:pt idx="3896">
                  <c:v>40550.480219907404</c:v>
                </c:pt>
                <c:pt idx="3897">
                  <c:v>40550.480231481481</c:v>
                </c:pt>
                <c:pt idx="3898">
                  <c:v>40550.480243055557</c:v>
                </c:pt>
                <c:pt idx="3899">
                  <c:v>40550.480254629627</c:v>
                </c:pt>
                <c:pt idx="3900">
                  <c:v>40550.480254629627</c:v>
                </c:pt>
                <c:pt idx="3901">
                  <c:v>40550.480266203704</c:v>
                </c:pt>
                <c:pt idx="3902">
                  <c:v>40550.48027777778</c:v>
                </c:pt>
                <c:pt idx="3903">
                  <c:v>40550.48028935185</c:v>
                </c:pt>
                <c:pt idx="3904">
                  <c:v>40550.480300925927</c:v>
                </c:pt>
                <c:pt idx="3905">
                  <c:v>40550.480300925927</c:v>
                </c:pt>
                <c:pt idx="3906">
                  <c:v>40550.480312500003</c:v>
                </c:pt>
                <c:pt idx="3907">
                  <c:v>40550.480324074073</c:v>
                </c:pt>
                <c:pt idx="3908">
                  <c:v>40550.48033564815</c:v>
                </c:pt>
                <c:pt idx="3909">
                  <c:v>40550.480347222219</c:v>
                </c:pt>
                <c:pt idx="3910">
                  <c:v>40550.480358796296</c:v>
                </c:pt>
                <c:pt idx="3911">
                  <c:v>40550.480358796296</c:v>
                </c:pt>
                <c:pt idx="3912">
                  <c:v>40550.480370370373</c:v>
                </c:pt>
                <c:pt idx="3913">
                  <c:v>40550.480381944442</c:v>
                </c:pt>
                <c:pt idx="3914">
                  <c:v>40550.480393518519</c:v>
                </c:pt>
                <c:pt idx="3915">
                  <c:v>40550.480405092596</c:v>
                </c:pt>
                <c:pt idx="3916">
                  <c:v>40550.480405092596</c:v>
                </c:pt>
                <c:pt idx="3917">
                  <c:v>40550.480416666665</c:v>
                </c:pt>
                <c:pt idx="3918">
                  <c:v>40550.480428240742</c:v>
                </c:pt>
                <c:pt idx="3919">
                  <c:v>40550.480439814812</c:v>
                </c:pt>
                <c:pt idx="3920">
                  <c:v>40550.480451388888</c:v>
                </c:pt>
                <c:pt idx="3921">
                  <c:v>40550.480451388888</c:v>
                </c:pt>
                <c:pt idx="3922">
                  <c:v>40550.480462962965</c:v>
                </c:pt>
                <c:pt idx="3923">
                  <c:v>40550.480474537035</c:v>
                </c:pt>
                <c:pt idx="3924">
                  <c:v>40550.480486111112</c:v>
                </c:pt>
                <c:pt idx="3925">
                  <c:v>40550.480497685188</c:v>
                </c:pt>
                <c:pt idx="3926">
                  <c:v>40550.480497685188</c:v>
                </c:pt>
                <c:pt idx="3927">
                  <c:v>40550.480509259258</c:v>
                </c:pt>
                <c:pt idx="3928">
                  <c:v>40550.480520833335</c:v>
                </c:pt>
                <c:pt idx="3929">
                  <c:v>40550.480532407404</c:v>
                </c:pt>
                <c:pt idx="3930">
                  <c:v>40550.480543981481</c:v>
                </c:pt>
                <c:pt idx="3931">
                  <c:v>40550.480543981481</c:v>
                </c:pt>
                <c:pt idx="3932">
                  <c:v>40550.480555555558</c:v>
                </c:pt>
                <c:pt idx="3933">
                  <c:v>40550.480567129627</c:v>
                </c:pt>
                <c:pt idx="3934">
                  <c:v>40550.480578703704</c:v>
                </c:pt>
                <c:pt idx="3935">
                  <c:v>40550.480590277781</c:v>
                </c:pt>
                <c:pt idx="3936">
                  <c:v>40550.480590277781</c:v>
                </c:pt>
                <c:pt idx="3937">
                  <c:v>40550.48060185185</c:v>
                </c:pt>
                <c:pt idx="3938">
                  <c:v>40550.480613425927</c:v>
                </c:pt>
                <c:pt idx="3939">
                  <c:v>40550.480624999997</c:v>
                </c:pt>
                <c:pt idx="3940">
                  <c:v>40550.480636574073</c:v>
                </c:pt>
                <c:pt idx="3941">
                  <c:v>40550.48064814815</c:v>
                </c:pt>
                <c:pt idx="3942">
                  <c:v>40550.48064814815</c:v>
                </c:pt>
                <c:pt idx="3943">
                  <c:v>40550.48065972222</c:v>
                </c:pt>
                <c:pt idx="3944">
                  <c:v>40550.480671296296</c:v>
                </c:pt>
                <c:pt idx="3945">
                  <c:v>40550.480682870373</c:v>
                </c:pt>
                <c:pt idx="3946">
                  <c:v>40550.480694444443</c:v>
                </c:pt>
                <c:pt idx="3947">
                  <c:v>40550.480694444443</c:v>
                </c:pt>
                <c:pt idx="3948">
                  <c:v>40550.480706018519</c:v>
                </c:pt>
                <c:pt idx="3949">
                  <c:v>40550.480717592596</c:v>
                </c:pt>
                <c:pt idx="3950">
                  <c:v>40550.480729166666</c:v>
                </c:pt>
                <c:pt idx="3951">
                  <c:v>40550.480740740742</c:v>
                </c:pt>
                <c:pt idx="3952">
                  <c:v>40550.480740740742</c:v>
                </c:pt>
                <c:pt idx="3953">
                  <c:v>40550.480752314812</c:v>
                </c:pt>
                <c:pt idx="3954">
                  <c:v>40550.480763888889</c:v>
                </c:pt>
                <c:pt idx="3955">
                  <c:v>40550.480775462966</c:v>
                </c:pt>
                <c:pt idx="3956">
                  <c:v>40550.480787037035</c:v>
                </c:pt>
                <c:pt idx="3957">
                  <c:v>40550.480787037035</c:v>
                </c:pt>
                <c:pt idx="3958">
                  <c:v>40550.480798611112</c:v>
                </c:pt>
                <c:pt idx="3959">
                  <c:v>40550.480810185189</c:v>
                </c:pt>
                <c:pt idx="3960">
                  <c:v>40550.480821759258</c:v>
                </c:pt>
                <c:pt idx="3961">
                  <c:v>40550.480833333335</c:v>
                </c:pt>
                <c:pt idx="3962">
                  <c:v>40550.480844907404</c:v>
                </c:pt>
                <c:pt idx="3963">
                  <c:v>40550.480844907404</c:v>
                </c:pt>
                <c:pt idx="3964">
                  <c:v>40550.480856481481</c:v>
                </c:pt>
                <c:pt idx="3965">
                  <c:v>40550.480868055558</c:v>
                </c:pt>
                <c:pt idx="3966">
                  <c:v>40550.480879629627</c:v>
                </c:pt>
                <c:pt idx="3967">
                  <c:v>40550.480891203704</c:v>
                </c:pt>
                <c:pt idx="3968">
                  <c:v>40550.480891203704</c:v>
                </c:pt>
                <c:pt idx="3969">
                  <c:v>40550.480902777781</c:v>
                </c:pt>
                <c:pt idx="3970">
                  <c:v>40550.480914351851</c:v>
                </c:pt>
                <c:pt idx="3971">
                  <c:v>40550.480925925927</c:v>
                </c:pt>
                <c:pt idx="3972">
                  <c:v>40550.480937499997</c:v>
                </c:pt>
                <c:pt idx="3973">
                  <c:v>40550.480937499997</c:v>
                </c:pt>
                <c:pt idx="3974">
                  <c:v>40550.480949074074</c:v>
                </c:pt>
                <c:pt idx="3975">
                  <c:v>40550.48096064815</c:v>
                </c:pt>
                <c:pt idx="3976">
                  <c:v>40550.48097222222</c:v>
                </c:pt>
                <c:pt idx="3977">
                  <c:v>40550.480983796297</c:v>
                </c:pt>
                <c:pt idx="3978">
                  <c:v>40550.480983796297</c:v>
                </c:pt>
                <c:pt idx="3979">
                  <c:v>40550.480995370373</c:v>
                </c:pt>
                <c:pt idx="3980">
                  <c:v>40550.481006944443</c:v>
                </c:pt>
                <c:pt idx="3981">
                  <c:v>40550.48101851852</c:v>
                </c:pt>
                <c:pt idx="3982">
                  <c:v>40550.481030092589</c:v>
                </c:pt>
                <c:pt idx="3983">
                  <c:v>40550.481030092589</c:v>
                </c:pt>
                <c:pt idx="3984">
                  <c:v>40550.481041666666</c:v>
                </c:pt>
                <c:pt idx="3985">
                  <c:v>40550.481053240743</c:v>
                </c:pt>
                <c:pt idx="3986">
                  <c:v>40550.481064814812</c:v>
                </c:pt>
                <c:pt idx="3987">
                  <c:v>40550.481076388889</c:v>
                </c:pt>
                <c:pt idx="3988">
                  <c:v>40550.481087962966</c:v>
                </c:pt>
                <c:pt idx="3989">
                  <c:v>40550.481087962966</c:v>
                </c:pt>
                <c:pt idx="3990">
                  <c:v>40550.481099537035</c:v>
                </c:pt>
                <c:pt idx="3991">
                  <c:v>40550.481111111112</c:v>
                </c:pt>
                <c:pt idx="3992">
                  <c:v>40550.481122685182</c:v>
                </c:pt>
                <c:pt idx="3993">
                  <c:v>40550.481134259258</c:v>
                </c:pt>
                <c:pt idx="3994">
                  <c:v>40550.481134259258</c:v>
                </c:pt>
                <c:pt idx="3995">
                  <c:v>40550.481145833335</c:v>
                </c:pt>
                <c:pt idx="3996">
                  <c:v>40550.481157407405</c:v>
                </c:pt>
                <c:pt idx="3997">
                  <c:v>40550.481168981481</c:v>
                </c:pt>
                <c:pt idx="3998">
                  <c:v>40550.481180555558</c:v>
                </c:pt>
                <c:pt idx="3999">
                  <c:v>40550.481180555558</c:v>
                </c:pt>
                <c:pt idx="4000">
                  <c:v>40550.481192129628</c:v>
                </c:pt>
                <c:pt idx="4001">
                  <c:v>40550.481203703705</c:v>
                </c:pt>
                <c:pt idx="4002">
                  <c:v>40550.481215277781</c:v>
                </c:pt>
                <c:pt idx="4003">
                  <c:v>40550.481226851851</c:v>
                </c:pt>
                <c:pt idx="4004">
                  <c:v>40550.481226851851</c:v>
                </c:pt>
                <c:pt idx="4005">
                  <c:v>40550.481238425928</c:v>
                </c:pt>
                <c:pt idx="4006">
                  <c:v>40550.481249999997</c:v>
                </c:pt>
                <c:pt idx="4007">
                  <c:v>40550.481261574074</c:v>
                </c:pt>
                <c:pt idx="4008">
                  <c:v>40550.481273148151</c:v>
                </c:pt>
                <c:pt idx="4009">
                  <c:v>40550.481273148151</c:v>
                </c:pt>
                <c:pt idx="4010">
                  <c:v>40550.48128472222</c:v>
                </c:pt>
                <c:pt idx="4011">
                  <c:v>40550.481296296297</c:v>
                </c:pt>
                <c:pt idx="4012">
                  <c:v>40550.481307870374</c:v>
                </c:pt>
                <c:pt idx="4013">
                  <c:v>40550.481319444443</c:v>
                </c:pt>
                <c:pt idx="4014">
                  <c:v>40550.48133101852</c:v>
                </c:pt>
                <c:pt idx="4015">
                  <c:v>40550.48133101852</c:v>
                </c:pt>
                <c:pt idx="4016">
                  <c:v>40550.481342592589</c:v>
                </c:pt>
                <c:pt idx="4017">
                  <c:v>40550.481354166666</c:v>
                </c:pt>
                <c:pt idx="4018">
                  <c:v>40550.481365740743</c:v>
                </c:pt>
                <c:pt idx="4019">
                  <c:v>40550.481377314813</c:v>
                </c:pt>
                <c:pt idx="4020">
                  <c:v>40550.481377314813</c:v>
                </c:pt>
                <c:pt idx="4021">
                  <c:v>40550.481388888889</c:v>
                </c:pt>
                <c:pt idx="4022">
                  <c:v>40550.481400462966</c:v>
                </c:pt>
                <c:pt idx="4023">
                  <c:v>40550.481412037036</c:v>
                </c:pt>
                <c:pt idx="4024">
                  <c:v>40550.481423611112</c:v>
                </c:pt>
                <c:pt idx="4025">
                  <c:v>40550.481423611112</c:v>
                </c:pt>
                <c:pt idx="4026">
                  <c:v>40550.481435185182</c:v>
                </c:pt>
                <c:pt idx="4027">
                  <c:v>40550.481446759259</c:v>
                </c:pt>
                <c:pt idx="4028">
                  <c:v>40550.481458333335</c:v>
                </c:pt>
                <c:pt idx="4029">
                  <c:v>40550.481469907405</c:v>
                </c:pt>
                <c:pt idx="4030">
                  <c:v>40550.481481481482</c:v>
                </c:pt>
                <c:pt idx="4031">
                  <c:v>40550.481481481482</c:v>
                </c:pt>
                <c:pt idx="4032">
                  <c:v>40550.481493055559</c:v>
                </c:pt>
                <c:pt idx="4033">
                  <c:v>40550.481504629628</c:v>
                </c:pt>
                <c:pt idx="4034">
                  <c:v>40550.481516203705</c:v>
                </c:pt>
                <c:pt idx="4035">
                  <c:v>40550.481527777774</c:v>
                </c:pt>
                <c:pt idx="4036">
                  <c:v>40550.481527777774</c:v>
                </c:pt>
                <c:pt idx="4037">
                  <c:v>40550.481539351851</c:v>
                </c:pt>
                <c:pt idx="4038">
                  <c:v>40550.481550925928</c:v>
                </c:pt>
                <c:pt idx="4039">
                  <c:v>40550.481562499997</c:v>
                </c:pt>
                <c:pt idx="4040">
                  <c:v>40550.481574074074</c:v>
                </c:pt>
                <c:pt idx="4041">
                  <c:v>40550.481574074074</c:v>
                </c:pt>
                <c:pt idx="4042">
                  <c:v>40550.481585648151</c:v>
                </c:pt>
                <c:pt idx="4043">
                  <c:v>40550.48159722222</c:v>
                </c:pt>
                <c:pt idx="4044">
                  <c:v>40550.481608796297</c:v>
                </c:pt>
                <c:pt idx="4045">
                  <c:v>40550.481620370374</c:v>
                </c:pt>
                <c:pt idx="4046">
                  <c:v>40550.481620370374</c:v>
                </c:pt>
                <c:pt idx="4047">
                  <c:v>40550.481631944444</c:v>
                </c:pt>
                <c:pt idx="4048">
                  <c:v>40550.48164351852</c:v>
                </c:pt>
                <c:pt idx="4049">
                  <c:v>40550.48165509259</c:v>
                </c:pt>
                <c:pt idx="4050">
                  <c:v>40550.481666666667</c:v>
                </c:pt>
                <c:pt idx="4051">
                  <c:v>40550.481666666667</c:v>
                </c:pt>
                <c:pt idx="4052">
                  <c:v>40550.481678240743</c:v>
                </c:pt>
                <c:pt idx="4053">
                  <c:v>40550.481689814813</c:v>
                </c:pt>
                <c:pt idx="4054">
                  <c:v>40550.48170138889</c:v>
                </c:pt>
                <c:pt idx="4055">
                  <c:v>40550.481712962966</c:v>
                </c:pt>
                <c:pt idx="4056">
                  <c:v>40550.481712962966</c:v>
                </c:pt>
                <c:pt idx="4057">
                  <c:v>40550.481724537036</c:v>
                </c:pt>
                <c:pt idx="4058">
                  <c:v>40550.481736111113</c:v>
                </c:pt>
                <c:pt idx="4059">
                  <c:v>40550.481747685182</c:v>
                </c:pt>
                <c:pt idx="4060">
                  <c:v>40550.481759259259</c:v>
                </c:pt>
                <c:pt idx="4061">
                  <c:v>40550.481770833336</c:v>
                </c:pt>
                <c:pt idx="4062">
                  <c:v>40550.481770833336</c:v>
                </c:pt>
                <c:pt idx="4063">
                  <c:v>40550.481782407405</c:v>
                </c:pt>
                <c:pt idx="4064">
                  <c:v>40550.481793981482</c:v>
                </c:pt>
                <c:pt idx="4065">
                  <c:v>40550.481805555559</c:v>
                </c:pt>
                <c:pt idx="4066">
                  <c:v>40550.481817129628</c:v>
                </c:pt>
                <c:pt idx="4067">
                  <c:v>40550.481817129628</c:v>
                </c:pt>
                <c:pt idx="4068">
                  <c:v>40550.481828703705</c:v>
                </c:pt>
                <c:pt idx="4069">
                  <c:v>40550.481840277775</c:v>
                </c:pt>
                <c:pt idx="4070">
                  <c:v>40550.481851851851</c:v>
                </c:pt>
                <c:pt idx="4071">
                  <c:v>40550.481863425928</c:v>
                </c:pt>
                <c:pt idx="4072">
                  <c:v>40550.481863425928</c:v>
                </c:pt>
                <c:pt idx="4073">
                  <c:v>40550.481874999998</c:v>
                </c:pt>
                <c:pt idx="4074">
                  <c:v>40550.481886574074</c:v>
                </c:pt>
                <c:pt idx="4075">
                  <c:v>40550.481898148151</c:v>
                </c:pt>
                <c:pt idx="4076">
                  <c:v>40550.481909722221</c:v>
                </c:pt>
                <c:pt idx="4077">
                  <c:v>40550.481909722221</c:v>
                </c:pt>
                <c:pt idx="4078">
                  <c:v>40550.481921296298</c:v>
                </c:pt>
                <c:pt idx="4079">
                  <c:v>40550.481932870367</c:v>
                </c:pt>
                <c:pt idx="4080">
                  <c:v>40550.481944444444</c:v>
                </c:pt>
                <c:pt idx="4081">
                  <c:v>40550.481956018521</c:v>
                </c:pt>
                <c:pt idx="4082">
                  <c:v>40550.481956018521</c:v>
                </c:pt>
                <c:pt idx="4083">
                  <c:v>40550.48196759259</c:v>
                </c:pt>
                <c:pt idx="4084">
                  <c:v>40550.481979166667</c:v>
                </c:pt>
                <c:pt idx="4085">
                  <c:v>40550.481990740744</c:v>
                </c:pt>
                <c:pt idx="4086">
                  <c:v>40550.482002314813</c:v>
                </c:pt>
                <c:pt idx="4087">
                  <c:v>40550.48201388889</c:v>
                </c:pt>
                <c:pt idx="4088">
                  <c:v>40550.48201388889</c:v>
                </c:pt>
                <c:pt idx="4089">
                  <c:v>40550.482025462959</c:v>
                </c:pt>
                <c:pt idx="4090">
                  <c:v>40550.482037037036</c:v>
                </c:pt>
                <c:pt idx="4091">
                  <c:v>40550.482048611113</c:v>
                </c:pt>
                <c:pt idx="4092">
                  <c:v>40550.482060185182</c:v>
                </c:pt>
                <c:pt idx="4093">
                  <c:v>40550.482060185182</c:v>
                </c:pt>
                <c:pt idx="4094">
                  <c:v>40550.482071759259</c:v>
                </c:pt>
                <c:pt idx="4095">
                  <c:v>40550.482083333336</c:v>
                </c:pt>
                <c:pt idx="4096">
                  <c:v>40550.482094907406</c:v>
                </c:pt>
                <c:pt idx="4097">
                  <c:v>40550.482106481482</c:v>
                </c:pt>
                <c:pt idx="4098">
                  <c:v>40550.482106481482</c:v>
                </c:pt>
                <c:pt idx="4099">
                  <c:v>40550.482118055559</c:v>
                </c:pt>
                <c:pt idx="4100">
                  <c:v>40550.482129629629</c:v>
                </c:pt>
                <c:pt idx="4101">
                  <c:v>40550.482141203705</c:v>
                </c:pt>
                <c:pt idx="4102">
                  <c:v>40550.482152777775</c:v>
                </c:pt>
                <c:pt idx="4103">
                  <c:v>40550.482152777775</c:v>
                </c:pt>
                <c:pt idx="4104">
                  <c:v>40550.482164351852</c:v>
                </c:pt>
                <c:pt idx="4105">
                  <c:v>40550.482175925928</c:v>
                </c:pt>
                <c:pt idx="4106">
                  <c:v>40550.482187499998</c:v>
                </c:pt>
                <c:pt idx="4107">
                  <c:v>40550.482199074075</c:v>
                </c:pt>
                <c:pt idx="4108">
                  <c:v>40550.482210648152</c:v>
                </c:pt>
                <c:pt idx="4109">
                  <c:v>40550.482210648152</c:v>
                </c:pt>
                <c:pt idx="4110">
                  <c:v>40550.482222222221</c:v>
                </c:pt>
                <c:pt idx="4111">
                  <c:v>40550.482233796298</c:v>
                </c:pt>
                <c:pt idx="4112">
                  <c:v>40550.482245370367</c:v>
                </c:pt>
                <c:pt idx="4113">
                  <c:v>40550.482256944444</c:v>
                </c:pt>
                <c:pt idx="4114">
                  <c:v>40550.482256944444</c:v>
                </c:pt>
                <c:pt idx="4115">
                  <c:v>40550.482268518521</c:v>
                </c:pt>
                <c:pt idx="4116">
                  <c:v>40550.48228009259</c:v>
                </c:pt>
                <c:pt idx="4117">
                  <c:v>40550.482291666667</c:v>
                </c:pt>
                <c:pt idx="4118">
                  <c:v>40550.482303240744</c:v>
                </c:pt>
                <c:pt idx="4119">
                  <c:v>40550.482303240744</c:v>
                </c:pt>
                <c:pt idx="4120">
                  <c:v>40550.482314814813</c:v>
                </c:pt>
                <c:pt idx="4121">
                  <c:v>40550.48232638889</c:v>
                </c:pt>
                <c:pt idx="4122">
                  <c:v>40550.48233796296</c:v>
                </c:pt>
                <c:pt idx="4123">
                  <c:v>40550.482349537036</c:v>
                </c:pt>
                <c:pt idx="4124">
                  <c:v>40550.482349537036</c:v>
                </c:pt>
                <c:pt idx="4125">
                  <c:v>40550.482361111113</c:v>
                </c:pt>
                <c:pt idx="4126">
                  <c:v>40550.482372685183</c:v>
                </c:pt>
                <c:pt idx="4127">
                  <c:v>40550.48238425926</c:v>
                </c:pt>
                <c:pt idx="4128">
                  <c:v>40550.482395833336</c:v>
                </c:pt>
                <c:pt idx="4129">
                  <c:v>40550.482407407406</c:v>
                </c:pt>
                <c:pt idx="4130">
                  <c:v>40550.482407407406</c:v>
                </c:pt>
                <c:pt idx="4131">
                  <c:v>40550.482418981483</c:v>
                </c:pt>
                <c:pt idx="4132">
                  <c:v>40550.482430555552</c:v>
                </c:pt>
                <c:pt idx="4133">
                  <c:v>40550.482442129629</c:v>
                </c:pt>
                <c:pt idx="4134">
                  <c:v>40550.482453703706</c:v>
                </c:pt>
                <c:pt idx="4135">
                  <c:v>40550.482453703706</c:v>
                </c:pt>
                <c:pt idx="4136">
                  <c:v>40550.482465277775</c:v>
                </c:pt>
                <c:pt idx="4137">
                  <c:v>40550.482476851852</c:v>
                </c:pt>
                <c:pt idx="4138">
                  <c:v>40550.482488425929</c:v>
                </c:pt>
                <c:pt idx="4139">
                  <c:v>40550.482499999998</c:v>
                </c:pt>
                <c:pt idx="4140">
                  <c:v>40550.482499999998</c:v>
                </c:pt>
                <c:pt idx="4141">
                  <c:v>40550.482511574075</c:v>
                </c:pt>
                <c:pt idx="4142">
                  <c:v>40550.482523148145</c:v>
                </c:pt>
                <c:pt idx="4143">
                  <c:v>40550.482534722221</c:v>
                </c:pt>
                <c:pt idx="4144">
                  <c:v>40550.482546296298</c:v>
                </c:pt>
                <c:pt idx="4145">
                  <c:v>40550.482546296298</c:v>
                </c:pt>
                <c:pt idx="4146">
                  <c:v>40550.482557870368</c:v>
                </c:pt>
                <c:pt idx="4147">
                  <c:v>40550.482569444444</c:v>
                </c:pt>
                <c:pt idx="4148">
                  <c:v>40550.482581018521</c:v>
                </c:pt>
                <c:pt idx="4149">
                  <c:v>40550.482592592591</c:v>
                </c:pt>
                <c:pt idx="4150">
                  <c:v>40550.482592592591</c:v>
                </c:pt>
                <c:pt idx="4151">
                  <c:v>40550.482604166667</c:v>
                </c:pt>
                <c:pt idx="4152">
                  <c:v>40550.482615740744</c:v>
                </c:pt>
                <c:pt idx="4153">
                  <c:v>40550.482627314814</c:v>
                </c:pt>
                <c:pt idx="4154">
                  <c:v>40550.482638888891</c:v>
                </c:pt>
                <c:pt idx="4155">
                  <c:v>40550.482638888891</c:v>
                </c:pt>
                <c:pt idx="4156">
                  <c:v>40550.48265046296</c:v>
                </c:pt>
                <c:pt idx="4157">
                  <c:v>40550.482662037037</c:v>
                </c:pt>
                <c:pt idx="4158">
                  <c:v>40550.482673611114</c:v>
                </c:pt>
                <c:pt idx="4159">
                  <c:v>40550.482685185183</c:v>
                </c:pt>
                <c:pt idx="4160">
                  <c:v>40550.48269675926</c:v>
                </c:pt>
                <c:pt idx="4161">
                  <c:v>40550.48269675926</c:v>
                </c:pt>
                <c:pt idx="4162">
                  <c:v>40550.482708333337</c:v>
                </c:pt>
                <c:pt idx="4163">
                  <c:v>40550.482719907406</c:v>
                </c:pt>
                <c:pt idx="4164">
                  <c:v>40550.482731481483</c:v>
                </c:pt>
                <c:pt idx="4165">
                  <c:v>40550.482743055552</c:v>
                </c:pt>
                <c:pt idx="4166">
                  <c:v>40550.482743055552</c:v>
                </c:pt>
                <c:pt idx="4167">
                  <c:v>40550.482754629629</c:v>
                </c:pt>
                <c:pt idx="4168">
                  <c:v>40550.482766203706</c:v>
                </c:pt>
                <c:pt idx="4169">
                  <c:v>40550.482777777775</c:v>
                </c:pt>
                <c:pt idx="4170">
                  <c:v>40550.482789351852</c:v>
                </c:pt>
                <c:pt idx="4171">
                  <c:v>40550.482789351852</c:v>
                </c:pt>
                <c:pt idx="4172">
                  <c:v>40550.482800925929</c:v>
                </c:pt>
                <c:pt idx="4173">
                  <c:v>40550.482812499999</c:v>
                </c:pt>
                <c:pt idx="4174">
                  <c:v>40550.482824074075</c:v>
                </c:pt>
                <c:pt idx="4175">
                  <c:v>40550.482835648145</c:v>
                </c:pt>
                <c:pt idx="4176">
                  <c:v>40550.482835648145</c:v>
                </c:pt>
                <c:pt idx="4177">
                  <c:v>40550.482847222222</c:v>
                </c:pt>
                <c:pt idx="4178">
                  <c:v>40550.482858796298</c:v>
                </c:pt>
                <c:pt idx="4179">
                  <c:v>40550.482870370368</c:v>
                </c:pt>
                <c:pt idx="4180">
                  <c:v>40550.482881944445</c:v>
                </c:pt>
                <c:pt idx="4181">
                  <c:v>40550.482893518521</c:v>
                </c:pt>
                <c:pt idx="4182">
                  <c:v>40550.482893518521</c:v>
                </c:pt>
                <c:pt idx="4183">
                  <c:v>40550.482905092591</c:v>
                </c:pt>
                <c:pt idx="4184">
                  <c:v>40550.482916666668</c:v>
                </c:pt>
                <c:pt idx="4185">
                  <c:v>40550.482928240737</c:v>
                </c:pt>
                <c:pt idx="4186">
                  <c:v>40550.482939814814</c:v>
                </c:pt>
                <c:pt idx="4187">
                  <c:v>40550.482939814814</c:v>
                </c:pt>
                <c:pt idx="4188">
                  <c:v>40550.482951388891</c:v>
                </c:pt>
                <c:pt idx="4189">
                  <c:v>40550.48296296296</c:v>
                </c:pt>
                <c:pt idx="4190">
                  <c:v>40550.482974537037</c:v>
                </c:pt>
                <c:pt idx="4191">
                  <c:v>40550.482986111114</c:v>
                </c:pt>
                <c:pt idx="4192">
                  <c:v>40550.482986111114</c:v>
                </c:pt>
                <c:pt idx="4193">
                  <c:v>40550.482997685183</c:v>
                </c:pt>
                <c:pt idx="4194">
                  <c:v>40550.48300925926</c:v>
                </c:pt>
                <c:pt idx="4195">
                  <c:v>40550.483020833337</c:v>
                </c:pt>
                <c:pt idx="4196">
                  <c:v>40550.483032407406</c:v>
                </c:pt>
                <c:pt idx="4197">
                  <c:v>40550.483032407406</c:v>
                </c:pt>
                <c:pt idx="4198">
                  <c:v>40550.483043981483</c:v>
                </c:pt>
                <c:pt idx="4199">
                  <c:v>40550.483055555553</c:v>
                </c:pt>
                <c:pt idx="4200">
                  <c:v>40550.483067129629</c:v>
                </c:pt>
                <c:pt idx="4201">
                  <c:v>40550.483078703706</c:v>
                </c:pt>
                <c:pt idx="4202">
                  <c:v>40550.483078703706</c:v>
                </c:pt>
                <c:pt idx="4203">
                  <c:v>40550.483090277776</c:v>
                </c:pt>
                <c:pt idx="4204">
                  <c:v>40550.483101851853</c:v>
                </c:pt>
                <c:pt idx="4205">
                  <c:v>40550.483113425929</c:v>
                </c:pt>
                <c:pt idx="4206">
                  <c:v>40550.483124999999</c:v>
                </c:pt>
                <c:pt idx="4207">
                  <c:v>40550.483136574076</c:v>
                </c:pt>
                <c:pt idx="4208">
                  <c:v>40550.483136574076</c:v>
                </c:pt>
                <c:pt idx="4209">
                  <c:v>40550.483148148145</c:v>
                </c:pt>
                <c:pt idx="4210">
                  <c:v>40550.483159722222</c:v>
                </c:pt>
                <c:pt idx="4211">
                  <c:v>40550.483171296299</c:v>
                </c:pt>
                <c:pt idx="4212">
                  <c:v>40550.483182870368</c:v>
                </c:pt>
                <c:pt idx="4213">
                  <c:v>40550.483182870368</c:v>
                </c:pt>
                <c:pt idx="4214">
                  <c:v>40550.483194444445</c:v>
                </c:pt>
                <c:pt idx="4215">
                  <c:v>40550.483206018522</c:v>
                </c:pt>
                <c:pt idx="4216">
                  <c:v>40550.483217592591</c:v>
                </c:pt>
                <c:pt idx="4217">
                  <c:v>40550.483229166668</c:v>
                </c:pt>
                <c:pt idx="4218">
                  <c:v>40550.483229166668</c:v>
                </c:pt>
                <c:pt idx="4219">
                  <c:v>40550.483240740738</c:v>
                </c:pt>
                <c:pt idx="4220">
                  <c:v>40550.483252314814</c:v>
                </c:pt>
              </c:numCache>
            </c:numRef>
          </c:xVal>
          <c:yVal>
            <c:numRef>
              <c:f>All!$H$4:$H$4224</c:f>
              <c:numCache>
                <c:formatCode>General</c:formatCode>
                <c:ptCount val="4221"/>
                <c:pt idx="2306">
                  <c:v>-2.0000000000000001E-4</c:v>
                </c:pt>
                <c:pt idx="2307">
                  <c:v>-1.2999999999999999E-4</c:v>
                </c:pt>
                <c:pt idx="2308">
                  <c:v>-9.0000000000000006E-5</c:v>
                </c:pt>
                <c:pt idx="2309">
                  <c:v>-6.0000000000000002E-5</c:v>
                </c:pt>
                <c:pt idx="2310">
                  <c:v>-8.0000000000000007E-5</c:v>
                </c:pt>
                <c:pt idx="2311">
                  <c:v>-8.0000000000000007E-5</c:v>
                </c:pt>
                <c:pt idx="2312">
                  <c:v>-1E-4</c:v>
                </c:pt>
                <c:pt idx="2313">
                  <c:v>-1E-4</c:v>
                </c:pt>
                <c:pt idx="2314">
                  <c:v>-8.0000000000000007E-5</c:v>
                </c:pt>
                <c:pt idx="2315">
                  <c:v>-6.0000000000000002E-5</c:v>
                </c:pt>
                <c:pt idx="2316">
                  <c:v>-1E-4</c:v>
                </c:pt>
                <c:pt idx="2317">
                  <c:v>-8.0000000000000007E-5</c:v>
                </c:pt>
                <c:pt idx="2318">
                  <c:v>-5.0000000000000002E-5</c:v>
                </c:pt>
                <c:pt idx="2319">
                  <c:v>-1.3999999999999999E-4</c:v>
                </c:pt>
                <c:pt idx="2320">
                  <c:v>-9.0000000000000006E-5</c:v>
                </c:pt>
                <c:pt idx="2321">
                  <c:v>-6.9999999999999994E-5</c:v>
                </c:pt>
                <c:pt idx="2322">
                  <c:v>-9.0000000000000006E-5</c:v>
                </c:pt>
                <c:pt idx="2323">
                  <c:v>-9.0000000000000006E-5</c:v>
                </c:pt>
                <c:pt idx="2324">
                  <c:v>-1E-4</c:v>
                </c:pt>
                <c:pt idx="2325">
                  <c:v>-6.9999999999999994E-5</c:v>
                </c:pt>
                <c:pt idx="2326">
                  <c:v>-1E-4</c:v>
                </c:pt>
                <c:pt idx="2327">
                  <c:v>-1E-4</c:v>
                </c:pt>
                <c:pt idx="2328">
                  <c:v>-4.0000000000000003E-5</c:v>
                </c:pt>
                <c:pt idx="2329">
                  <c:v>-9.0000000000000006E-5</c:v>
                </c:pt>
                <c:pt idx="2330">
                  <c:v>-1.2E-4</c:v>
                </c:pt>
                <c:pt idx="2331">
                  <c:v>-2.0000000000000002E-5</c:v>
                </c:pt>
                <c:pt idx="2332">
                  <c:v>-6.9999999999999994E-5</c:v>
                </c:pt>
                <c:pt idx="2333">
                  <c:v>-1.4999999999999999E-4</c:v>
                </c:pt>
                <c:pt idx="2334">
                  <c:v>-5.0000000000000002E-5</c:v>
                </c:pt>
                <c:pt idx="2335">
                  <c:v>-1.1E-4</c:v>
                </c:pt>
                <c:pt idx="2336">
                  <c:v>-6.9999999999999994E-5</c:v>
                </c:pt>
                <c:pt idx="2337">
                  <c:v>-8.0000000000000007E-5</c:v>
                </c:pt>
                <c:pt idx="2338">
                  <c:v>-6.9999999999999994E-5</c:v>
                </c:pt>
                <c:pt idx="2339">
                  <c:v>-8.0000000000000007E-5</c:v>
                </c:pt>
                <c:pt idx="2340">
                  <c:v>-1.8000000000000001E-4</c:v>
                </c:pt>
                <c:pt idx="2341">
                  <c:v>-1.2E-4</c:v>
                </c:pt>
                <c:pt idx="2342">
                  <c:v>3.0000000000000001E-5</c:v>
                </c:pt>
                <c:pt idx="2343">
                  <c:v>-6.9999999999999994E-5</c:v>
                </c:pt>
                <c:pt idx="2344">
                  <c:v>-5.0000000000000002E-5</c:v>
                </c:pt>
                <c:pt idx="2345">
                  <c:v>-9.0000000000000006E-5</c:v>
                </c:pt>
                <c:pt idx="2346">
                  <c:v>-5.0000000000000002E-5</c:v>
                </c:pt>
                <c:pt idx="2347">
                  <c:v>-3.0000000000000001E-5</c:v>
                </c:pt>
                <c:pt idx="2348">
                  <c:v>-6.9999999999999994E-5</c:v>
                </c:pt>
                <c:pt idx="2349">
                  <c:v>-6.9999999999999994E-5</c:v>
                </c:pt>
                <c:pt idx="2350">
                  <c:v>-1.2E-4</c:v>
                </c:pt>
                <c:pt idx="2351">
                  <c:v>-9.0000000000000006E-5</c:v>
                </c:pt>
                <c:pt idx="2352">
                  <c:v>-6.0000000000000002E-5</c:v>
                </c:pt>
                <c:pt idx="2353">
                  <c:v>-3.0000000000000001E-5</c:v>
                </c:pt>
                <c:pt idx="2354">
                  <c:v>-5.0000000000000002E-5</c:v>
                </c:pt>
                <c:pt idx="2355">
                  <c:v>-5.0000000000000002E-5</c:v>
                </c:pt>
                <c:pt idx="2356">
                  <c:v>-2.0000000000000002E-5</c:v>
                </c:pt>
                <c:pt idx="2357">
                  <c:v>-6.9999999999999994E-5</c:v>
                </c:pt>
                <c:pt idx="2358">
                  <c:v>-6.9999999999999994E-5</c:v>
                </c:pt>
                <c:pt idx="2359">
                  <c:v>-8.0000000000000007E-5</c:v>
                </c:pt>
                <c:pt idx="2360">
                  <c:v>-6.0000000000000002E-5</c:v>
                </c:pt>
                <c:pt idx="2361">
                  <c:v>-4.0000000000000003E-5</c:v>
                </c:pt>
                <c:pt idx="2362">
                  <c:v>-9.0000000000000006E-5</c:v>
                </c:pt>
                <c:pt idx="2363">
                  <c:v>0</c:v>
                </c:pt>
                <c:pt idx="2364">
                  <c:v>-5.0000000000000002E-5</c:v>
                </c:pt>
                <c:pt idx="2365">
                  <c:v>1.0000000000000001E-5</c:v>
                </c:pt>
                <c:pt idx="2366">
                  <c:v>-9.0000000000000006E-5</c:v>
                </c:pt>
                <c:pt idx="2367">
                  <c:v>-5.0000000000000002E-5</c:v>
                </c:pt>
                <c:pt idx="2368">
                  <c:v>-9.0000000000000006E-5</c:v>
                </c:pt>
                <c:pt idx="2369">
                  <c:v>-6.9999999999999994E-5</c:v>
                </c:pt>
                <c:pt idx="2370">
                  <c:v>-5.0000000000000002E-5</c:v>
                </c:pt>
                <c:pt idx="2371">
                  <c:v>-1.2999999999999999E-4</c:v>
                </c:pt>
                <c:pt idx="2372">
                  <c:v>-1E-4</c:v>
                </c:pt>
                <c:pt idx="2373">
                  <c:v>-1E-4</c:v>
                </c:pt>
                <c:pt idx="2374">
                  <c:v>-9.0000000000000006E-5</c:v>
                </c:pt>
                <c:pt idx="2375">
                  <c:v>-3.0000000000000001E-5</c:v>
                </c:pt>
                <c:pt idx="2376">
                  <c:v>-1E-4</c:v>
                </c:pt>
                <c:pt idx="2377">
                  <c:v>-1E-4</c:v>
                </c:pt>
                <c:pt idx="2378">
                  <c:v>-8.0000000000000007E-5</c:v>
                </c:pt>
                <c:pt idx="2379">
                  <c:v>-8.0000000000000007E-5</c:v>
                </c:pt>
                <c:pt idx="2380">
                  <c:v>-1E-4</c:v>
                </c:pt>
                <c:pt idx="2381">
                  <c:v>-1.8000000000000001E-4</c:v>
                </c:pt>
                <c:pt idx="2382">
                  <c:v>-8.0000000000000007E-5</c:v>
                </c:pt>
                <c:pt idx="2383">
                  <c:v>-1.2E-4</c:v>
                </c:pt>
                <c:pt idx="2384">
                  <c:v>-1.2E-4</c:v>
                </c:pt>
                <c:pt idx="2385">
                  <c:v>-1E-4</c:v>
                </c:pt>
                <c:pt idx="2386">
                  <c:v>-9.0000000000000006E-5</c:v>
                </c:pt>
                <c:pt idx="2387">
                  <c:v>-1.7000000000000001E-4</c:v>
                </c:pt>
                <c:pt idx="2388">
                  <c:v>-5.0000000000000002E-5</c:v>
                </c:pt>
                <c:pt idx="2389">
                  <c:v>-3.0000000000000001E-5</c:v>
                </c:pt>
                <c:pt idx="2390">
                  <c:v>-1.1E-4</c:v>
                </c:pt>
                <c:pt idx="2391">
                  <c:v>-9.0000000000000006E-5</c:v>
                </c:pt>
                <c:pt idx="2392">
                  <c:v>-1E-4</c:v>
                </c:pt>
                <c:pt idx="2393">
                  <c:v>-1.2E-4</c:v>
                </c:pt>
                <c:pt idx="2394">
                  <c:v>-5.0000000000000002E-5</c:v>
                </c:pt>
                <c:pt idx="2395">
                  <c:v>-6.9999999999999994E-5</c:v>
                </c:pt>
                <c:pt idx="2396">
                  <c:v>-1.2E-4</c:v>
                </c:pt>
                <c:pt idx="2397">
                  <c:v>-8.0000000000000007E-5</c:v>
                </c:pt>
                <c:pt idx="2398">
                  <c:v>-8.0000000000000007E-5</c:v>
                </c:pt>
                <c:pt idx="2399">
                  <c:v>-1.1E-4</c:v>
                </c:pt>
                <c:pt idx="2400">
                  <c:v>-3.0000000000000001E-5</c:v>
                </c:pt>
                <c:pt idx="2401">
                  <c:v>-9.0000000000000006E-5</c:v>
                </c:pt>
                <c:pt idx="2402">
                  <c:v>-5.0000000000000002E-5</c:v>
                </c:pt>
                <c:pt idx="2403">
                  <c:v>-8.0000000000000007E-5</c:v>
                </c:pt>
                <c:pt idx="2404">
                  <c:v>-5.0000000000000002E-5</c:v>
                </c:pt>
                <c:pt idx="2405">
                  <c:v>-2.0000000000000002E-5</c:v>
                </c:pt>
                <c:pt idx="2406">
                  <c:v>-5.0000000000000002E-5</c:v>
                </c:pt>
                <c:pt idx="2407">
                  <c:v>-4.0000000000000003E-5</c:v>
                </c:pt>
                <c:pt idx="2408">
                  <c:v>-5.0000000000000002E-5</c:v>
                </c:pt>
                <c:pt idx="2409">
                  <c:v>-1.1E-4</c:v>
                </c:pt>
                <c:pt idx="2410">
                  <c:v>-4.0000000000000003E-5</c:v>
                </c:pt>
                <c:pt idx="2411">
                  <c:v>-1.0000000000000001E-5</c:v>
                </c:pt>
                <c:pt idx="2412">
                  <c:v>-5.0000000000000002E-5</c:v>
                </c:pt>
                <c:pt idx="2413">
                  <c:v>-3.0000000000000001E-5</c:v>
                </c:pt>
                <c:pt idx="2414">
                  <c:v>-1.1E-4</c:v>
                </c:pt>
                <c:pt idx="2415">
                  <c:v>-1E-4</c:v>
                </c:pt>
                <c:pt idx="2416">
                  <c:v>-5.0000000000000002E-5</c:v>
                </c:pt>
                <c:pt idx="2417">
                  <c:v>-6.0000000000000002E-5</c:v>
                </c:pt>
                <c:pt idx="2418">
                  <c:v>-8.0000000000000007E-5</c:v>
                </c:pt>
                <c:pt idx="2419">
                  <c:v>-2.0000000000000002E-5</c:v>
                </c:pt>
                <c:pt idx="2420">
                  <c:v>-5.0000000000000002E-5</c:v>
                </c:pt>
                <c:pt idx="2421">
                  <c:v>-9.0000000000000006E-5</c:v>
                </c:pt>
                <c:pt idx="2422">
                  <c:v>-5.0000000000000002E-5</c:v>
                </c:pt>
                <c:pt idx="2423">
                  <c:v>-6.9999999999999994E-5</c:v>
                </c:pt>
                <c:pt idx="2424">
                  <c:v>-1.2999999999999999E-4</c:v>
                </c:pt>
                <c:pt idx="2425">
                  <c:v>-1E-4</c:v>
                </c:pt>
                <c:pt idx="2426">
                  <c:v>-6.0000000000000002E-5</c:v>
                </c:pt>
                <c:pt idx="2427">
                  <c:v>-8.0000000000000007E-5</c:v>
                </c:pt>
                <c:pt idx="2428">
                  <c:v>-1.4999999999999999E-4</c:v>
                </c:pt>
                <c:pt idx="2429">
                  <c:v>-1.1E-4</c:v>
                </c:pt>
                <c:pt idx="2430">
                  <c:v>-1E-4</c:v>
                </c:pt>
                <c:pt idx="2431">
                  <c:v>-5.0000000000000002E-5</c:v>
                </c:pt>
                <c:pt idx="2432">
                  <c:v>-6.0000000000000002E-5</c:v>
                </c:pt>
                <c:pt idx="2433">
                  <c:v>-1.2E-4</c:v>
                </c:pt>
                <c:pt idx="2434">
                  <c:v>-1.1E-4</c:v>
                </c:pt>
                <c:pt idx="2435">
                  <c:v>-1.3999999999999999E-4</c:v>
                </c:pt>
                <c:pt idx="2436">
                  <c:v>-6.0000000000000002E-5</c:v>
                </c:pt>
                <c:pt idx="2437">
                  <c:v>-1E-4</c:v>
                </c:pt>
                <c:pt idx="2438">
                  <c:v>-1.2E-4</c:v>
                </c:pt>
                <c:pt idx="2439">
                  <c:v>-6.9999999999999994E-5</c:v>
                </c:pt>
                <c:pt idx="2440">
                  <c:v>-1.2E-4</c:v>
                </c:pt>
                <c:pt idx="2441">
                  <c:v>-6.9999999999999994E-5</c:v>
                </c:pt>
                <c:pt idx="2442">
                  <c:v>-6.9999999999999994E-5</c:v>
                </c:pt>
                <c:pt idx="2443">
                  <c:v>-6.0000000000000002E-5</c:v>
                </c:pt>
                <c:pt idx="2444">
                  <c:v>-8.0000000000000007E-5</c:v>
                </c:pt>
                <c:pt idx="2445">
                  <c:v>-6.9999999999999994E-5</c:v>
                </c:pt>
                <c:pt idx="2446">
                  <c:v>0</c:v>
                </c:pt>
                <c:pt idx="2447">
                  <c:v>-1E-4</c:v>
                </c:pt>
                <c:pt idx="2448">
                  <c:v>-9.0000000000000006E-5</c:v>
                </c:pt>
                <c:pt idx="2449">
                  <c:v>-1E-4</c:v>
                </c:pt>
                <c:pt idx="2450">
                  <c:v>-1E-4</c:v>
                </c:pt>
                <c:pt idx="2451">
                  <c:v>-1.1E-4</c:v>
                </c:pt>
                <c:pt idx="2452">
                  <c:v>-1.2E-4</c:v>
                </c:pt>
                <c:pt idx="2453">
                  <c:v>-6.9999999999999994E-5</c:v>
                </c:pt>
                <c:pt idx="2454">
                  <c:v>-1.2999999999999999E-4</c:v>
                </c:pt>
                <c:pt idx="2455">
                  <c:v>-1.0000000000000001E-5</c:v>
                </c:pt>
                <c:pt idx="2456">
                  <c:v>3.0000000000000001E-5</c:v>
                </c:pt>
                <c:pt idx="2457">
                  <c:v>-8.0000000000000007E-5</c:v>
                </c:pt>
                <c:pt idx="2458">
                  <c:v>-1E-4</c:v>
                </c:pt>
                <c:pt idx="2459">
                  <c:v>-6.0000000000000002E-5</c:v>
                </c:pt>
                <c:pt idx="2460">
                  <c:v>-6.9999999999999994E-5</c:v>
                </c:pt>
                <c:pt idx="2461">
                  <c:v>-1.2E-4</c:v>
                </c:pt>
                <c:pt idx="2462">
                  <c:v>-1.1E-4</c:v>
                </c:pt>
                <c:pt idx="2463">
                  <c:v>-1E-4</c:v>
                </c:pt>
                <c:pt idx="2464">
                  <c:v>-5.0000000000000002E-5</c:v>
                </c:pt>
                <c:pt idx="2465">
                  <c:v>-6.9999999999999994E-5</c:v>
                </c:pt>
                <c:pt idx="2466">
                  <c:v>-1.4999999999999999E-4</c:v>
                </c:pt>
                <c:pt idx="2467">
                  <c:v>-9.0000000000000006E-5</c:v>
                </c:pt>
                <c:pt idx="2468">
                  <c:v>-1.4999999999999999E-4</c:v>
                </c:pt>
                <c:pt idx="2469">
                  <c:v>-1.3999999999999999E-4</c:v>
                </c:pt>
                <c:pt idx="2470">
                  <c:v>-5.0000000000000002E-5</c:v>
                </c:pt>
                <c:pt idx="2471">
                  <c:v>-9.0000000000000006E-5</c:v>
                </c:pt>
                <c:pt idx="2472">
                  <c:v>-4.0000000000000003E-5</c:v>
                </c:pt>
                <c:pt idx="2473">
                  <c:v>-8.0000000000000007E-5</c:v>
                </c:pt>
                <c:pt idx="2474">
                  <c:v>-1.2E-4</c:v>
                </c:pt>
                <c:pt idx="2475">
                  <c:v>-1.1E-4</c:v>
                </c:pt>
                <c:pt idx="2476">
                  <c:v>-1E-4</c:v>
                </c:pt>
                <c:pt idx="2477">
                  <c:v>-9.0000000000000006E-5</c:v>
                </c:pt>
                <c:pt idx="2478">
                  <c:v>-8.0000000000000007E-5</c:v>
                </c:pt>
                <c:pt idx="2479">
                  <c:v>-1.1E-4</c:v>
                </c:pt>
                <c:pt idx="2480">
                  <c:v>-5.0000000000000002E-5</c:v>
                </c:pt>
                <c:pt idx="2481">
                  <c:v>-8.0000000000000007E-5</c:v>
                </c:pt>
                <c:pt idx="2482">
                  <c:v>-8.0000000000000007E-5</c:v>
                </c:pt>
                <c:pt idx="2483">
                  <c:v>-1.0000000000000001E-5</c:v>
                </c:pt>
                <c:pt idx="2484">
                  <c:v>-6.9999999999999994E-5</c:v>
                </c:pt>
                <c:pt idx="2485">
                  <c:v>-1.1E-4</c:v>
                </c:pt>
                <c:pt idx="2486">
                  <c:v>-6.0000000000000002E-5</c:v>
                </c:pt>
                <c:pt idx="2487">
                  <c:v>-1.4999999999999999E-4</c:v>
                </c:pt>
                <c:pt idx="2488">
                  <c:v>-1E-4</c:v>
                </c:pt>
                <c:pt idx="2489">
                  <c:v>-1.2999999999999999E-4</c:v>
                </c:pt>
                <c:pt idx="2490">
                  <c:v>-5.0000000000000002E-5</c:v>
                </c:pt>
                <c:pt idx="2491">
                  <c:v>-8.0000000000000007E-5</c:v>
                </c:pt>
                <c:pt idx="2492">
                  <c:v>-6.9999999999999994E-5</c:v>
                </c:pt>
                <c:pt idx="2493">
                  <c:v>-4.0000000000000003E-5</c:v>
                </c:pt>
                <c:pt idx="2494">
                  <c:v>-1.0000000000000001E-5</c:v>
                </c:pt>
                <c:pt idx="2495">
                  <c:v>-1.2999999999999999E-4</c:v>
                </c:pt>
                <c:pt idx="2496">
                  <c:v>-6.9999999999999994E-5</c:v>
                </c:pt>
                <c:pt idx="2497">
                  <c:v>-6.0000000000000002E-5</c:v>
                </c:pt>
                <c:pt idx="2498">
                  <c:v>-5.0000000000000002E-5</c:v>
                </c:pt>
                <c:pt idx="2499">
                  <c:v>-2.0000000000000002E-5</c:v>
                </c:pt>
                <c:pt idx="2500">
                  <c:v>-1.2E-4</c:v>
                </c:pt>
                <c:pt idx="2501">
                  <c:v>-5.0000000000000002E-5</c:v>
                </c:pt>
                <c:pt idx="2502">
                  <c:v>-1.2999999999999999E-4</c:v>
                </c:pt>
                <c:pt idx="2503">
                  <c:v>-5.0000000000000002E-5</c:v>
                </c:pt>
                <c:pt idx="2504">
                  <c:v>-5.0000000000000002E-5</c:v>
                </c:pt>
                <c:pt idx="2505">
                  <c:v>-1.2E-4</c:v>
                </c:pt>
                <c:pt idx="2506">
                  <c:v>-6.0000000000000002E-5</c:v>
                </c:pt>
                <c:pt idx="2507">
                  <c:v>-5.0000000000000002E-5</c:v>
                </c:pt>
                <c:pt idx="2508">
                  <c:v>-8.0000000000000007E-5</c:v>
                </c:pt>
                <c:pt idx="2509">
                  <c:v>1.0000000000000001E-5</c:v>
                </c:pt>
                <c:pt idx="2510">
                  <c:v>-8.0000000000000007E-5</c:v>
                </c:pt>
                <c:pt idx="2511">
                  <c:v>-5.0000000000000002E-5</c:v>
                </c:pt>
                <c:pt idx="2512">
                  <c:v>-1E-4</c:v>
                </c:pt>
                <c:pt idx="2513">
                  <c:v>-5.0000000000000002E-5</c:v>
                </c:pt>
                <c:pt idx="2514">
                  <c:v>-1.2E-4</c:v>
                </c:pt>
                <c:pt idx="2515">
                  <c:v>-8.0000000000000007E-5</c:v>
                </c:pt>
                <c:pt idx="2516">
                  <c:v>-1E-4</c:v>
                </c:pt>
                <c:pt idx="2517">
                  <c:v>-9.0000000000000006E-5</c:v>
                </c:pt>
                <c:pt idx="2518">
                  <c:v>-6.0000000000000002E-5</c:v>
                </c:pt>
                <c:pt idx="2519">
                  <c:v>-1E-4</c:v>
                </c:pt>
                <c:pt idx="2520">
                  <c:v>-1E-4</c:v>
                </c:pt>
                <c:pt idx="2521">
                  <c:v>-8.0000000000000007E-5</c:v>
                </c:pt>
                <c:pt idx="2522">
                  <c:v>-6.9999999999999994E-5</c:v>
                </c:pt>
                <c:pt idx="2523">
                  <c:v>-6.9999999999999994E-5</c:v>
                </c:pt>
                <c:pt idx="2524">
                  <c:v>-3.0000000000000001E-5</c:v>
                </c:pt>
                <c:pt idx="2525">
                  <c:v>-6.9999999999999994E-5</c:v>
                </c:pt>
                <c:pt idx="2526">
                  <c:v>-3.0000000000000001E-5</c:v>
                </c:pt>
                <c:pt idx="2527">
                  <c:v>-3.0000000000000001E-5</c:v>
                </c:pt>
                <c:pt idx="2528">
                  <c:v>-1.1E-4</c:v>
                </c:pt>
                <c:pt idx="2529">
                  <c:v>-8.0000000000000007E-5</c:v>
                </c:pt>
                <c:pt idx="2530">
                  <c:v>-5.0000000000000002E-5</c:v>
                </c:pt>
                <c:pt idx="2531">
                  <c:v>-2.0000000000000002E-5</c:v>
                </c:pt>
                <c:pt idx="2532">
                  <c:v>-1E-4</c:v>
                </c:pt>
                <c:pt idx="2533">
                  <c:v>-6.0000000000000002E-5</c:v>
                </c:pt>
                <c:pt idx="2534">
                  <c:v>-1E-4</c:v>
                </c:pt>
                <c:pt idx="2535">
                  <c:v>-1E-4</c:v>
                </c:pt>
                <c:pt idx="2536">
                  <c:v>-6.9999999999999994E-5</c:v>
                </c:pt>
                <c:pt idx="2537">
                  <c:v>-2.0000000000000002E-5</c:v>
                </c:pt>
                <c:pt idx="2538">
                  <c:v>-6.9999999999999994E-5</c:v>
                </c:pt>
                <c:pt idx="2539">
                  <c:v>-6.9999999999999994E-5</c:v>
                </c:pt>
                <c:pt idx="2540">
                  <c:v>-1E-4</c:v>
                </c:pt>
                <c:pt idx="2541">
                  <c:v>-5.0000000000000002E-5</c:v>
                </c:pt>
                <c:pt idx="2542">
                  <c:v>-9.0000000000000006E-5</c:v>
                </c:pt>
                <c:pt idx="2543">
                  <c:v>-1.2E-4</c:v>
                </c:pt>
                <c:pt idx="2544">
                  <c:v>-8.0000000000000007E-5</c:v>
                </c:pt>
                <c:pt idx="2545">
                  <c:v>-6.9999999999999994E-5</c:v>
                </c:pt>
                <c:pt idx="2546">
                  <c:v>-6.9999999999999994E-5</c:v>
                </c:pt>
                <c:pt idx="2547">
                  <c:v>-5.0000000000000002E-5</c:v>
                </c:pt>
                <c:pt idx="2548">
                  <c:v>-1E-4</c:v>
                </c:pt>
                <c:pt idx="2549">
                  <c:v>-8.0000000000000007E-5</c:v>
                </c:pt>
                <c:pt idx="2550">
                  <c:v>-1E-4</c:v>
                </c:pt>
                <c:pt idx="2551">
                  <c:v>-4.0000000000000003E-5</c:v>
                </c:pt>
                <c:pt idx="2552">
                  <c:v>-9.0000000000000006E-5</c:v>
                </c:pt>
                <c:pt idx="2553">
                  <c:v>-2.0000000000000002E-5</c:v>
                </c:pt>
                <c:pt idx="2554">
                  <c:v>-1.2999999999999999E-4</c:v>
                </c:pt>
                <c:pt idx="2555">
                  <c:v>-1.1E-4</c:v>
                </c:pt>
                <c:pt idx="2556">
                  <c:v>-6.9999999999999994E-5</c:v>
                </c:pt>
                <c:pt idx="2557">
                  <c:v>-1E-4</c:v>
                </c:pt>
                <c:pt idx="2558">
                  <c:v>-4.0000000000000003E-5</c:v>
                </c:pt>
                <c:pt idx="2559">
                  <c:v>-6.0000000000000002E-5</c:v>
                </c:pt>
                <c:pt idx="2560">
                  <c:v>-2.0000000000000002E-5</c:v>
                </c:pt>
                <c:pt idx="2561">
                  <c:v>-2.0000000000000002E-5</c:v>
                </c:pt>
                <c:pt idx="2562">
                  <c:v>-1E-4</c:v>
                </c:pt>
                <c:pt idx="2563">
                  <c:v>-1.3999999999999999E-4</c:v>
                </c:pt>
                <c:pt idx="2564">
                  <c:v>-1.1E-4</c:v>
                </c:pt>
                <c:pt idx="2565">
                  <c:v>-8.0000000000000007E-5</c:v>
                </c:pt>
                <c:pt idx="2566">
                  <c:v>-1.6000000000000001E-4</c:v>
                </c:pt>
                <c:pt idx="2567">
                  <c:v>-6.9999999999999994E-5</c:v>
                </c:pt>
                <c:pt idx="2568">
                  <c:v>-1.2E-4</c:v>
                </c:pt>
                <c:pt idx="2569">
                  <c:v>-3.0000000000000001E-5</c:v>
                </c:pt>
                <c:pt idx="2570">
                  <c:v>0</c:v>
                </c:pt>
                <c:pt idx="2571">
                  <c:v>-1.1E-4</c:v>
                </c:pt>
                <c:pt idx="2572">
                  <c:v>-5.0000000000000002E-5</c:v>
                </c:pt>
                <c:pt idx="2573">
                  <c:v>-1E-4</c:v>
                </c:pt>
                <c:pt idx="2574">
                  <c:v>-8.0000000000000007E-5</c:v>
                </c:pt>
                <c:pt idx="2575">
                  <c:v>-5.0000000000000002E-5</c:v>
                </c:pt>
                <c:pt idx="2576">
                  <c:v>-6.0000000000000002E-5</c:v>
                </c:pt>
                <c:pt idx="2577">
                  <c:v>-9.0000000000000006E-5</c:v>
                </c:pt>
                <c:pt idx="2578">
                  <c:v>-1.1E-4</c:v>
                </c:pt>
                <c:pt idx="2579">
                  <c:v>-8.0000000000000007E-5</c:v>
                </c:pt>
                <c:pt idx="2580">
                  <c:v>-1.2E-4</c:v>
                </c:pt>
                <c:pt idx="2581">
                  <c:v>-1E-4</c:v>
                </c:pt>
                <c:pt idx="2582">
                  <c:v>-5.0000000000000002E-5</c:v>
                </c:pt>
                <c:pt idx="2583">
                  <c:v>-9.0000000000000006E-5</c:v>
                </c:pt>
                <c:pt idx="2584">
                  <c:v>-5.0000000000000002E-5</c:v>
                </c:pt>
                <c:pt idx="2585">
                  <c:v>-1.4999999999999999E-4</c:v>
                </c:pt>
                <c:pt idx="2586">
                  <c:v>-6.0000000000000002E-5</c:v>
                </c:pt>
                <c:pt idx="2587">
                  <c:v>-2.0000000000000002E-5</c:v>
                </c:pt>
                <c:pt idx="2588">
                  <c:v>-6.9999999999999994E-5</c:v>
                </c:pt>
                <c:pt idx="2589">
                  <c:v>-5.0000000000000002E-5</c:v>
                </c:pt>
                <c:pt idx="2590">
                  <c:v>-1E-4</c:v>
                </c:pt>
                <c:pt idx="2591">
                  <c:v>-6.0000000000000002E-5</c:v>
                </c:pt>
                <c:pt idx="2592">
                  <c:v>-1E-4</c:v>
                </c:pt>
                <c:pt idx="2593">
                  <c:v>-5.0000000000000002E-5</c:v>
                </c:pt>
                <c:pt idx="2594">
                  <c:v>0</c:v>
                </c:pt>
                <c:pt idx="2595">
                  <c:v>-6.9999999999999994E-5</c:v>
                </c:pt>
                <c:pt idx="2596">
                  <c:v>-9.0000000000000006E-5</c:v>
                </c:pt>
                <c:pt idx="2597">
                  <c:v>-1E-4</c:v>
                </c:pt>
                <c:pt idx="2598">
                  <c:v>-5.0000000000000002E-5</c:v>
                </c:pt>
                <c:pt idx="2599">
                  <c:v>-2.0000000000000002E-5</c:v>
                </c:pt>
                <c:pt idx="2600">
                  <c:v>-1E-4</c:v>
                </c:pt>
                <c:pt idx="2601">
                  <c:v>-1E-4</c:v>
                </c:pt>
                <c:pt idx="2602">
                  <c:v>-1E-4</c:v>
                </c:pt>
                <c:pt idx="2603">
                  <c:v>-5.0000000000000002E-5</c:v>
                </c:pt>
                <c:pt idx="2604">
                  <c:v>-6.0000000000000002E-5</c:v>
                </c:pt>
                <c:pt idx="2605">
                  <c:v>-1.1E-4</c:v>
                </c:pt>
                <c:pt idx="2606">
                  <c:v>-2.0000000000000001E-4</c:v>
                </c:pt>
                <c:pt idx="2607">
                  <c:v>-1E-4</c:v>
                </c:pt>
                <c:pt idx="2608">
                  <c:v>-1.0000000000000001E-5</c:v>
                </c:pt>
                <c:pt idx="2609">
                  <c:v>-1E-4</c:v>
                </c:pt>
                <c:pt idx="2610">
                  <c:v>-1E-4</c:v>
                </c:pt>
                <c:pt idx="2611">
                  <c:v>-6.0000000000000002E-5</c:v>
                </c:pt>
                <c:pt idx="2612">
                  <c:v>-1.2999999999999999E-4</c:v>
                </c:pt>
                <c:pt idx="2613">
                  <c:v>-5.0000000000000002E-5</c:v>
                </c:pt>
                <c:pt idx="2614">
                  <c:v>-1E-4</c:v>
                </c:pt>
                <c:pt idx="2615">
                  <c:v>-6.9999999999999994E-5</c:v>
                </c:pt>
                <c:pt idx="2616">
                  <c:v>-1.2999999999999999E-4</c:v>
                </c:pt>
                <c:pt idx="2617">
                  <c:v>4.0000000000000003E-5</c:v>
                </c:pt>
                <c:pt idx="2618">
                  <c:v>-2.0000000000000002E-5</c:v>
                </c:pt>
                <c:pt idx="2619">
                  <c:v>-6.9999999999999994E-5</c:v>
                </c:pt>
                <c:pt idx="2620">
                  <c:v>-1.1E-4</c:v>
                </c:pt>
                <c:pt idx="2621">
                  <c:v>-9.0000000000000006E-5</c:v>
                </c:pt>
                <c:pt idx="2622">
                  <c:v>-5.0000000000000002E-5</c:v>
                </c:pt>
                <c:pt idx="2623">
                  <c:v>-8.0000000000000007E-5</c:v>
                </c:pt>
                <c:pt idx="2624">
                  <c:v>-1E-4</c:v>
                </c:pt>
                <c:pt idx="2625">
                  <c:v>-6.9999999999999994E-5</c:v>
                </c:pt>
                <c:pt idx="2626">
                  <c:v>-9.0000000000000006E-5</c:v>
                </c:pt>
                <c:pt idx="2627">
                  <c:v>-5.0000000000000002E-5</c:v>
                </c:pt>
                <c:pt idx="2628">
                  <c:v>-1E-4</c:v>
                </c:pt>
                <c:pt idx="2629">
                  <c:v>-3.0000000000000001E-5</c:v>
                </c:pt>
                <c:pt idx="2630">
                  <c:v>-5.0000000000000002E-5</c:v>
                </c:pt>
                <c:pt idx="2631">
                  <c:v>-6.9999999999999994E-5</c:v>
                </c:pt>
                <c:pt idx="2632">
                  <c:v>-9.0000000000000006E-5</c:v>
                </c:pt>
                <c:pt idx="2633">
                  <c:v>-8.0000000000000007E-5</c:v>
                </c:pt>
                <c:pt idx="2634">
                  <c:v>-1.1E-4</c:v>
                </c:pt>
                <c:pt idx="2635">
                  <c:v>-6.9999999999999994E-5</c:v>
                </c:pt>
                <c:pt idx="2636">
                  <c:v>-2.0000000000000002E-5</c:v>
                </c:pt>
                <c:pt idx="2637">
                  <c:v>0</c:v>
                </c:pt>
                <c:pt idx="2638">
                  <c:v>-5.0000000000000002E-5</c:v>
                </c:pt>
                <c:pt idx="2639">
                  <c:v>-6.0000000000000002E-5</c:v>
                </c:pt>
                <c:pt idx="2640">
                  <c:v>0</c:v>
                </c:pt>
                <c:pt idx="2641">
                  <c:v>-9.0000000000000006E-5</c:v>
                </c:pt>
                <c:pt idx="2642">
                  <c:v>-1.0000000000000001E-5</c:v>
                </c:pt>
                <c:pt idx="2643">
                  <c:v>-1.2999999999999999E-4</c:v>
                </c:pt>
                <c:pt idx="2644">
                  <c:v>-9.0000000000000006E-5</c:v>
                </c:pt>
                <c:pt idx="2645">
                  <c:v>-1.7000000000000001E-4</c:v>
                </c:pt>
                <c:pt idx="2646">
                  <c:v>-4.0000000000000003E-5</c:v>
                </c:pt>
                <c:pt idx="2647">
                  <c:v>-1.1E-4</c:v>
                </c:pt>
                <c:pt idx="2648">
                  <c:v>-6.0000000000000002E-5</c:v>
                </c:pt>
                <c:pt idx="2649">
                  <c:v>-1.7000000000000001E-4</c:v>
                </c:pt>
                <c:pt idx="2650">
                  <c:v>-6.0000000000000002E-5</c:v>
                </c:pt>
                <c:pt idx="2651">
                  <c:v>-6.0000000000000002E-5</c:v>
                </c:pt>
                <c:pt idx="2652">
                  <c:v>-1.2999999999999999E-4</c:v>
                </c:pt>
                <c:pt idx="2653">
                  <c:v>-9.0000000000000006E-5</c:v>
                </c:pt>
                <c:pt idx="2654">
                  <c:v>-4.0000000000000003E-5</c:v>
                </c:pt>
                <c:pt idx="2655">
                  <c:v>-6.0000000000000002E-5</c:v>
                </c:pt>
                <c:pt idx="2656">
                  <c:v>-2.0000000000000002E-5</c:v>
                </c:pt>
                <c:pt idx="2657">
                  <c:v>-1.2E-4</c:v>
                </c:pt>
                <c:pt idx="2658">
                  <c:v>-1E-4</c:v>
                </c:pt>
                <c:pt idx="2659">
                  <c:v>-1.4999999999999999E-4</c:v>
                </c:pt>
                <c:pt idx="2660">
                  <c:v>-5.0000000000000002E-5</c:v>
                </c:pt>
                <c:pt idx="2661">
                  <c:v>-9.0000000000000006E-5</c:v>
                </c:pt>
                <c:pt idx="2662">
                  <c:v>-2.0000000000000002E-5</c:v>
                </c:pt>
                <c:pt idx="2663">
                  <c:v>-5.0000000000000002E-5</c:v>
                </c:pt>
                <c:pt idx="2664">
                  <c:v>-1E-4</c:v>
                </c:pt>
                <c:pt idx="2665">
                  <c:v>0</c:v>
                </c:pt>
                <c:pt idx="2666">
                  <c:v>-1.1E-4</c:v>
                </c:pt>
                <c:pt idx="2667">
                  <c:v>-6.0000000000000002E-5</c:v>
                </c:pt>
                <c:pt idx="2668">
                  <c:v>-1.2E-4</c:v>
                </c:pt>
                <c:pt idx="2669">
                  <c:v>-9.0000000000000006E-5</c:v>
                </c:pt>
                <c:pt idx="2670">
                  <c:v>-1.2999999999999999E-4</c:v>
                </c:pt>
                <c:pt idx="2671">
                  <c:v>-1.2E-4</c:v>
                </c:pt>
                <c:pt idx="2672">
                  <c:v>-6.0000000000000002E-5</c:v>
                </c:pt>
                <c:pt idx="2673">
                  <c:v>-8.0000000000000007E-5</c:v>
                </c:pt>
                <c:pt idx="2674">
                  <c:v>-5.0000000000000002E-5</c:v>
                </c:pt>
                <c:pt idx="2675">
                  <c:v>1.0000000000000001E-5</c:v>
                </c:pt>
                <c:pt idx="2676">
                  <c:v>-1.2E-4</c:v>
                </c:pt>
                <c:pt idx="2677">
                  <c:v>-1E-4</c:v>
                </c:pt>
                <c:pt idx="2678">
                  <c:v>-1E-4</c:v>
                </c:pt>
                <c:pt idx="2679">
                  <c:v>-1E-4</c:v>
                </c:pt>
                <c:pt idx="2680">
                  <c:v>-8.0000000000000007E-5</c:v>
                </c:pt>
                <c:pt idx="2681">
                  <c:v>-4.0000000000000003E-5</c:v>
                </c:pt>
                <c:pt idx="2682">
                  <c:v>-1.3999999999999999E-4</c:v>
                </c:pt>
                <c:pt idx="2683">
                  <c:v>-8.0000000000000007E-5</c:v>
                </c:pt>
                <c:pt idx="2684">
                  <c:v>-1E-4</c:v>
                </c:pt>
                <c:pt idx="2685">
                  <c:v>-1E-4</c:v>
                </c:pt>
                <c:pt idx="2686">
                  <c:v>-6.0000000000000002E-5</c:v>
                </c:pt>
                <c:pt idx="2687">
                  <c:v>-1E-4</c:v>
                </c:pt>
                <c:pt idx="2688">
                  <c:v>-1.8000000000000001E-4</c:v>
                </c:pt>
                <c:pt idx="2689">
                  <c:v>-6.0000000000000002E-5</c:v>
                </c:pt>
                <c:pt idx="2690">
                  <c:v>-1.2E-4</c:v>
                </c:pt>
                <c:pt idx="2691">
                  <c:v>-1E-4</c:v>
                </c:pt>
                <c:pt idx="2692">
                  <c:v>-3.0000000000000001E-5</c:v>
                </c:pt>
                <c:pt idx="2693">
                  <c:v>-6.9999999999999994E-5</c:v>
                </c:pt>
                <c:pt idx="2694">
                  <c:v>-6.9999999999999994E-5</c:v>
                </c:pt>
                <c:pt idx="2695">
                  <c:v>-6.9999999999999994E-5</c:v>
                </c:pt>
                <c:pt idx="2696">
                  <c:v>-1E-4</c:v>
                </c:pt>
                <c:pt idx="2697">
                  <c:v>-1.2E-4</c:v>
                </c:pt>
                <c:pt idx="2698">
                  <c:v>-6.0000000000000002E-5</c:v>
                </c:pt>
                <c:pt idx="2699">
                  <c:v>-4.0000000000000003E-5</c:v>
                </c:pt>
                <c:pt idx="2700">
                  <c:v>-1.2E-4</c:v>
                </c:pt>
                <c:pt idx="2701">
                  <c:v>-4.0000000000000003E-5</c:v>
                </c:pt>
                <c:pt idx="2702">
                  <c:v>-1E-4</c:v>
                </c:pt>
                <c:pt idx="2703">
                  <c:v>-6.0000000000000002E-5</c:v>
                </c:pt>
                <c:pt idx="2704">
                  <c:v>-1E-4</c:v>
                </c:pt>
                <c:pt idx="2705">
                  <c:v>-9.0000000000000006E-5</c:v>
                </c:pt>
                <c:pt idx="2706">
                  <c:v>-1.2E-4</c:v>
                </c:pt>
                <c:pt idx="2707">
                  <c:v>-1.1E-4</c:v>
                </c:pt>
                <c:pt idx="2708">
                  <c:v>-8.0000000000000007E-5</c:v>
                </c:pt>
                <c:pt idx="2709">
                  <c:v>-1.3999999999999999E-4</c:v>
                </c:pt>
                <c:pt idx="2710">
                  <c:v>-1E-4</c:v>
                </c:pt>
                <c:pt idx="2711">
                  <c:v>-1.2999999999999999E-4</c:v>
                </c:pt>
                <c:pt idx="2712">
                  <c:v>-3.0000000000000001E-5</c:v>
                </c:pt>
                <c:pt idx="2713">
                  <c:v>-9.0000000000000006E-5</c:v>
                </c:pt>
                <c:pt idx="2714">
                  <c:v>-5.0000000000000002E-5</c:v>
                </c:pt>
                <c:pt idx="2715">
                  <c:v>0</c:v>
                </c:pt>
                <c:pt idx="2716">
                  <c:v>-6.9999999999999994E-5</c:v>
                </c:pt>
                <c:pt idx="2717">
                  <c:v>-5.0000000000000002E-5</c:v>
                </c:pt>
                <c:pt idx="2718">
                  <c:v>1.0000000000000001E-5</c:v>
                </c:pt>
                <c:pt idx="2719">
                  <c:v>-9.0000000000000006E-5</c:v>
                </c:pt>
                <c:pt idx="2720">
                  <c:v>0</c:v>
                </c:pt>
                <c:pt idx="2721">
                  <c:v>-8.0000000000000007E-5</c:v>
                </c:pt>
                <c:pt idx="2722">
                  <c:v>-8.0000000000000007E-5</c:v>
                </c:pt>
                <c:pt idx="2723">
                  <c:v>0</c:v>
                </c:pt>
                <c:pt idx="2724">
                  <c:v>-5.0000000000000002E-5</c:v>
                </c:pt>
                <c:pt idx="2725">
                  <c:v>-1.0000000000000001E-5</c:v>
                </c:pt>
                <c:pt idx="2726">
                  <c:v>-6.0000000000000002E-5</c:v>
                </c:pt>
                <c:pt idx="2727">
                  <c:v>-6.9999999999999994E-5</c:v>
                </c:pt>
                <c:pt idx="2728">
                  <c:v>-5.0000000000000002E-5</c:v>
                </c:pt>
                <c:pt idx="2729">
                  <c:v>-5.0000000000000002E-5</c:v>
                </c:pt>
                <c:pt idx="2730">
                  <c:v>-6.0000000000000002E-5</c:v>
                </c:pt>
                <c:pt idx="2731">
                  <c:v>-5.0000000000000002E-5</c:v>
                </c:pt>
                <c:pt idx="2732">
                  <c:v>-5.0000000000000002E-5</c:v>
                </c:pt>
                <c:pt idx="2733">
                  <c:v>-9.0000000000000006E-5</c:v>
                </c:pt>
                <c:pt idx="2734">
                  <c:v>-1E-4</c:v>
                </c:pt>
                <c:pt idx="2735">
                  <c:v>-9.0000000000000006E-5</c:v>
                </c:pt>
                <c:pt idx="2736">
                  <c:v>-6.9999999999999994E-5</c:v>
                </c:pt>
                <c:pt idx="2737">
                  <c:v>-2.0000000000000002E-5</c:v>
                </c:pt>
                <c:pt idx="2738">
                  <c:v>-1.2999999999999999E-4</c:v>
                </c:pt>
                <c:pt idx="2739">
                  <c:v>-1E-4</c:v>
                </c:pt>
                <c:pt idx="2740">
                  <c:v>-8.0000000000000007E-5</c:v>
                </c:pt>
                <c:pt idx="2741">
                  <c:v>-6.9999999999999994E-5</c:v>
                </c:pt>
                <c:pt idx="2742">
                  <c:v>-5.0000000000000002E-5</c:v>
                </c:pt>
                <c:pt idx="2743">
                  <c:v>-9.0000000000000006E-5</c:v>
                </c:pt>
                <c:pt idx="2744">
                  <c:v>-1E-4</c:v>
                </c:pt>
                <c:pt idx="2745">
                  <c:v>-1.2E-4</c:v>
                </c:pt>
                <c:pt idx="2746">
                  <c:v>0</c:v>
                </c:pt>
                <c:pt idx="2747">
                  <c:v>-5.0000000000000002E-5</c:v>
                </c:pt>
                <c:pt idx="2748">
                  <c:v>-3.0000000000000001E-5</c:v>
                </c:pt>
                <c:pt idx="2749">
                  <c:v>-1.7000000000000001E-4</c:v>
                </c:pt>
                <c:pt idx="2750">
                  <c:v>-1E-4</c:v>
                </c:pt>
                <c:pt idx="2751">
                  <c:v>-5.0000000000000002E-5</c:v>
                </c:pt>
                <c:pt idx="2752">
                  <c:v>-1.3999999999999999E-4</c:v>
                </c:pt>
                <c:pt idx="2753">
                  <c:v>-1.2E-4</c:v>
                </c:pt>
                <c:pt idx="2754">
                  <c:v>-1.2E-4</c:v>
                </c:pt>
                <c:pt idx="2755">
                  <c:v>-8.0000000000000007E-5</c:v>
                </c:pt>
                <c:pt idx="2756">
                  <c:v>-1E-4</c:v>
                </c:pt>
                <c:pt idx="2757">
                  <c:v>-1E-4</c:v>
                </c:pt>
                <c:pt idx="2758">
                  <c:v>-5.0000000000000002E-5</c:v>
                </c:pt>
                <c:pt idx="2759">
                  <c:v>-1E-4</c:v>
                </c:pt>
                <c:pt idx="2760">
                  <c:v>-1.1E-4</c:v>
                </c:pt>
                <c:pt idx="2761">
                  <c:v>-1.1E-4</c:v>
                </c:pt>
                <c:pt idx="2762">
                  <c:v>-1.1E-4</c:v>
                </c:pt>
                <c:pt idx="2763">
                  <c:v>-6.0000000000000002E-5</c:v>
                </c:pt>
                <c:pt idx="2764">
                  <c:v>-1.1E-4</c:v>
                </c:pt>
                <c:pt idx="2765">
                  <c:v>-1.3999999999999999E-4</c:v>
                </c:pt>
                <c:pt idx="2766">
                  <c:v>-3.0000000000000001E-5</c:v>
                </c:pt>
                <c:pt idx="2767">
                  <c:v>-6.9999999999999994E-5</c:v>
                </c:pt>
                <c:pt idx="2768">
                  <c:v>-6.9999999999999994E-5</c:v>
                </c:pt>
                <c:pt idx="2769">
                  <c:v>-8.0000000000000007E-5</c:v>
                </c:pt>
                <c:pt idx="2770">
                  <c:v>-1.1E-4</c:v>
                </c:pt>
                <c:pt idx="2771">
                  <c:v>-5.0000000000000002E-5</c:v>
                </c:pt>
                <c:pt idx="2772">
                  <c:v>-1E-4</c:v>
                </c:pt>
                <c:pt idx="2773">
                  <c:v>-4.0000000000000003E-5</c:v>
                </c:pt>
                <c:pt idx="2774">
                  <c:v>-1E-4</c:v>
                </c:pt>
                <c:pt idx="2775">
                  <c:v>-2.0000000000000002E-5</c:v>
                </c:pt>
                <c:pt idx="2776">
                  <c:v>-3.0000000000000001E-5</c:v>
                </c:pt>
                <c:pt idx="2777">
                  <c:v>-1.3999999999999999E-4</c:v>
                </c:pt>
                <c:pt idx="2778">
                  <c:v>-1.1E-4</c:v>
                </c:pt>
                <c:pt idx="2779">
                  <c:v>-1.2999999999999999E-4</c:v>
                </c:pt>
                <c:pt idx="2780">
                  <c:v>-5.0000000000000002E-5</c:v>
                </c:pt>
                <c:pt idx="2781">
                  <c:v>-6.0000000000000002E-5</c:v>
                </c:pt>
                <c:pt idx="2782">
                  <c:v>-1E-4</c:v>
                </c:pt>
                <c:pt idx="2783">
                  <c:v>-1.1E-4</c:v>
                </c:pt>
                <c:pt idx="2784">
                  <c:v>-1.4999999999999999E-4</c:v>
                </c:pt>
                <c:pt idx="2785">
                  <c:v>-1.4999999999999999E-4</c:v>
                </c:pt>
                <c:pt idx="2786">
                  <c:v>-6.9999999999999994E-5</c:v>
                </c:pt>
                <c:pt idx="2787">
                  <c:v>-1E-4</c:v>
                </c:pt>
                <c:pt idx="2788">
                  <c:v>-1E-4</c:v>
                </c:pt>
                <c:pt idx="2789">
                  <c:v>-1.2E-4</c:v>
                </c:pt>
                <c:pt idx="2790">
                  <c:v>-6.9999999999999994E-5</c:v>
                </c:pt>
                <c:pt idx="2791">
                  <c:v>-1.4999999999999999E-4</c:v>
                </c:pt>
                <c:pt idx="2792">
                  <c:v>-6.9999999999999994E-5</c:v>
                </c:pt>
                <c:pt idx="2793">
                  <c:v>-1.4999999999999999E-4</c:v>
                </c:pt>
                <c:pt idx="2794">
                  <c:v>-5.0000000000000002E-5</c:v>
                </c:pt>
                <c:pt idx="2795">
                  <c:v>-9.0000000000000006E-5</c:v>
                </c:pt>
                <c:pt idx="2796">
                  <c:v>-1.3999999999999999E-4</c:v>
                </c:pt>
                <c:pt idx="2797">
                  <c:v>-6.0000000000000002E-5</c:v>
                </c:pt>
                <c:pt idx="2798">
                  <c:v>-1.0000000000000001E-5</c:v>
                </c:pt>
                <c:pt idx="2799">
                  <c:v>-2.0000000000000002E-5</c:v>
                </c:pt>
                <c:pt idx="2800">
                  <c:v>-4.0000000000000003E-5</c:v>
                </c:pt>
                <c:pt idx="2801">
                  <c:v>-9.0000000000000006E-5</c:v>
                </c:pt>
                <c:pt idx="2802">
                  <c:v>-8.0000000000000007E-5</c:v>
                </c:pt>
                <c:pt idx="2803">
                  <c:v>-6.0000000000000002E-5</c:v>
                </c:pt>
                <c:pt idx="2804">
                  <c:v>-6.0000000000000002E-5</c:v>
                </c:pt>
                <c:pt idx="2805">
                  <c:v>-2.0000000000000002E-5</c:v>
                </c:pt>
                <c:pt idx="2806">
                  <c:v>-1E-4</c:v>
                </c:pt>
                <c:pt idx="2807">
                  <c:v>-1E-4</c:v>
                </c:pt>
                <c:pt idx="2808">
                  <c:v>-1.1E-4</c:v>
                </c:pt>
                <c:pt idx="2809">
                  <c:v>-5.0000000000000002E-5</c:v>
                </c:pt>
                <c:pt idx="2810">
                  <c:v>-3.0000000000000001E-5</c:v>
                </c:pt>
                <c:pt idx="2811">
                  <c:v>-6.0000000000000002E-5</c:v>
                </c:pt>
                <c:pt idx="2812">
                  <c:v>-5.0000000000000002E-5</c:v>
                </c:pt>
                <c:pt idx="2813">
                  <c:v>-5.0000000000000002E-5</c:v>
                </c:pt>
                <c:pt idx="2814">
                  <c:v>-9.0000000000000006E-5</c:v>
                </c:pt>
                <c:pt idx="2815">
                  <c:v>-1.3999999999999999E-4</c:v>
                </c:pt>
                <c:pt idx="2816">
                  <c:v>-1E-4</c:v>
                </c:pt>
                <c:pt idx="2817">
                  <c:v>-6.0000000000000002E-5</c:v>
                </c:pt>
                <c:pt idx="2818">
                  <c:v>-6.9999999999999994E-5</c:v>
                </c:pt>
                <c:pt idx="2819">
                  <c:v>-5.0000000000000002E-5</c:v>
                </c:pt>
                <c:pt idx="2820">
                  <c:v>-1E-4</c:v>
                </c:pt>
                <c:pt idx="2821">
                  <c:v>-6.9999999999999994E-5</c:v>
                </c:pt>
                <c:pt idx="2822">
                  <c:v>-6.0000000000000002E-5</c:v>
                </c:pt>
                <c:pt idx="2823">
                  <c:v>-4.0000000000000003E-5</c:v>
                </c:pt>
                <c:pt idx="2824">
                  <c:v>-9.0000000000000006E-5</c:v>
                </c:pt>
                <c:pt idx="2825">
                  <c:v>-1.3999999999999999E-4</c:v>
                </c:pt>
                <c:pt idx="2826">
                  <c:v>-6.9999999999999994E-5</c:v>
                </c:pt>
                <c:pt idx="2827">
                  <c:v>-1E-4</c:v>
                </c:pt>
                <c:pt idx="2828">
                  <c:v>-1.0000000000000001E-5</c:v>
                </c:pt>
                <c:pt idx="2829">
                  <c:v>-1.0000000000000001E-5</c:v>
                </c:pt>
                <c:pt idx="2830">
                  <c:v>-1.2999999999999999E-4</c:v>
                </c:pt>
                <c:pt idx="2831">
                  <c:v>-9.0000000000000006E-5</c:v>
                </c:pt>
                <c:pt idx="2832">
                  <c:v>-8.0000000000000007E-5</c:v>
                </c:pt>
                <c:pt idx="2833">
                  <c:v>-6.9999999999999994E-5</c:v>
                </c:pt>
                <c:pt idx="2834">
                  <c:v>-1.1E-4</c:v>
                </c:pt>
                <c:pt idx="2835">
                  <c:v>-6.0000000000000002E-5</c:v>
                </c:pt>
                <c:pt idx="2836">
                  <c:v>-5.0000000000000002E-5</c:v>
                </c:pt>
                <c:pt idx="2837">
                  <c:v>-1E-4</c:v>
                </c:pt>
                <c:pt idx="2838">
                  <c:v>-5.0000000000000002E-5</c:v>
                </c:pt>
                <c:pt idx="2839">
                  <c:v>-1E-4</c:v>
                </c:pt>
                <c:pt idx="2840">
                  <c:v>-6.0000000000000002E-5</c:v>
                </c:pt>
                <c:pt idx="2841">
                  <c:v>-1.4999999999999999E-4</c:v>
                </c:pt>
                <c:pt idx="2842">
                  <c:v>-1E-4</c:v>
                </c:pt>
                <c:pt idx="2843">
                  <c:v>-3.0000000000000001E-5</c:v>
                </c:pt>
                <c:pt idx="2844">
                  <c:v>-1.1E-4</c:v>
                </c:pt>
                <c:pt idx="2845">
                  <c:v>-9.0000000000000006E-5</c:v>
                </c:pt>
                <c:pt idx="2846">
                  <c:v>-1E-4</c:v>
                </c:pt>
                <c:pt idx="2847">
                  <c:v>-1E-4</c:v>
                </c:pt>
                <c:pt idx="2848">
                  <c:v>-5.0000000000000002E-5</c:v>
                </c:pt>
                <c:pt idx="2849">
                  <c:v>-9.0000000000000006E-5</c:v>
                </c:pt>
                <c:pt idx="2850">
                  <c:v>-1E-4</c:v>
                </c:pt>
                <c:pt idx="2851">
                  <c:v>-1.2E-4</c:v>
                </c:pt>
                <c:pt idx="2852">
                  <c:v>-6.0000000000000002E-5</c:v>
                </c:pt>
                <c:pt idx="2853">
                  <c:v>-1E-4</c:v>
                </c:pt>
                <c:pt idx="2854">
                  <c:v>-1.1E-4</c:v>
                </c:pt>
                <c:pt idx="2855">
                  <c:v>-5.0000000000000002E-5</c:v>
                </c:pt>
                <c:pt idx="2856">
                  <c:v>-9.0000000000000006E-5</c:v>
                </c:pt>
                <c:pt idx="2857">
                  <c:v>-2.0000000000000002E-5</c:v>
                </c:pt>
                <c:pt idx="2858">
                  <c:v>-4.0000000000000003E-5</c:v>
                </c:pt>
                <c:pt idx="2859">
                  <c:v>-5.0000000000000002E-5</c:v>
                </c:pt>
                <c:pt idx="2860">
                  <c:v>-1.2999999999999999E-4</c:v>
                </c:pt>
                <c:pt idx="2861">
                  <c:v>-1.6000000000000001E-4</c:v>
                </c:pt>
                <c:pt idx="2862">
                  <c:v>-1.0000000000000001E-5</c:v>
                </c:pt>
                <c:pt idx="2863">
                  <c:v>-8.0000000000000007E-5</c:v>
                </c:pt>
                <c:pt idx="2864">
                  <c:v>-5.0000000000000002E-5</c:v>
                </c:pt>
                <c:pt idx="2865">
                  <c:v>-8.0000000000000007E-5</c:v>
                </c:pt>
                <c:pt idx="2866">
                  <c:v>-1.2999999999999999E-4</c:v>
                </c:pt>
                <c:pt idx="2867">
                  <c:v>0</c:v>
                </c:pt>
                <c:pt idx="2868">
                  <c:v>-1E-4</c:v>
                </c:pt>
                <c:pt idx="2869">
                  <c:v>-9.0000000000000006E-5</c:v>
                </c:pt>
                <c:pt idx="2870">
                  <c:v>-1E-4</c:v>
                </c:pt>
                <c:pt idx="2871">
                  <c:v>-1E-4</c:v>
                </c:pt>
                <c:pt idx="2872">
                  <c:v>0</c:v>
                </c:pt>
                <c:pt idx="2873">
                  <c:v>-1.2E-4</c:v>
                </c:pt>
                <c:pt idx="2874">
                  <c:v>-1.1E-4</c:v>
                </c:pt>
                <c:pt idx="2875">
                  <c:v>-1E-4</c:v>
                </c:pt>
                <c:pt idx="2876">
                  <c:v>-5.0000000000000002E-5</c:v>
                </c:pt>
                <c:pt idx="2877">
                  <c:v>-1E-4</c:v>
                </c:pt>
                <c:pt idx="2878">
                  <c:v>-6.9999999999999994E-5</c:v>
                </c:pt>
                <c:pt idx="2879">
                  <c:v>-6.9999999999999994E-5</c:v>
                </c:pt>
                <c:pt idx="2880">
                  <c:v>-1.1E-4</c:v>
                </c:pt>
                <c:pt idx="2881">
                  <c:v>-6.9999999999999994E-5</c:v>
                </c:pt>
                <c:pt idx="2882">
                  <c:v>-9.0000000000000006E-5</c:v>
                </c:pt>
                <c:pt idx="2883">
                  <c:v>-1E-4</c:v>
                </c:pt>
                <c:pt idx="2884">
                  <c:v>-4.0000000000000003E-5</c:v>
                </c:pt>
                <c:pt idx="2885">
                  <c:v>-1.2E-4</c:v>
                </c:pt>
                <c:pt idx="2886">
                  <c:v>-6.0000000000000002E-5</c:v>
                </c:pt>
                <c:pt idx="2887">
                  <c:v>-1E-4</c:v>
                </c:pt>
                <c:pt idx="2888">
                  <c:v>-9.0000000000000006E-5</c:v>
                </c:pt>
                <c:pt idx="2889">
                  <c:v>-1.2E-4</c:v>
                </c:pt>
                <c:pt idx="2890">
                  <c:v>-2.0000000000000002E-5</c:v>
                </c:pt>
                <c:pt idx="2891">
                  <c:v>-6.0000000000000002E-5</c:v>
                </c:pt>
                <c:pt idx="2892">
                  <c:v>-6.0000000000000002E-5</c:v>
                </c:pt>
                <c:pt idx="2893">
                  <c:v>-9.0000000000000006E-5</c:v>
                </c:pt>
                <c:pt idx="2894">
                  <c:v>-1E-4</c:v>
                </c:pt>
                <c:pt idx="2895">
                  <c:v>-5.0000000000000002E-5</c:v>
                </c:pt>
                <c:pt idx="2896">
                  <c:v>-1.0000000000000001E-5</c:v>
                </c:pt>
                <c:pt idx="2897">
                  <c:v>-4.0000000000000003E-5</c:v>
                </c:pt>
                <c:pt idx="2898">
                  <c:v>-4.0000000000000003E-5</c:v>
                </c:pt>
                <c:pt idx="2899">
                  <c:v>-1E-4</c:v>
                </c:pt>
                <c:pt idx="2900">
                  <c:v>-1E-4</c:v>
                </c:pt>
                <c:pt idx="2901">
                  <c:v>-5.0000000000000002E-5</c:v>
                </c:pt>
                <c:pt idx="2902">
                  <c:v>-1E-4</c:v>
                </c:pt>
                <c:pt idx="2903">
                  <c:v>-1.2E-4</c:v>
                </c:pt>
                <c:pt idx="2904">
                  <c:v>-1.1E-4</c:v>
                </c:pt>
                <c:pt idx="2905">
                  <c:v>-6.9999999999999994E-5</c:v>
                </c:pt>
                <c:pt idx="2906">
                  <c:v>-6.0000000000000002E-5</c:v>
                </c:pt>
                <c:pt idx="2907">
                  <c:v>-1E-4</c:v>
                </c:pt>
                <c:pt idx="2908">
                  <c:v>-6.0000000000000002E-5</c:v>
                </c:pt>
                <c:pt idx="2909">
                  <c:v>-1E-4</c:v>
                </c:pt>
                <c:pt idx="2910">
                  <c:v>-6.9999999999999994E-5</c:v>
                </c:pt>
                <c:pt idx="2911">
                  <c:v>2.0000000000000002E-5</c:v>
                </c:pt>
                <c:pt idx="2912">
                  <c:v>-1.0000000000000001E-5</c:v>
                </c:pt>
                <c:pt idx="2913">
                  <c:v>-2.0000000000000002E-5</c:v>
                </c:pt>
                <c:pt idx="2914">
                  <c:v>-6.9999999999999994E-5</c:v>
                </c:pt>
                <c:pt idx="2915">
                  <c:v>-6.9999999999999994E-5</c:v>
                </c:pt>
                <c:pt idx="2916">
                  <c:v>-8.0000000000000007E-5</c:v>
                </c:pt>
                <c:pt idx="2917">
                  <c:v>-6.0000000000000002E-5</c:v>
                </c:pt>
                <c:pt idx="2918">
                  <c:v>-1E-4</c:v>
                </c:pt>
                <c:pt idx="2919">
                  <c:v>-6.9999999999999994E-5</c:v>
                </c:pt>
                <c:pt idx="2920">
                  <c:v>-5.0000000000000002E-5</c:v>
                </c:pt>
                <c:pt idx="2921">
                  <c:v>-1E-4</c:v>
                </c:pt>
                <c:pt idx="2922">
                  <c:v>-1E-4</c:v>
                </c:pt>
                <c:pt idx="2923">
                  <c:v>-1.1E-4</c:v>
                </c:pt>
                <c:pt idx="2924">
                  <c:v>-1E-4</c:v>
                </c:pt>
                <c:pt idx="2925">
                  <c:v>-2.0000000000000002E-5</c:v>
                </c:pt>
                <c:pt idx="2926">
                  <c:v>-1.2E-4</c:v>
                </c:pt>
                <c:pt idx="2927">
                  <c:v>-4.0000000000000003E-5</c:v>
                </c:pt>
                <c:pt idx="2928">
                  <c:v>-1.2E-4</c:v>
                </c:pt>
                <c:pt idx="2929">
                  <c:v>-5.0000000000000002E-5</c:v>
                </c:pt>
                <c:pt idx="2930">
                  <c:v>-8.0000000000000007E-5</c:v>
                </c:pt>
                <c:pt idx="2931">
                  <c:v>-1.4999999999999999E-4</c:v>
                </c:pt>
                <c:pt idx="2932">
                  <c:v>-6.9999999999999994E-5</c:v>
                </c:pt>
                <c:pt idx="2933">
                  <c:v>-1.4999999999999999E-4</c:v>
                </c:pt>
                <c:pt idx="2934">
                  <c:v>-4.0000000000000003E-5</c:v>
                </c:pt>
                <c:pt idx="2935">
                  <c:v>-1E-4</c:v>
                </c:pt>
                <c:pt idx="2936">
                  <c:v>-1E-4</c:v>
                </c:pt>
                <c:pt idx="2937">
                  <c:v>-1.2E-4</c:v>
                </c:pt>
                <c:pt idx="2938">
                  <c:v>-6.0000000000000002E-5</c:v>
                </c:pt>
                <c:pt idx="2939">
                  <c:v>-6.0000000000000002E-5</c:v>
                </c:pt>
                <c:pt idx="2940">
                  <c:v>-1.4999999999999999E-4</c:v>
                </c:pt>
                <c:pt idx="2941">
                  <c:v>-6.9999999999999994E-5</c:v>
                </c:pt>
                <c:pt idx="2942">
                  <c:v>-8.0000000000000007E-5</c:v>
                </c:pt>
                <c:pt idx="2943">
                  <c:v>-1E-4</c:v>
                </c:pt>
                <c:pt idx="2944">
                  <c:v>-5.0000000000000002E-5</c:v>
                </c:pt>
                <c:pt idx="2945">
                  <c:v>-1E-4</c:v>
                </c:pt>
                <c:pt idx="2946">
                  <c:v>2.0000000000000002E-5</c:v>
                </c:pt>
                <c:pt idx="2947">
                  <c:v>-4.0000000000000003E-5</c:v>
                </c:pt>
                <c:pt idx="2948">
                  <c:v>-5.0000000000000002E-5</c:v>
                </c:pt>
                <c:pt idx="2949">
                  <c:v>-2.0000000000000002E-5</c:v>
                </c:pt>
                <c:pt idx="2950">
                  <c:v>-9.0000000000000006E-5</c:v>
                </c:pt>
                <c:pt idx="2951">
                  <c:v>-5.0000000000000002E-5</c:v>
                </c:pt>
                <c:pt idx="2952">
                  <c:v>-4.0000000000000003E-5</c:v>
                </c:pt>
                <c:pt idx="2953">
                  <c:v>-1E-4</c:v>
                </c:pt>
                <c:pt idx="2954">
                  <c:v>-5.0000000000000002E-5</c:v>
                </c:pt>
                <c:pt idx="2955">
                  <c:v>-1E-4</c:v>
                </c:pt>
                <c:pt idx="2956">
                  <c:v>-1.2E-4</c:v>
                </c:pt>
                <c:pt idx="2957">
                  <c:v>-1.2E-4</c:v>
                </c:pt>
                <c:pt idx="2958">
                  <c:v>-9.0000000000000006E-5</c:v>
                </c:pt>
                <c:pt idx="2959">
                  <c:v>0</c:v>
                </c:pt>
                <c:pt idx="2960">
                  <c:v>-1.1E-4</c:v>
                </c:pt>
                <c:pt idx="2961">
                  <c:v>-5.0000000000000002E-5</c:v>
                </c:pt>
                <c:pt idx="2962">
                  <c:v>-3.0000000000000001E-5</c:v>
                </c:pt>
                <c:pt idx="2963">
                  <c:v>-1.1E-4</c:v>
                </c:pt>
                <c:pt idx="2964">
                  <c:v>-1.4999999999999999E-4</c:v>
                </c:pt>
                <c:pt idx="2965">
                  <c:v>-1E-4</c:v>
                </c:pt>
                <c:pt idx="2966">
                  <c:v>-1E-4</c:v>
                </c:pt>
                <c:pt idx="2967">
                  <c:v>-6.0000000000000002E-5</c:v>
                </c:pt>
                <c:pt idx="2968">
                  <c:v>-5.0000000000000002E-5</c:v>
                </c:pt>
                <c:pt idx="2969">
                  <c:v>-1.2999999999999999E-4</c:v>
                </c:pt>
                <c:pt idx="2970">
                  <c:v>-6.0000000000000002E-5</c:v>
                </c:pt>
                <c:pt idx="2971">
                  <c:v>-1.2E-4</c:v>
                </c:pt>
                <c:pt idx="2972">
                  <c:v>-1.1E-4</c:v>
                </c:pt>
                <c:pt idx="2973">
                  <c:v>0</c:v>
                </c:pt>
                <c:pt idx="2974">
                  <c:v>-1.3999999999999999E-4</c:v>
                </c:pt>
                <c:pt idx="2975">
                  <c:v>-6.0000000000000002E-5</c:v>
                </c:pt>
                <c:pt idx="2976">
                  <c:v>-1E-4</c:v>
                </c:pt>
                <c:pt idx="2977">
                  <c:v>-6.0000000000000002E-5</c:v>
                </c:pt>
                <c:pt idx="2978">
                  <c:v>-6.9999999999999994E-5</c:v>
                </c:pt>
                <c:pt idx="2979">
                  <c:v>-1.2E-4</c:v>
                </c:pt>
                <c:pt idx="2980">
                  <c:v>-1E-4</c:v>
                </c:pt>
                <c:pt idx="2981">
                  <c:v>-1.1E-4</c:v>
                </c:pt>
                <c:pt idx="2982">
                  <c:v>-5.0000000000000002E-5</c:v>
                </c:pt>
                <c:pt idx="2983">
                  <c:v>-6.9999999999999994E-5</c:v>
                </c:pt>
                <c:pt idx="2984">
                  <c:v>-1.1E-4</c:v>
                </c:pt>
                <c:pt idx="2985">
                  <c:v>-9.0000000000000006E-5</c:v>
                </c:pt>
                <c:pt idx="2986">
                  <c:v>-8.0000000000000007E-5</c:v>
                </c:pt>
                <c:pt idx="2987">
                  <c:v>0</c:v>
                </c:pt>
                <c:pt idx="2988">
                  <c:v>-6.9999999999999994E-5</c:v>
                </c:pt>
                <c:pt idx="2989">
                  <c:v>-6.0000000000000002E-5</c:v>
                </c:pt>
                <c:pt idx="2990">
                  <c:v>-1.2E-4</c:v>
                </c:pt>
                <c:pt idx="2991">
                  <c:v>-5.0000000000000002E-5</c:v>
                </c:pt>
                <c:pt idx="2992">
                  <c:v>-4.0000000000000003E-5</c:v>
                </c:pt>
                <c:pt idx="2993">
                  <c:v>-1.2E-4</c:v>
                </c:pt>
                <c:pt idx="2994">
                  <c:v>-1E-4</c:v>
                </c:pt>
                <c:pt idx="2995">
                  <c:v>-6.9999999999999994E-5</c:v>
                </c:pt>
                <c:pt idx="2996">
                  <c:v>-8.0000000000000007E-5</c:v>
                </c:pt>
                <c:pt idx="2997">
                  <c:v>-6.0000000000000002E-5</c:v>
                </c:pt>
                <c:pt idx="2998">
                  <c:v>-1E-4</c:v>
                </c:pt>
                <c:pt idx="2999">
                  <c:v>-1.2E-4</c:v>
                </c:pt>
                <c:pt idx="3000">
                  <c:v>-1E-4</c:v>
                </c:pt>
                <c:pt idx="3001">
                  <c:v>-9.0000000000000006E-5</c:v>
                </c:pt>
                <c:pt idx="3002">
                  <c:v>-9.0000000000000006E-5</c:v>
                </c:pt>
                <c:pt idx="3003">
                  <c:v>-6.0000000000000002E-5</c:v>
                </c:pt>
                <c:pt idx="3004">
                  <c:v>-1.1E-4</c:v>
                </c:pt>
                <c:pt idx="3005">
                  <c:v>-1.1E-4</c:v>
                </c:pt>
                <c:pt idx="3006">
                  <c:v>-6.0000000000000002E-5</c:v>
                </c:pt>
                <c:pt idx="3007">
                  <c:v>-1E-4</c:v>
                </c:pt>
                <c:pt idx="3008">
                  <c:v>-1.4999999999999999E-4</c:v>
                </c:pt>
                <c:pt idx="3009">
                  <c:v>-1E-4</c:v>
                </c:pt>
                <c:pt idx="3010">
                  <c:v>-9.0000000000000006E-5</c:v>
                </c:pt>
                <c:pt idx="3011">
                  <c:v>-1E-4</c:v>
                </c:pt>
                <c:pt idx="3012">
                  <c:v>-6.9999999999999994E-5</c:v>
                </c:pt>
                <c:pt idx="3013">
                  <c:v>-6.9999999999999994E-5</c:v>
                </c:pt>
                <c:pt idx="3014">
                  <c:v>-9.0000000000000006E-5</c:v>
                </c:pt>
                <c:pt idx="3015">
                  <c:v>-5.0000000000000002E-5</c:v>
                </c:pt>
                <c:pt idx="3016">
                  <c:v>-9.0000000000000006E-5</c:v>
                </c:pt>
                <c:pt idx="3017">
                  <c:v>-6.0000000000000002E-5</c:v>
                </c:pt>
                <c:pt idx="3018">
                  <c:v>-6.9999999999999994E-5</c:v>
                </c:pt>
                <c:pt idx="3019">
                  <c:v>-9.0000000000000006E-5</c:v>
                </c:pt>
                <c:pt idx="3020">
                  <c:v>-8.0000000000000007E-5</c:v>
                </c:pt>
                <c:pt idx="3021">
                  <c:v>-5.0000000000000002E-5</c:v>
                </c:pt>
                <c:pt idx="3022">
                  <c:v>-1.2E-4</c:v>
                </c:pt>
                <c:pt idx="3023">
                  <c:v>-5.0000000000000002E-5</c:v>
                </c:pt>
                <c:pt idx="3024">
                  <c:v>0</c:v>
                </c:pt>
                <c:pt idx="3025">
                  <c:v>-3.0000000000000001E-5</c:v>
                </c:pt>
                <c:pt idx="3026">
                  <c:v>-4.0000000000000003E-5</c:v>
                </c:pt>
                <c:pt idx="3027">
                  <c:v>-9.0000000000000006E-5</c:v>
                </c:pt>
                <c:pt idx="3028">
                  <c:v>-1.1E-4</c:v>
                </c:pt>
                <c:pt idx="3029">
                  <c:v>-1.2E-4</c:v>
                </c:pt>
                <c:pt idx="3030">
                  <c:v>-1E-4</c:v>
                </c:pt>
                <c:pt idx="3031">
                  <c:v>-2.0000000000000002E-5</c:v>
                </c:pt>
                <c:pt idx="3032">
                  <c:v>-6.0000000000000002E-5</c:v>
                </c:pt>
                <c:pt idx="3033">
                  <c:v>-1.4999999999999999E-4</c:v>
                </c:pt>
                <c:pt idx="3034">
                  <c:v>-1E-4</c:v>
                </c:pt>
                <c:pt idx="3035">
                  <c:v>-6.0000000000000002E-5</c:v>
                </c:pt>
                <c:pt idx="3036">
                  <c:v>-1.2999999999999999E-4</c:v>
                </c:pt>
                <c:pt idx="3037">
                  <c:v>-8.0000000000000007E-5</c:v>
                </c:pt>
                <c:pt idx="3038">
                  <c:v>-1.1E-4</c:v>
                </c:pt>
                <c:pt idx="3039">
                  <c:v>-9.0000000000000006E-5</c:v>
                </c:pt>
                <c:pt idx="3040">
                  <c:v>-9.0000000000000006E-5</c:v>
                </c:pt>
                <c:pt idx="3041">
                  <c:v>-1.1E-4</c:v>
                </c:pt>
                <c:pt idx="3042">
                  <c:v>-6.9999999999999994E-5</c:v>
                </c:pt>
                <c:pt idx="3043">
                  <c:v>-5.0000000000000002E-5</c:v>
                </c:pt>
                <c:pt idx="3044">
                  <c:v>-6.9999999999999994E-5</c:v>
                </c:pt>
                <c:pt idx="3045">
                  <c:v>0</c:v>
                </c:pt>
                <c:pt idx="3046">
                  <c:v>-1E-4</c:v>
                </c:pt>
                <c:pt idx="3047">
                  <c:v>-1.4999999999999999E-4</c:v>
                </c:pt>
                <c:pt idx="3048">
                  <c:v>-5.0000000000000002E-5</c:v>
                </c:pt>
                <c:pt idx="3049">
                  <c:v>-1E-4</c:v>
                </c:pt>
                <c:pt idx="3050">
                  <c:v>0</c:v>
                </c:pt>
                <c:pt idx="3051">
                  <c:v>-6.0000000000000002E-5</c:v>
                </c:pt>
                <c:pt idx="3052">
                  <c:v>-5.0000000000000002E-5</c:v>
                </c:pt>
                <c:pt idx="3053">
                  <c:v>-1.2999999999999999E-4</c:v>
                </c:pt>
                <c:pt idx="3054">
                  <c:v>-4.0000000000000003E-5</c:v>
                </c:pt>
                <c:pt idx="3055">
                  <c:v>-2.0000000000000002E-5</c:v>
                </c:pt>
                <c:pt idx="3056">
                  <c:v>-6.9999999999999994E-5</c:v>
                </c:pt>
                <c:pt idx="3057">
                  <c:v>-8.0000000000000007E-5</c:v>
                </c:pt>
                <c:pt idx="3058">
                  <c:v>-1E-4</c:v>
                </c:pt>
                <c:pt idx="3059">
                  <c:v>-5.0000000000000002E-5</c:v>
                </c:pt>
                <c:pt idx="3060">
                  <c:v>-1.4999999999999999E-4</c:v>
                </c:pt>
                <c:pt idx="3061">
                  <c:v>-5.0000000000000002E-5</c:v>
                </c:pt>
                <c:pt idx="3062">
                  <c:v>-1E-4</c:v>
                </c:pt>
                <c:pt idx="3063">
                  <c:v>-6.9999999999999994E-5</c:v>
                </c:pt>
                <c:pt idx="3064">
                  <c:v>-5.0000000000000002E-5</c:v>
                </c:pt>
                <c:pt idx="3065">
                  <c:v>-5.0000000000000002E-5</c:v>
                </c:pt>
                <c:pt idx="3066">
                  <c:v>-6.0000000000000002E-5</c:v>
                </c:pt>
                <c:pt idx="3067">
                  <c:v>-6.9999999999999994E-5</c:v>
                </c:pt>
                <c:pt idx="3068">
                  <c:v>-1E-4</c:v>
                </c:pt>
                <c:pt idx="3069">
                  <c:v>-6.0000000000000002E-5</c:v>
                </c:pt>
                <c:pt idx="3070">
                  <c:v>-1.2999999999999999E-4</c:v>
                </c:pt>
                <c:pt idx="3071">
                  <c:v>-5.0000000000000002E-5</c:v>
                </c:pt>
                <c:pt idx="3072">
                  <c:v>-6.0000000000000002E-5</c:v>
                </c:pt>
                <c:pt idx="3073">
                  <c:v>-5.0000000000000002E-5</c:v>
                </c:pt>
                <c:pt idx="3074">
                  <c:v>-8.0000000000000007E-5</c:v>
                </c:pt>
                <c:pt idx="3075">
                  <c:v>-1.4999999999999999E-4</c:v>
                </c:pt>
                <c:pt idx="3076">
                  <c:v>-1E-4</c:v>
                </c:pt>
                <c:pt idx="3077">
                  <c:v>-1.4999999999999999E-4</c:v>
                </c:pt>
                <c:pt idx="3078">
                  <c:v>-9.0000000000000006E-5</c:v>
                </c:pt>
                <c:pt idx="3079">
                  <c:v>-2.0000000000000002E-5</c:v>
                </c:pt>
                <c:pt idx="3080">
                  <c:v>-1.4999999999999999E-4</c:v>
                </c:pt>
                <c:pt idx="3081">
                  <c:v>-5.0000000000000002E-5</c:v>
                </c:pt>
                <c:pt idx="3082">
                  <c:v>-1.2E-4</c:v>
                </c:pt>
                <c:pt idx="3083">
                  <c:v>-3.0000000000000001E-5</c:v>
                </c:pt>
                <c:pt idx="3084">
                  <c:v>-4.0000000000000003E-5</c:v>
                </c:pt>
                <c:pt idx="3085">
                  <c:v>-6.9999999999999994E-5</c:v>
                </c:pt>
                <c:pt idx="3086">
                  <c:v>-9.0000000000000006E-5</c:v>
                </c:pt>
                <c:pt idx="3087">
                  <c:v>-1.2E-4</c:v>
                </c:pt>
                <c:pt idx="3088">
                  <c:v>-1E-4</c:v>
                </c:pt>
                <c:pt idx="3089">
                  <c:v>-1E-4</c:v>
                </c:pt>
                <c:pt idx="3090">
                  <c:v>-6.0000000000000002E-5</c:v>
                </c:pt>
                <c:pt idx="3091">
                  <c:v>-6.9999999999999994E-5</c:v>
                </c:pt>
                <c:pt idx="3092">
                  <c:v>-5.0000000000000002E-5</c:v>
                </c:pt>
                <c:pt idx="3093">
                  <c:v>-2.0000000000000002E-5</c:v>
                </c:pt>
                <c:pt idx="3094">
                  <c:v>-5.0000000000000002E-5</c:v>
                </c:pt>
                <c:pt idx="3095">
                  <c:v>-5.0000000000000002E-5</c:v>
                </c:pt>
                <c:pt idx="3096">
                  <c:v>-6.9999999999999994E-5</c:v>
                </c:pt>
                <c:pt idx="3097">
                  <c:v>-8.0000000000000007E-5</c:v>
                </c:pt>
                <c:pt idx="3098">
                  <c:v>-9.0000000000000006E-5</c:v>
                </c:pt>
                <c:pt idx="3099">
                  <c:v>-1E-4</c:v>
                </c:pt>
                <c:pt idx="3100">
                  <c:v>-1.2E-4</c:v>
                </c:pt>
                <c:pt idx="3101">
                  <c:v>-1.4999999999999999E-4</c:v>
                </c:pt>
                <c:pt idx="3102">
                  <c:v>-1E-4</c:v>
                </c:pt>
                <c:pt idx="3103">
                  <c:v>-6.9999999999999994E-5</c:v>
                </c:pt>
                <c:pt idx="3104">
                  <c:v>-1E-4</c:v>
                </c:pt>
                <c:pt idx="3105">
                  <c:v>-1E-4</c:v>
                </c:pt>
                <c:pt idx="3106">
                  <c:v>-9.0000000000000006E-5</c:v>
                </c:pt>
                <c:pt idx="3107">
                  <c:v>-9.0000000000000006E-5</c:v>
                </c:pt>
                <c:pt idx="3108">
                  <c:v>2.0000000000000002E-5</c:v>
                </c:pt>
                <c:pt idx="3109">
                  <c:v>0</c:v>
                </c:pt>
                <c:pt idx="3110">
                  <c:v>-1.1E-4</c:v>
                </c:pt>
                <c:pt idx="3111">
                  <c:v>-5.0000000000000002E-5</c:v>
                </c:pt>
                <c:pt idx="3112">
                  <c:v>-4.0000000000000003E-5</c:v>
                </c:pt>
                <c:pt idx="3113">
                  <c:v>-1.2999999999999999E-4</c:v>
                </c:pt>
                <c:pt idx="3114">
                  <c:v>-9.0000000000000006E-5</c:v>
                </c:pt>
                <c:pt idx="3115">
                  <c:v>-8.0000000000000007E-5</c:v>
                </c:pt>
                <c:pt idx="3116">
                  <c:v>-9.0000000000000006E-5</c:v>
                </c:pt>
                <c:pt idx="3117">
                  <c:v>-2.0000000000000002E-5</c:v>
                </c:pt>
                <c:pt idx="3118">
                  <c:v>-1E-4</c:v>
                </c:pt>
                <c:pt idx="3119">
                  <c:v>-6.0000000000000002E-5</c:v>
                </c:pt>
                <c:pt idx="3120">
                  <c:v>-1E-4</c:v>
                </c:pt>
                <c:pt idx="3121">
                  <c:v>-8.0000000000000007E-5</c:v>
                </c:pt>
                <c:pt idx="3122">
                  <c:v>-1.0000000000000001E-5</c:v>
                </c:pt>
                <c:pt idx="3123">
                  <c:v>-9.0000000000000006E-5</c:v>
                </c:pt>
                <c:pt idx="3124">
                  <c:v>-1E-4</c:v>
                </c:pt>
                <c:pt idx="3125">
                  <c:v>-5.0000000000000002E-5</c:v>
                </c:pt>
                <c:pt idx="3126">
                  <c:v>-5.0000000000000002E-5</c:v>
                </c:pt>
                <c:pt idx="3127">
                  <c:v>-5.0000000000000002E-5</c:v>
                </c:pt>
                <c:pt idx="3128">
                  <c:v>-1E-4</c:v>
                </c:pt>
                <c:pt idx="3129">
                  <c:v>-8.0000000000000007E-5</c:v>
                </c:pt>
                <c:pt idx="3130">
                  <c:v>-1.2E-4</c:v>
                </c:pt>
                <c:pt idx="3131">
                  <c:v>-9.0000000000000006E-5</c:v>
                </c:pt>
                <c:pt idx="3132">
                  <c:v>0</c:v>
                </c:pt>
                <c:pt idx="3133">
                  <c:v>-1.2999999999999999E-4</c:v>
                </c:pt>
                <c:pt idx="3134">
                  <c:v>-1E-4</c:v>
                </c:pt>
                <c:pt idx="3135">
                  <c:v>-1E-4</c:v>
                </c:pt>
                <c:pt idx="3136">
                  <c:v>-8.0000000000000007E-5</c:v>
                </c:pt>
                <c:pt idx="3137">
                  <c:v>-9.0000000000000006E-5</c:v>
                </c:pt>
                <c:pt idx="3138">
                  <c:v>-1E-4</c:v>
                </c:pt>
                <c:pt idx="3139">
                  <c:v>-1.3999999999999999E-4</c:v>
                </c:pt>
                <c:pt idx="3140">
                  <c:v>-1.3999999999999999E-4</c:v>
                </c:pt>
                <c:pt idx="3141">
                  <c:v>-6.0000000000000002E-5</c:v>
                </c:pt>
                <c:pt idx="3142">
                  <c:v>-6.9999999999999994E-5</c:v>
                </c:pt>
                <c:pt idx="3143">
                  <c:v>-6.9999999999999994E-5</c:v>
                </c:pt>
                <c:pt idx="3144">
                  <c:v>-1.1E-4</c:v>
                </c:pt>
                <c:pt idx="3145">
                  <c:v>-1.2999999999999999E-4</c:v>
                </c:pt>
                <c:pt idx="3146">
                  <c:v>-1E-4</c:v>
                </c:pt>
                <c:pt idx="3147">
                  <c:v>-1.1E-4</c:v>
                </c:pt>
                <c:pt idx="3148">
                  <c:v>-4.0000000000000003E-5</c:v>
                </c:pt>
                <c:pt idx="3149">
                  <c:v>-1.4999999999999999E-4</c:v>
                </c:pt>
                <c:pt idx="3150">
                  <c:v>-1E-4</c:v>
                </c:pt>
                <c:pt idx="3151">
                  <c:v>-5.0000000000000002E-5</c:v>
                </c:pt>
                <c:pt idx="3152">
                  <c:v>-1.2E-4</c:v>
                </c:pt>
                <c:pt idx="3153">
                  <c:v>-9.0000000000000006E-5</c:v>
                </c:pt>
                <c:pt idx="3154">
                  <c:v>-8.0000000000000007E-5</c:v>
                </c:pt>
                <c:pt idx="3155">
                  <c:v>-1.2E-4</c:v>
                </c:pt>
                <c:pt idx="3156">
                  <c:v>-4.0000000000000003E-5</c:v>
                </c:pt>
                <c:pt idx="3157">
                  <c:v>-1E-4</c:v>
                </c:pt>
                <c:pt idx="3158">
                  <c:v>-3.0000000000000001E-5</c:v>
                </c:pt>
                <c:pt idx="3159">
                  <c:v>-6.0000000000000002E-5</c:v>
                </c:pt>
                <c:pt idx="3160">
                  <c:v>-6.9999999999999994E-5</c:v>
                </c:pt>
                <c:pt idx="3161">
                  <c:v>-2.0000000000000002E-5</c:v>
                </c:pt>
                <c:pt idx="3162">
                  <c:v>-1E-4</c:v>
                </c:pt>
                <c:pt idx="3163">
                  <c:v>-6.0000000000000002E-5</c:v>
                </c:pt>
                <c:pt idx="3164">
                  <c:v>-1.1E-4</c:v>
                </c:pt>
                <c:pt idx="3165">
                  <c:v>-5.0000000000000002E-5</c:v>
                </c:pt>
                <c:pt idx="3166">
                  <c:v>-1.0000000000000001E-5</c:v>
                </c:pt>
                <c:pt idx="3167">
                  <c:v>-4.0000000000000003E-5</c:v>
                </c:pt>
                <c:pt idx="3168">
                  <c:v>-6.9999999999999994E-5</c:v>
                </c:pt>
                <c:pt idx="3169">
                  <c:v>-1E-4</c:v>
                </c:pt>
                <c:pt idx="3170">
                  <c:v>-3.0000000000000001E-5</c:v>
                </c:pt>
                <c:pt idx="3171">
                  <c:v>-3.0000000000000001E-5</c:v>
                </c:pt>
                <c:pt idx="3172">
                  <c:v>-8.0000000000000007E-5</c:v>
                </c:pt>
                <c:pt idx="3173">
                  <c:v>-1.0000000000000001E-5</c:v>
                </c:pt>
                <c:pt idx="3174">
                  <c:v>-1E-4</c:v>
                </c:pt>
                <c:pt idx="3175">
                  <c:v>-6.9999999999999994E-5</c:v>
                </c:pt>
                <c:pt idx="3176">
                  <c:v>-9.0000000000000006E-5</c:v>
                </c:pt>
                <c:pt idx="3177">
                  <c:v>-5.0000000000000002E-5</c:v>
                </c:pt>
                <c:pt idx="3178">
                  <c:v>-6.0000000000000002E-5</c:v>
                </c:pt>
                <c:pt idx="3179">
                  <c:v>-5.0000000000000002E-5</c:v>
                </c:pt>
                <c:pt idx="3180">
                  <c:v>0</c:v>
                </c:pt>
                <c:pt idx="3181">
                  <c:v>-1.3999999999999999E-4</c:v>
                </c:pt>
                <c:pt idx="3182">
                  <c:v>-1E-4</c:v>
                </c:pt>
                <c:pt idx="3183">
                  <c:v>-1.4999999999999999E-4</c:v>
                </c:pt>
                <c:pt idx="3184">
                  <c:v>-6.9999999999999994E-5</c:v>
                </c:pt>
                <c:pt idx="3185">
                  <c:v>-2.0000000000000002E-5</c:v>
                </c:pt>
                <c:pt idx="3186">
                  <c:v>-8.0000000000000007E-5</c:v>
                </c:pt>
                <c:pt idx="3187">
                  <c:v>-1.4999999999999999E-4</c:v>
                </c:pt>
                <c:pt idx="3188">
                  <c:v>-1.2999999999999999E-4</c:v>
                </c:pt>
                <c:pt idx="3189">
                  <c:v>-1E-4</c:v>
                </c:pt>
                <c:pt idx="3190">
                  <c:v>-2.0000000000000002E-5</c:v>
                </c:pt>
                <c:pt idx="3191">
                  <c:v>-6.0000000000000002E-5</c:v>
                </c:pt>
                <c:pt idx="3192">
                  <c:v>-1.2999999999999999E-4</c:v>
                </c:pt>
                <c:pt idx="3193">
                  <c:v>-8.0000000000000007E-5</c:v>
                </c:pt>
                <c:pt idx="3194">
                  <c:v>-6.9999999999999994E-5</c:v>
                </c:pt>
                <c:pt idx="3195">
                  <c:v>-1.2E-4</c:v>
                </c:pt>
                <c:pt idx="3196">
                  <c:v>-8.0000000000000007E-5</c:v>
                </c:pt>
                <c:pt idx="3197">
                  <c:v>-8.0000000000000007E-5</c:v>
                </c:pt>
                <c:pt idx="3198">
                  <c:v>-8.0000000000000007E-5</c:v>
                </c:pt>
                <c:pt idx="3199">
                  <c:v>-1E-4</c:v>
                </c:pt>
                <c:pt idx="3200">
                  <c:v>-6.0000000000000002E-5</c:v>
                </c:pt>
                <c:pt idx="3201">
                  <c:v>-5.0000000000000002E-5</c:v>
                </c:pt>
                <c:pt idx="3202">
                  <c:v>-6.9999999999999994E-5</c:v>
                </c:pt>
                <c:pt idx="3203">
                  <c:v>-4.0000000000000003E-5</c:v>
                </c:pt>
                <c:pt idx="3204">
                  <c:v>-5.0000000000000002E-5</c:v>
                </c:pt>
                <c:pt idx="3205">
                  <c:v>-3.0000000000000001E-5</c:v>
                </c:pt>
                <c:pt idx="3206">
                  <c:v>-6.0000000000000002E-5</c:v>
                </c:pt>
                <c:pt idx="3207">
                  <c:v>-3.0000000000000001E-5</c:v>
                </c:pt>
                <c:pt idx="3208">
                  <c:v>-5.0000000000000002E-5</c:v>
                </c:pt>
                <c:pt idx="3209">
                  <c:v>-2.0000000000000002E-5</c:v>
                </c:pt>
                <c:pt idx="3210">
                  <c:v>-8.0000000000000007E-5</c:v>
                </c:pt>
                <c:pt idx="3211">
                  <c:v>-1E-4</c:v>
                </c:pt>
                <c:pt idx="3212">
                  <c:v>-8.0000000000000007E-5</c:v>
                </c:pt>
                <c:pt idx="3213">
                  <c:v>-6.0000000000000002E-5</c:v>
                </c:pt>
                <c:pt idx="3214">
                  <c:v>-6.9999999999999994E-5</c:v>
                </c:pt>
                <c:pt idx="3215">
                  <c:v>-6.9999999999999994E-5</c:v>
                </c:pt>
                <c:pt idx="3216">
                  <c:v>-5.0000000000000002E-5</c:v>
                </c:pt>
                <c:pt idx="3217">
                  <c:v>-6.9999999999999994E-5</c:v>
                </c:pt>
                <c:pt idx="3218">
                  <c:v>-9.0000000000000006E-5</c:v>
                </c:pt>
                <c:pt idx="3219">
                  <c:v>-1.2999999999999999E-4</c:v>
                </c:pt>
                <c:pt idx="3220">
                  <c:v>-1E-4</c:v>
                </c:pt>
                <c:pt idx="3221">
                  <c:v>-1.2999999999999999E-4</c:v>
                </c:pt>
                <c:pt idx="3222">
                  <c:v>-1E-4</c:v>
                </c:pt>
                <c:pt idx="3223">
                  <c:v>-1E-4</c:v>
                </c:pt>
                <c:pt idx="3224">
                  <c:v>-1E-4</c:v>
                </c:pt>
                <c:pt idx="3225">
                  <c:v>-5.0000000000000002E-5</c:v>
                </c:pt>
                <c:pt idx="3226">
                  <c:v>-1.2999999999999999E-4</c:v>
                </c:pt>
                <c:pt idx="3227">
                  <c:v>-6.0000000000000002E-5</c:v>
                </c:pt>
                <c:pt idx="3228">
                  <c:v>0</c:v>
                </c:pt>
                <c:pt idx="3229">
                  <c:v>-1E-4</c:v>
                </c:pt>
                <c:pt idx="3230">
                  <c:v>-2.0000000000000002E-5</c:v>
                </c:pt>
                <c:pt idx="3231">
                  <c:v>-6.9999999999999994E-5</c:v>
                </c:pt>
                <c:pt idx="3232">
                  <c:v>-9.0000000000000006E-5</c:v>
                </c:pt>
                <c:pt idx="3233">
                  <c:v>-1.2999999999999999E-4</c:v>
                </c:pt>
                <c:pt idx="3234">
                  <c:v>-1E-4</c:v>
                </c:pt>
                <c:pt idx="3235">
                  <c:v>-1.3999999999999999E-4</c:v>
                </c:pt>
                <c:pt idx="3236">
                  <c:v>-6.0000000000000002E-5</c:v>
                </c:pt>
                <c:pt idx="3237">
                  <c:v>-1E-4</c:v>
                </c:pt>
                <c:pt idx="3238">
                  <c:v>-6.0000000000000002E-5</c:v>
                </c:pt>
                <c:pt idx="3239">
                  <c:v>-1E-4</c:v>
                </c:pt>
                <c:pt idx="3240">
                  <c:v>-8.0000000000000007E-5</c:v>
                </c:pt>
                <c:pt idx="3241">
                  <c:v>-6.9999999999999994E-5</c:v>
                </c:pt>
                <c:pt idx="3242">
                  <c:v>-1E-4</c:v>
                </c:pt>
                <c:pt idx="3243">
                  <c:v>-6.9999999999999994E-5</c:v>
                </c:pt>
                <c:pt idx="3244">
                  <c:v>-5.0000000000000002E-5</c:v>
                </c:pt>
                <c:pt idx="3245">
                  <c:v>-1.3999999999999999E-4</c:v>
                </c:pt>
                <c:pt idx="3246">
                  <c:v>-4.0000000000000003E-5</c:v>
                </c:pt>
                <c:pt idx="3247">
                  <c:v>-6.9999999999999994E-5</c:v>
                </c:pt>
                <c:pt idx="3248">
                  <c:v>-1.1E-4</c:v>
                </c:pt>
                <c:pt idx="3249">
                  <c:v>-6.9999999999999994E-5</c:v>
                </c:pt>
                <c:pt idx="3250">
                  <c:v>-1.1E-4</c:v>
                </c:pt>
                <c:pt idx="3251">
                  <c:v>-6.0000000000000002E-5</c:v>
                </c:pt>
                <c:pt idx="3252">
                  <c:v>-9.0000000000000006E-5</c:v>
                </c:pt>
                <c:pt idx="3253">
                  <c:v>-1.1E-4</c:v>
                </c:pt>
                <c:pt idx="3254">
                  <c:v>-8.0000000000000007E-5</c:v>
                </c:pt>
                <c:pt idx="3255">
                  <c:v>-1.1E-4</c:v>
                </c:pt>
                <c:pt idx="3256">
                  <c:v>-1.1E-4</c:v>
                </c:pt>
                <c:pt idx="3257">
                  <c:v>-1.0000000000000001E-5</c:v>
                </c:pt>
                <c:pt idx="3258">
                  <c:v>-1.1E-4</c:v>
                </c:pt>
                <c:pt idx="3259">
                  <c:v>-1.2999999999999999E-4</c:v>
                </c:pt>
                <c:pt idx="3260">
                  <c:v>-1E-4</c:v>
                </c:pt>
                <c:pt idx="3261">
                  <c:v>-5.0000000000000002E-5</c:v>
                </c:pt>
                <c:pt idx="3262">
                  <c:v>-1E-4</c:v>
                </c:pt>
                <c:pt idx="3263">
                  <c:v>-1E-4</c:v>
                </c:pt>
                <c:pt idx="3264">
                  <c:v>-1E-4</c:v>
                </c:pt>
                <c:pt idx="3265">
                  <c:v>-1E-4</c:v>
                </c:pt>
                <c:pt idx="3266">
                  <c:v>-5.0000000000000002E-5</c:v>
                </c:pt>
                <c:pt idx="3267">
                  <c:v>-1E-4</c:v>
                </c:pt>
                <c:pt idx="3268">
                  <c:v>-1E-4</c:v>
                </c:pt>
                <c:pt idx="3269">
                  <c:v>-6.9999999999999994E-5</c:v>
                </c:pt>
                <c:pt idx="3270">
                  <c:v>-4.0000000000000003E-5</c:v>
                </c:pt>
                <c:pt idx="3271">
                  <c:v>-2.0000000000000002E-5</c:v>
                </c:pt>
                <c:pt idx="3272">
                  <c:v>-9.0000000000000006E-5</c:v>
                </c:pt>
                <c:pt idx="3273">
                  <c:v>-6.9999999999999994E-5</c:v>
                </c:pt>
                <c:pt idx="3274">
                  <c:v>-1.2999999999999999E-4</c:v>
                </c:pt>
                <c:pt idx="3275">
                  <c:v>-5.0000000000000002E-5</c:v>
                </c:pt>
                <c:pt idx="3276">
                  <c:v>-4.0000000000000003E-5</c:v>
                </c:pt>
                <c:pt idx="3277">
                  <c:v>-2.0000000000000002E-5</c:v>
                </c:pt>
                <c:pt idx="3278">
                  <c:v>-1E-4</c:v>
                </c:pt>
                <c:pt idx="3279">
                  <c:v>-1.1E-4</c:v>
                </c:pt>
                <c:pt idx="3280">
                  <c:v>-9.0000000000000006E-5</c:v>
                </c:pt>
                <c:pt idx="3281">
                  <c:v>-1E-4</c:v>
                </c:pt>
                <c:pt idx="3282">
                  <c:v>-1.1E-4</c:v>
                </c:pt>
                <c:pt idx="3283">
                  <c:v>-9.0000000000000006E-5</c:v>
                </c:pt>
                <c:pt idx="3284">
                  <c:v>-4.0000000000000003E-5</c:v>
                </c:pt>
                <c:pt idx="3285">
                  <c:v>-5.0000000000000002E-5</c:v>
                </c:pt>
                <c:pt idx="3286">
                  <c:v>-9.0000000000000006E-5</c:v>
                </c:pt>
                <c:pt idx="3287">
                  <c:v>-6.9999999999999994E-5</c:v>
                </c:pt>
                <c:pt idx="3288">
                  <c:v>-9.0000000000000006E-5</c:v>
                </c:pt>
                <c:pt idx="3289">
                  <c:v>-1E-4</c:v>
                </c:pt>
                <c:pt idx="3290">
                  <c:v>-6.0000000000000002E-5</c:v>
                </c:pt>
                <c:pt idx="3291">
                  <c:v>-1.3999999999999999E-4</c:v>
                </c:pt>
                <c:pt idx="3292">
                  <c:v>-9.0000000000000006E-5</c:v>
                </c:pt>
                <c:pt idx="3293">
                  <c:v>-9.0000000000000006E-5</c:v>
                </c:pt>
                <c:pt idx="3294">
                  <c:v>-5.0000000000000002E-5</c:v>
                </c:pt>
                <c:pt idx="3295">
                  <c:v>-6.0000000000000002E-5</c:v>
                </c:pt>
                <c:pt idx="3296">
                  <c:v>-6.0000000000000002E-5</c:v>
                </c:pt>
                <c:pt idx="3297">
                  <c:v>-8.0000000000000007E-5</c:v>
                </c:pt>
                <c:pt idx="3298">
                  <c:v>-1E-4</c:v>
                </c:pt>
                <c:pt idx="3299">
                  <c:v>-3.0000000000000001E-5</c:v>
                </c:pt>
                <c:pt idx="3300">
                  <c:v>-1.0000000000000001E-5</c:v>
                </c:pt>
                <c:pt idx="3301">
                  <c:v>-5.0000000000000002E-5</c:v>
                </c:pt>
                <c:pt idx="3302">
                  <c:v>-8.0000000000000007E-5</c:v>
                </c:pt>
                <c:pt idx="3303">
                  <c:v>-1.2E-4</c:v>
                </c:pt>
                <c:pt idx="3304">
                  <c:v>-2.0000000000000002E-5</c:v>
                </c:pt>
                <c:pt idx="3305">
                  <c:v>-6.0000000000000002E-5</c:v>
                </c:pt>
                <c:pt idx="3306">
                  <c:v>-1E-4</c:v>
                </c:pt>
                <c:pt idx="3307">
                  <c:v>-8.0000000000000007E-5</c:v>
                </c:pt>
                <c:pt idx="3308">
                  <c:v>-1.3999999999999999E-4</c:v>
                </c:pt>
                <c:pt idx="3309">
                  <c:v>-3.0000000000000001E-5</c:v>
                </c:pt>
                <c:pt idx="3310">
                  <c:v>-1.6000000000000001E-4</c:v>
                </c:pt>
                <c:pt idx="3311">
                  <c:v>-8.0000000000000007E-5</c:v>
                </c:pt>
                <c:pt idx="3312">
                  <c:v>-1.3999999999999999E-4</c:v>
                </c:pt>
                <c:pt idx="3313">
                  <c:v>-3.0000000000000001E-5</c:v>
                </c:pt>
                <c:pt idx="3314">
                  <c:v>3.0000000000000001E-5</c:v>
                </c:pt>
                <c:pt idx="3315">
                  <c:v>-6.0000000000000002E-5</c:v>
                </c:pt>
                <c:pt idx="3316">
                  <c:v>-9.0000000000000006E-5</c:v>
                </c:pt>
                <c:pt idx="3317">
                  <c:v>-8.0000000000000007E-5</c:v>
                </c:pt>
                <c:pt idx="3318">
                  <c:v>-2.0000000000000002E-5</c:v>
                </c:pt>
                <c:pt idx="3319">
                  <c:v>0</c:v>
                </c:pt>
                <c:pt idx="3320">
                  <c:v>-1E-4</c:v>
                </c:pt>
                <c:pt idx="3321">
                  <c:v>-1E-4</c:v>
                </c:pt>
                <c:pt idx="3322">
                  <c:v>-1E-4</c:v>
                </c:pt>
                <c:pt idx="3323">
                  <c:v>-2.0000000000000002E-5</c:v>
                </c:pt>
                <c:pt idx="3324">
                  <c:v>-1E-4</c:v>
                </c:pt>
                <c:pt idx="3325">
                  <c:v>-5.0000000000000002E-5</c:v>
                </c:pt>
                <c:pt idx="3326">
                  <c:v>-4.0000000000000003E-5</c:v>
                </c:pt>
                <c:pt idx="3327">
                  <c:v>-1.1E-4</c:v>
                </c:pt>
                <c:pt idx="3328">
                  <c:v>-9.0000000000000006E-5</c:v>
                </c:pt>
                <c:pt idx="3329">
                  <c:v>-6.9999999999999994E-5</c:v>
                </c:pt>
                <c:pt idx="3330">
                  <c:v>-1E-4</c:v>
                </c:pt>
                <c:pt idx="3331">
                  <c:v>-1.4999999999999999E-4</c:v>
                </c:pt>
                <c:pt idx="3332">
                  <c:v>-1E-4</c:v>
                </c:pt>
                <c:pt idx="3333">
                  <c:v>-6.0000000000000002E-5</c:v>
                </c:pt>
                <c:pt idx="3334">
                  <c:v>-9.0000000000000006E-5</c:v>
                </c:pt>
                <c:pt idx="3335">
                  <c:v>-1E-4</c:v>
                </c:pt>
                <c:pt idx="3336">
                  <c:v>-1.2999999999999999E-4</c:v>
                </c:pt>
                <c:pt idx="3337">
                  <c:v>-1E-4</c:v>
                </c:pt>
                <c:pt idx="3338">
                  <c:v>-1.0000000000000001E-5</c:v>
                </c:pt>
                <c:pt idx="3339">
                  <c:v>-1.1E-4</c:v>
                </c:pt>
                <c:pt idx="3340">
                  <c:v>-8.0000000000000007E-5</c:v>
                </c:pt>
                <c:pt idx="3341">
                  <c:v>-1.4999999999999999E-4</c:v>
                </c:pt>
                <c:pt idx="3342">
                  <c:v>-5.0000000000000002E-5</c:v>
                </c:pt>
                <c:pt idx="3343">
                  <c:v>-5.0000000000000002E-5</c:v>
                </c:pt>
                <c:pt idx="3344">
                  <c:v>-6.0000000000000002E-5</c:v>
                </c:pt>
                <c:pt idx="3345">
                  <c:v>-1E-4</c:v>
                </c:pt>
                <c:pt idx="3346">
                  <c:v>-5.0000000000000002E-5</c:v>
                </c:pt>
                <c:pt idx="3347">
                  <c:v>-6.0000000000000002E-5</c:v>
                </c:pt>
                <c:pt idx="3348">
                  <c:v>-5.0000000000000002E-5</c:v>
                </c:pt>
                <c:pt idx="3349">
                  <c:v>-1.7000000000000001E-4</c:v>
                </c:pt>
                <c:pt idx="3350">
                  <c:v>-6.9999999999999994E-5</c:v>
                </c:pt>
                <c:pt idx="3351">
                  <c:v>-8.0000000000000007E-5</c:v>
                </c:pt>
                <c:pt idx="3352">
                  <c:v>-5.0000000000000002E-5</c:v>
                </c:pt>
                <c:pt idx="3353">
                  <c:v>-5.0000000000000002E-5</c:v>
                </c:pt>
                <c:pt idx="3354">
                  <c:v>-1E-4</c:v>
                </c:pt>
                <c:pt idx="3355">
                  <c:v>-8.0000000000000007E-5</c:v>
                </c:pt>
                <c:pt idx="3356">
                  <c:v>-6.9999999999999994E-5</c:v>
                </c:pt>
                <c:pt idx="3357">
                  <c:v>-6.0000000000000002E-5</c:v>
                </c:pt>
                <c:pt idx="3358">
                  <c:v>-1E-4</c:v>
                </c:pt>
                <c:pt idx="3359">
                  <c:v>-1.1E-4</c:v>
                </c:pt>
                <c:pt idx="3360">
                  <c:v>-9.0000000000000006E-5</c:v>
                </c:pt>
                <c:pt idx="3361">
                  <c:v>-1.1E-4</c:v>
                </c:pt>
                <c:pt idx="3362">
                  <c:v>-9.0000000000000006E-5</c:v>
                </c:pt>
                <c:pt idx="3363">
                  <c:v>-9.0000000000000006E-5</c:v>
                </c:pt>
                <c:pt idx="3364">
                  <c:v>-1E-4</c:v>
                </c:pt>
                <c:pt idx="3365">
                  <c:v>-6.0000000000000002E-5</c:v>
                </c:pt>
                <c:pt idx="3366">
                  <c:v>-1E-4</c:v>
                </c:pt>
                <c:pt idx="3367">
                  <c:v>-5.0000000000000002E-5</c:v>
                </c:pt>
                <c:pt idx="3368">
                  <c:v>-9.0000000000000006E-5</c:v>
                </c:pt>
                <c:pt idx="3369">
                  <c:v>-6.0000000000000002E-5</c:v>
                </c:pt>
                <c:pt idx="3370">
                  <c:v>-6.0000000000000002E-5</c:v>
                </c:pt>
                <c:pt idx="3371">
                  <c:v>-8.0000000000000007E-5</c:v>
                </c:pt>
                <c:pt idx="3372">
                  <c:v>0</c:v>
                </c:pt>
                <c:pt idx="3373">
                  <c:v>-1.2999999999999999E-4</c:v>
                </c:pt>
                <c:pt idx="3374">
                  <c:v>-6.9999999999999994E-5</c:v>
                </c:pt>
                <c:pt idx="3375">
                  <c:v>-1E-4</c:v>
                </c:pt>
                <c:pt idx="3376">
                  <c:v>-1.2999999999999999E-4</c:v>
                </c:pt>
                <c:pt idx="3377">
                  <c:v>-8.0000000000000007E-5</c:v>
                </c:pt>
                <c:pt idx="3378">
                  <c:v>-5.0000000000000002E-5</c:v>
                </c:pt>
                <c:pt idx="3379">
                  <c:v>-8.0000000000000007E-5</c:v>
                </c:pt>
                <c:pt idx="3380">
                  <c:v>-1.1E-4</c:v>
                </c:pt>
                <c:pt idx="3381">
                  <c:v>-4.0000000000000003E-5</c:v>
                </c:pt>
                <c:pt idx="3382">
                  <c:v>-8.0000000000000007E-5</c:v>
                </c:pt>
                <c:pt idx="3383">
                  <c:v>-1.2E-4</c:v>
                </c:pt>
                <c:pt idx="3384">
                  <c:v>-1.6000000000000001E-4</c:v>
                </c:pt>
                <c:pt idx="3385">
                  <c:v>-1E-4</c:v>
                </c:pt>
                <c:pt idx="3386">
                  <c:v>-8.0000000000000007E-5</c:v>
                </c:pt>
                <c:pt idx="3387">
                  <c:v>-9.0000000000000006E-5</c:v>
                </c:pt>
                <c:pt idx="3388">
                  <c:v>-5.0000000000000002E-5</c:v>
                </c:pt>
                <c:pt idx="3389">
                  <c:v>-6.9999999999999994E-5</c:v>
                </c:pt>
                <c:pt idx="3390">
                  <c:v>-8.0000000000000007E-5</c:v>
                </c:pt>
                <c:pt idx="3391">
                  <c:v>1.0000000000000001E-5</c:v>
                </c:pt>
                <c:pt idx="3392">
                  <c:v>-1.4999999999999999E-4</c:v>
                </c:pt>
                <c:pt idx="3393">
                  <c:v>-1E-4</c:v>
                </c:pt>
                <c:pt idx="3394">
                  <c:v>-9.0000000000000006E-5</c:v>
                </c:pt>
                <c:pt idx="3395">
                  <c:v>-8.0000000000000007E-5</c:v>
                </c:pt>
                <c:pt idx="3396">
                  <c:v>-4.0000000000000003E-5</c:v>
                </c:pt>
                <c:pt idx="3397">
                  <c:v>-1E-4</c:v>
                </c:pt>
                <c:pt idx="3398">
                  <c:v>-5.0000000000000002E-5</c:v>
                </c:pt>
                <c:pt idx="3399">
                  <c:v>-8.0000000000000007E-5</c:v>
                </c:pt>
                <c:pt idx="3400">
                  <c:v>-6.0000000000000002E-5</c:v>
                </c:pt>
                <c:pt idx="3401">
                  <c:v>-4.0000000000000003E-5</c:v>
                </c:pt>
                <c:pt idx="3402">
                  <c:v>-1E-4</c:v>
                </c:pt>
                <c:pt idx="3403">
                  <c:v>-9.0000000000000006E-5</c:v>
                </c:pt>
                <c:pt idx="3404">
                  <c:v>-1.3999999999999999E-4</c:v>
                </c:pt>
                <c:pt idx="3405">
                  <c:v>-5.0000000000000002E-5</c:v>
                </c:pt>
                <c:pt idx="3406">
                  <c:v>-6.9999999999999994E-5</c:v>
                </c:pt>
                <c:pt idx="3407">
                  <c:v>-1.0000000000000001E-5</c:v>
                </c:pt>
                <c:pt idx="3408">
                  <c:v>-1E-4</c:v>
                </c:pt>
                <c:pt idx="3409">
                  <c:v>-1E-4</c:v>
                </c:pt>
                <c:pt idx="3410">
                  <c:v>-6.0000000000000002E-5</c:v>
                </c:pt>
                <c:pt idx="3411">
                  <c:v>-1.2E-4</c:v>
                </c:pt>
                <c:pt idx="3412">
                  <c:v>-4.0000000000000003E-5</c:v>
                </c:pt>
                <c:pt idx="3413">
                  <c:v>-2.0000000000000002E-5</c:v>
                </c:pt>
                <c:pt idx="3414">
                  <c:v>-5.0000000000000002E-5</c:v>
                </c:pt>
                <c:pt idx="3415">
                  <c:v>-1.0000000000000001E-5</c:v>
                </c:pt>
                <c:pt idx="3416">
                  <c:v>-5.0000000000000002E-5</c:v>
                </c:pt>
                <c:pt idx="3417">
                  <c:v>-8.0000000000000007E-5</c:v>
                </c:pt>
                <c:pt idx="3418">
                  <c:v>-1E-4</c:v>
                </c:pt>
                <c:pt idx="3419">
                  <c:v>-1E-4</c:v>
                </c:pt>
                <c:pt idx="3420">
                  <c:v>-5.0000000000000002E-5</c:v>
                </c:pt>
                <c:pt idx="3421">
                  <c:v>-1.3999999999999999E-4</c:v>
                </c:pt>
                <c:pt idx="3422">
                  <c:v>-9.0000000000000006E-5</c:v>
                </c:pt>
                <c:pt idx="3423">
                  <c:v>-6.0000000000000002E-5</c:v>
                </c:pt>
                <c:pt idx="3424">
                  <c:v>-5.0000000000000002E-5</c:v>
                </c:pt>
                <c:pt idx="3425">
                  <c:v>-1.1E-4</c:v>
                </c:pt>
                <c:pt idx="3426">
                  <c:v>-1.2999999999999999E-4</c:v>
                </c:pt>
                <c:pt idx="3427">
                  <c:v>-5.0000000000000002E-5</c:v>
                </c:pt>
                <c:pt idx="3428">
                  <c:v>-6.0000000000000002E-5</c:v>
                </c:pt>
                <c:pt idx="3429">
                  <c:v>-6.0000000000000002E-5</c:v>
                </c:pt>
                <c:pt idx="3430">
                  <c:v>-1.2E-4</c:v>
                </c:pt>
                <c:pt idx="3431">
                  <c:v>-1.1E-4</c:v>
                </c:pt>
                <c:pt idx="3432">
                  <c:v>-1.4999999999999999E-4</c:v>
                </c:pt>
                <c:pt idx="3433">
                  <c:v>-1E-4</c:v>
                </c:pt>
                <c:pt idx="3434">
                  <c:v>-1.4999999999999999E-4</c:v>
                </c:pt>
                <c:pt idx="3435">
                  <c:v>-1.4999999999999999E-4</c:v>
                </c:pt>
                <c:pt idx="3436">
                  <c:v>-1.3999999999999999E-4</c:v>
                </c:pt>
                <c:pt idx="3437">
                  <c:v>-6.0000000000000002E-5</c:v>
                </c:pt>
                <c:pt idx="3438">
                  <c:v>-1E-4</c:v>
                </c:pt>
                <c:pt idx="3439">
                  <c:v>-5.0000000000000002E-5</c:v>
                </c:pt>
                <c:pt idx="3440">
                  <c:v>-8.0000000000000007E-5</c:v>
                </c:pt>
                <c:pt idx="3441">
                  <c:v>-3.0000000000000001E-5</c:v>
                </c:pt>
                <c:pt idx="3442">
                  <c:v>-1E-4</c:v>
                </c:pt>
                <c:pt idx="3443">
                  <c:v>-6.0000000000000002E-5</c:v>
                </c:pt>
                <c:pt idx="3444">
                  <c:v>-2.0000000000000002E-5</c:v>
                </c:pt>
                <c:pt idx="3445">
                  <c:v>-1E-4</c:v>
                </c:pt>
                <c:pt idx="3446">
                  <c:v>-1E-4</c:v>
                </c:pt>
                <c:pt idx="3447">
                  <c:v>-1E-4</c:v>
                </c:pt>
                <c:pt idx="3448">
                  <c:v>-5.0000000000000002E-5</c:v>
                </c:pt>
                <c:pt idx="3449">
                  <c:v>-3.0000000000000001E-5</c:v>
                </c:pt>
                <c:pt idx="3450">
                  <c:v>-9.0000000000000006E-5</c:v>
                </c:pt>
                <c:pt idx="3451">
                  <c:v>-1E-4</c:v>
                </c:pt>
                <c:pt idx="3452">
                  <c:v>-6.0000000000000002E-5</c:v>
                </c:pt>
                <c:pt idx="3453">
                  <c:v>-6.9999999999999994E-5</c:v>
                </c:pt>
                <c:pt idx="3454">
                  <c:v>-4.0000000000000003E-5</c:v>
                </c:pt>
                <c:pt idx="3455">
                  <c:v>-1E-4</c:v>
                </c:pt>
                <c:pt idx="3456">
                  <c:v>-9.0000000000000006E-5</c:v>
                </c:pt>
                <c:pt idx="3457">
                  <c:v>-8.0000000000000007E-5</c:v>
                </c:pt>
                <c:pt idx="3458">
                  <c:v>-1.2999999999999999E-4</c:v>
                </c:pt>
                <c:pt idx="3459">
                  <c:v>-1.3999999999999999E-4</c:v>
                </c:pt>
                <c:pt idx="3460">
                  <c:v>-9.0000000000000006E-5</c:v>
                </c:pt>
                <c:pt idx="3461">
                  <c:v>-1E-4</c:v>
                </c:pt>
                <c:pt idx="3462">
                  <c:v>-6.9999999999999994E-5</c:v>
                </c:pt>
                <c:pt idx="3463">
                  <c:v>-4.0000000000000003E-5</c:v>
                </c:pt>
                <c:pt idx="3464">
                  <c:v>-8.0000000000000007E-5</c:v>
                </c:pt>
                <c:pt idx="3465">
                  <c:v>-6.9999999999999994E-5</c:v>
                </c:pt>
                <c:pt idx="3466">
                  <c:v>-1.3999999999999999E-4</c:v>
                </c:pt>
                <c:pt idx="3467">
                  <c:v>-1.2E-4</c:v>
                </c:pt>
                <c:pt idx="3468">
                  <c:v>-6.0000000000000002E-5</c:v>
                </c:pt>
                <c:pt idx="3469">
                  <c:v>-1.2999999999999999E-4</c:v>
                </c:pt>
                <c:pt idx="3470">
                  <c:v>-6.0000000000000002E-5</c:v>
                </c:pt>
                <c:pt idx="3471">
                  <c:v>-1E-4</c:v>
                </c:pt>
                <c:pt idx="3472">
                  <c:v>-8.0000000000000007E-5</c:v>
                </c:pt>
                <c:pt idx="3473">
                  <c:v>2.0000000000000002E-5</c:v>
                </c:pt>
                <c:pt idx="3474">
                  <c:v>-1E-4</c:v>
                </c:pt>
                <c:pt idx="3475">
                  <c:v>-6.0000000000000002E-5</c:v>
                </c:pt>
                <c:pt idx="3476">
                  <c:v>-6.9999999999999994E-5</c:v>
                </c:pt>
                <c:pt idx="3477">
                  <c:v>-1E-4</c:v>
                </c:pt>
                <c:pt idx="3478">
                  <c:v>-8.0000000000000007E-5</c:v>
                </c:pt>
                <c:pt idx="3479">
                  <c:v>-5.0000000000000002E-5</c:v>
                </c:pt>
                <c:pt idx="3480">
                  <c:v>-1.2E-4</c:v>
                </c:pt>
                <c:pt idx="3481">
                  <c:v>-1E-4</c:v>
                </c:pt>
                <c:pt idx="3482">
                  <c:v>-5.0000000000000002E-5</c:v>
                </c:pt>
                <c:pt idx="3483">
                  <c:v>-5.0000000000000002E-5</c:v>
                </c:pt>
                <c:pt idx="3484">
                  <c:v>-9.0000000000000006E-5</c:v>
                </c:pt>
                <c:pt idx="3485">
                  <c:v>-6.9999999999999994E-5</c:v>
                </c:pt>
                <c:pt idx="3486">
                  <c:v>-6.9999999999999994E-5</c:v>
                </c:pt>
                <c:pt idx="3487">
                  <c:v>-6.9999999999999994E-5</c:v>
                </c:pt>
                <c:pt idx="3488">
                  <c:v>-1.4999999999999999E-4</c:v>
                </c:pt>
                <c:pt idx="3489">
                  <c:v>-9.0000000000000006E-5</c:v>
                </c:pt>
                <c:pt idx="3490">
                  <c:v>-6.9999999999999994E-5</c:v>
                </c:pt>
                <c:pt idx="3491">
                  <c:v>-6.0000000000000002E-5</c:v>
                </c:pt>
                <c:pt idx="3492">
                  <c:v>-1E-4</c:v>
                </c:pt>
                <c:pt idx="3493">
                  <c:v>-6.0000000000000002E-5</c:v>
                </c:pt>
                <c:pt idx="3494">
                  <c:v>-5.0000000000000002E-5</c:v>
                </c:pt>
                <c:pt idx="3495">
                  <c:v>-1.2999999999999999E-4</c:v>
                </c:pt>
                <c:pt idx="3496">
                  <c:v>-6.0000000000000002E-5</c:v>
                </c:pt>
                <c:pt idx="3497">
                  <c:v>0</c:v>
                </c:pt>
                <c:pt idx="3498">
                  <c:v>-9.0000000000000006E-5</c:v>
                </c:pt>
                <c:pt idx="3499">
                  <c:v>-6.9999999999999994E-5</c:v>
                </c:pt>
                <c:pt idx="3500">
                  <c:v>-9.0000000000000006E-5</c:v>
                </c:pt>
                <c:pt idx="3501">
                  <c:v>-4.0000000000000003E-5</c:v>
                </c:pt>
                <c:pt idx="3502">
                  <c:v>-9.0000000000000006E-5</c:v>
                </c:pt>
                <c:pt idx="3503">
                  <c:v>-3.0000000000000001E-5</c:v>
                </c:pt>
                <c:pt idx="3504">
                  <c:v>-8.0000000000000007E-5</c:v>
                </c:pt>
                <c:pt idx="3505">
                  <c:v>-1E-4</c:v>
                </c:pt>
                <c:pt idx="3506">
                  <c:v>-3.0000000000000001E-5</c:v>
                </c:pt>
                <c:pt idx="3507">
                  <c:v>-1.4999999999999999E-4</c:v>
                </c:pt>
                <c:pt idx="3508">
                  <c:v>-1E-4</c:v>
                </c:pt>
                <c:pt idx="3509">
                  <c:v>-1.2999999999999999E-4</c:v>
                </c:pt>
                <c:pt idx="3510">
                  <c:v>-5.0000000000000002E-5</c:v>
                </c:pt>
                <c:pt idx="3511">
                  <c:v>-1E-4</c:v>
                </c:pt>
                <c:pt idx="3512">
                  <c:v>-5.0000000000000002E-5</c:v>
                </c:pt>
                <c:pt idx="3513">
                  <c:v>-6.9999999999999994E-5</c:v>
                </c:pt>
                <c:pt idx="3514">
                  <c:v>-1E-4</c:v>
                </c:pt>
                <c:pt idx="3515">
                  <c:v>-5.0000000000000002E-5</c:v>
                </c:pt>
                <c:pt idx="3516">
                  <c:v>0</c:v>
                </c:pt>
                <c:pt idx="3517">
                  <c:v>-1.4999999999999999E-4</c:v>
                </c:pt>
                <c:pt idx="3518">
                  <c:v>-1E-4</c:v>
                </c:pt>
                <c:pt idx="3519">
                  <c:v>-5.0000000000000002E-5</c:v>
                </c:pt>
                <c:pt idx="3520">
                  <c:v>-1E-4</c:v>
                </c:pt>
                <c:pt idx="3521">
                  <c:v>-6.0000000000000002E-5</c:v>
                </c:pt>
                <c:pt idx="3522">
                  <c:v>-1E-4</c:v>
                </c:pt>
                <c:pt idx="3523">
                  <c:v>-1.2999999999999999E-4</c:v>
                </c:pt>
                <c:pt idx="3524">
                  <c:v>-1E-4</c:v>
                </c:pt>
                <c:pt idx="3525">
                  <c:v>-1E-4</c:v>
                </c:pt>
                <c:pt idx="3526">
                  <c:v>-1.1E-4</c:v>
                </c:pt>
                <c:pt idx="3527">
                  <c:v>-1E-4</c:v>
                </c:pt>
                <c:pt idx="3528">
                  <c:v>-8.0000000000000007E-5</c:v>
                </c:pt>
                <c:pt idx="3529">
                  <c:v>-4.0000000000000003E-5</c:v>
                </c:pt>
                <c:pt idx="3530">
                  <c:v>-5.0000000000000002E-5</c:v>
                </c:pt>
                <c:pt idx="3531">
                  <c:v>-8.0000000000000007E-5</c:v>
                </c:pt>
                <c:pt idx="3532">
                  <c:v>-6.0000000000000002E-5</c:v>
                </c:pt>
                <c:pt idx="3533">
                  <c:v>-1.2999999999999999E-4</c:v>
                </c:pt>
                <c:pt idx="3534">
                  <c:v>-5.0000000000000002E-5</c:v>
                </c:pt>
                <c:pt idx="3535">
                  <c:v>-4.0000000000000003E-5</c:v>
                </c:pt>
                <c:pt idx="3536">
                  <c:v>-1.2E-4</c:v>
                </c:pt>
                <c:pt idx="3537">
                  <c:v>-9.0000000000000006E-5</c:v>
                </c:pt>
                <c:pt idx="3538">
                  <c:v>-6.9999999999999994E-5</c:v>
                </c:pt>
                <c:pt idx="3539">
                  <c:v>-9.0000000000000006E-5</c:v>
                </c:pt>
                <c:pt idx="3540">
                  <c:v>0</c:v>
                </c:pt>
                <c:pt idx="3541">
                  <c:v>-6.9999999999999994E-5</c:v>
                </c:pt>
                <c:pt idx="3542">
                  <c:v>-1.3999999999999999E-4</c:v>
                </c:pt>
                <c:pt idx="3543">
                  <c:v>-8.0000000000000007E-5</c:v>
                </c:pt>
                <c:pt idx="3544">
                  <c:v>-1E-4</c:v>
                </c:pt>
                <c:pt idx="3545">
                  <c:v>-5.0000000000000002E-5</c:v>
                </c:pt>
                <c:pt idx="3546">
                  <c:v>-6.0000000000000002E-5</c:v>
                </c:pt>
                <c:pt idx="3547">
                  <c:v>-1E-4</c:v>
                </c:pt>
                <c:pt idx="3548">
                  <c:v>-1E-4</c:v>
                </c:pt>
                <c:pt idx="3549">
                  <c:v>-5.0000000000000002E-5</c:v>
                </c:pt>
                <c:pt idx="3550">
                  <c:v>-1.2E-4</c:v>
                </c:pt>
                <c:pt idx="3551">
                  <c:v>-9.0000000000000006E-5</c:v>
                </c:pt>
                <c:pt idx="3552">
                  <c:v>-6.9999999999999994E-5</c:v>
                </c:pt>
                <c:pt idx="3553">
                  <c:v>-1E-4</c:v>
                </c:pt>
                <c:pt idx="3554">
                  <c:v>-3.0000000000000001E-5</c:v>
                </c:pt>
                <c:pt idx="3555">
                  <c:v>-6.9999999999999994E-5</c:v>
                </c:pt>
                <c:pt idx="3556">
                  <c:v>-5.0000000000000002E-5</c:v>
                </c:pt>
                <c:pt idx="3557">
                  <c:v>-6.9999999999999994E-5</c:v>
                </c:pt>
                <c:pt idx="3558">
                  <c:v>-8.0000000000000007E-5</c:v>
                </c:pt>
                <c:pt idx="3559">
                  <c:v>-1.0000000000000001E-5</c:v>
                </c:pt>
                <c:pt idx="3560">
                  <c:v>-4.0000000000000003E-5</c:v>
                </c:pt>
                <c:pt idx="3561">
                  <c:v>-8.0000000000000007E-5</c:v>
                </c:pt>
                <c:pt idx="3562">
                  <c:v>-9.0000000000000006E-5</c:v>
                </c:pt>
                <c:pt idx="3563">
                  <c:v>-8.0000000000000007E-5</c:v>
                </c:pt>
                <c:pt idx="3564">
                  <c:v>-5.0000000000000002E-5</c:v>
                </c:pt>
                <c:pt idx="3565">
                  <c:v>-1.3999999999999999E-4</c:v>
                </c:pt>
                <c:pt idx="3566">
                  <c:v>-1.2E-4</c:v>
                </c:pt>
                <c:pt idx="3567">
                  <c:v>-1.2999999999999999E-4</c:v>
                </c:pt>
                <c:pt idx="3568">
                  <c:v>-1E-4</c:v>
                </c:pt>
                <c:pt idx="3569">
                  <c:v>-5.0000000000000002E-5</c:v>
                </c:pt>
                <c:pt idx="3570">
                  <c:v>-9.0000000000000006E-5</c:v>
                </c:pt>
                <c:pt idx="3571">
                  <c:v>-5.0000000000000002E-5</c:v>
                </c:pt>
                <c:pt idx="3572">
                  <c:v>-6.0000000000000002E-5</c:v>
                </c:pt>
                <c:pt idx="3573">
                  <c:v>-8.0000000000000007E-5</c:v>
                </c:pt>
                <c:pt idx="3574">
                  <c:v>-6.0000000000000002E-5</c:v>
                </c:pt>
                <c:pt idx="3575">
                  <c:v>-6.0000000000000002E-5</c:v>
                </c:pt>
                <c:pt idx="3576">
                  <c:v>-9.0000000000000006E-5</c:v>
                </c:pt>
                <c:pt idx="3577">
                  <c:v>-8.0000000000000007E-5</c:v>
                </c:pt>
                <c:pt idx="3578">
                  <c:v>-5.0000000000000002E-5</c:v>
                </c:pt>
                <c:pt idx="3579">
                  <c:v>-1.4999999999999999E-4</c:v>
                </c:pt>
                <c:pt idx="3580">
                  <c:v>-1E-4</c:v>
                </c:pt>
                <c:pt idx="3581">
                  <c:v>-1.2E-4</c:v>
                </c:pt>
                <c:pt idx="3582">
                  <c:v>-9.0000000000000006E-5</c:v>
                </c:pt>
                <c:pt idx="3583">
                  <c:v>-6.0000000000000002E-5</c:v>
                </c:pt>
                <c:pt idx="3584">
                  <c:v>-1.2999999999999999E-4</c:v>
                </c:pt>
                <c:pt idx="3585">
                  <c:v>-1.6000000000000001E-4</c:v>
                </c:pt>
                <c:pt idx="3586">
                  <c:v>-1E-4</c:v>
                </c:pt>
                <c:pt idx="3587">
                  <c:v>-6.0000000000000002E-5</c:v>
                </c:pt>
                <c:pt idx="3588">
                  <c:v>-8.0000000000000007E-5</c:v>
                </c:pt>
                <c:pt idx="3589">
                  <c:v>-6.0000000000000002E-5</c:v>
                </c:pt>
                <c:pt idx="3590">
                  <c:v>-1E-4</c:v>
                </c:pt>
                <c:pt idx="3591">
                  <c:v>-3.0000000000000001E-5</c:v>
                </c:pt>
                <c:pt idx="3592">
                  <c:v>-3.0000000000000001E-5</c:v>
                </c:pt>
                <c:pt idx="3593">
                  <c:v>-1E-4</c:v>
                </c:pt>
                <c:pt idx="3594">
                  <c:v>-1E-4</c:v>
                </c:pt>
                <c:pt idx="3595">
                  <c:v>-6.9999999999999994E-5</c:v>
                </c:pt>
                <c:pt idx="3596">
                  <c:v>-4.0000000000000003E-5</c:v>
                </c:pt>
                <c:pt idx="3597">
                  <c:v>-3.0000000000000001E-5</c:v>
                </c:pt>
                <c:pt idx="3598">
                  <c:v>-1.1E-4</c:v>
                </c:pt>
                <c:pt idx="3599">
                  <c:v>-9.0000000000000006E-5</c:v>
                </c:pt>
                <c:pt idx="3600">
                  <c:v>-8.0000000000000007E-5</c:v>
                </c:pt>
                <c:pt idx="3601">
                  <c:v>-4.0000000000000003E-5</c:v>
                </c:pt>
                <c:pt idx="3602">
                  <c:v>0</c:v>
                </c:pt>
                <c:pt idx="3603">
                  <c:v>-6.0000000000000002E-5</c:v>
                </c:pt>
                <c:pt idx="3604">
                  <c:v>-1.2999999999999999E-4</c:v>
                </c:pt>
                <c:pt idx="3605">
                  <c:v>-9.0000000000000006E-5</c:v>
                </c:pt>
                <c:pt idx="3606">
                  <c:v>-6.0000000000000002E-5</c:v>
                </c:pt>
                <c:pt idx="3607">
                  <c:v>-6.9999999999999994E-5</c:v>
                </c:pt>
                <c:pt idx="3608">
                  <c:v>-2.0000000000000002E-5</c:v>
                </c:pt>
                <c:pt idx="3609">
                  <c:v>-1E-4</c:v>
                </c:pt>
                <c:pt idx="3610">
                  <c:v>-6.9999999999999994E-5</c:v>
                </c:pt>
                <c:pt idx="3611">
                  <c:v>-8.0000000000000007E-5</c:v>
                </c:pt>
                <c:pt idx="3612">
                  <c:v>-5.0000000000000002E-5</c:v>
                </c:pt>
                <c:pt idx="3613">
                  <c:v>-8.0000000000000007E-5</c:v>
                </c:pt>
                <c:pt idx="3614">
                  <c:v>-1.1E-4</c:v>
                </c:pt>
                <c:pt idx="3615">
                  <c:v>-5.0000000000000002E-5</c:v>
                </c:pt>
                <c:pt idx="3616">
                  <c:v>-4.0000000000000003E-5</c:v>
                </c:pt>
                <c:pt idx="3617">
                  <c:v>-1.4999999999999999E-4</c:v>
                </c:pt>
                <c:pt idx="3618">
                  <c:v>-6.9999999999999994E-5</c:v>
                </c:pt>
                <c:pt idx="3619">
                  <c:v>-1.6000000000000001E-4</c:v>
                </c:pt>
                <c:pt idx="3620">
                  <c:v>-9.0000000000000006E-5</c:v>
                </c:pt>
                <c:pt idx="3621">
                  <c:v>-9.0000000000000006E-5</c:v>
                </c:pt>
                <c:pt idx="3622">
                  <c:v>-5.0000000000000002E-5</c:v>
                </c:pt>
                <c:pt idx="3623">
                  <c:v>-4.0000000000000003E-5</c:v>
                </c:pt>
                <c:pt idx="3624">
                  <c:v>-2.0000000000000002E-5</c:v>
                </c:pt>
                <c:pt idx="3625">
                  <c:v>-5.0000000000000002E-5</c:v>
                </c:pt>
                <c:pt idx="3626">
                  <c:v>-1.4999999999999999E-4</c:v>
                </c:pt>
                <c:pt idx="3627">
                  <c:v>-4.0000000000000003E-5</c:v>
                </c:pt>
                <c:pt idx="3628">
                  <c:v>-4.0000000000000003E-5</c:v>
                </c:pt>
                <c:pt idx="3629">
                  <c:v>-1.2999999999999999E-4</c:v>
                </c:pt>
                <c:pt idx="3630">
                  <c:v>0</c:v>
                </c:pt>
                <c:pt idx="3631">
                  <c:v>-1.4999999999999999E-4</c:v>
                </c:pt>
                <c:pt idx="3632">
                  <c:v>-5.0000000000000002E-5</c:v>
                </c:pt>
                <c:pt idx="3633">
                  <c:v>-8.0000000000000007E-5</c:v>
                </c:pt>
                <c:pt idx="3634">
                  <c:v>-5.0000000000000002E-5</c:v>
                </c:pt>
                <c:pt idx="3635">
                  <c:v>-1.2E-4</c:v>
                </c:pt>
                <c:pt idx="3636">
                  <c:v>-1.1E-4</c:v>
                </c:pt>
                <c:pt idx="3637">
                  <c:v>-1.2999999999999999E-4</c:v>
                </c:pt>
                <c:pt idx="3638">
                  <c:v>-9.0000000000000006E-5</c:v>
                </c:pt>
                <c:pt idx="3639">
                  <c:v>-6.9999999999999994E-5</c:v>
                </c:pt>
                <c:pt idx="3640">
                  <c:v>-1E-4</c:v>
                </c:pt>
                <c:pt idx="3641">
                  <c:v>-9.0000000000000006E-5</c:v>
                </c:pt>
                <c:pt idx="3642">
                  <c:v>-1E-4</c:v>
                </c:pt>
                <c:pt idx="3643">
                  <c:v>-6.9999999999999994E-5</c:v>
                </c:pt>
                <c:pt idx="3644">
                  <c:v>-1E-4</c:v>
                </c:pt>
                <c:pt idx="3645">
                  <c:v>-6.9999999999999994E-5</c:v>
                </c:pt>
                <c:pt idx="3646">
                  <c:v>-1E-4</c:v>
                </c:pt>
                <c:pt idx="3647">
                  <c:v>-6.0000000000000002E-5</c:v>
                </c:pt>
                <c:pt idx="3648">
                  <c:v>0</c:v>
                </c:pt>
                <c:pt idx="3649">
                  <c:v>-2.0000000000000002E-5</c:v>
                </c:pt>
                <c:pt idx="3650">
                  <c:v>-1.2999999999999999E-4</c:v>
                </c:pt>
                <c:pt idx="3651">
                  <c:v>-9.0000000000000006E-5</c:v>
                </c:pt>
                <c:pt idx="3652">
                  <c:v>-1E-4</c:v>
                </c:pt>
                <c:pt idx="3653">
                  <c:v>-6.0000000000000002E-5</c:v>
                </c:pt>
                <c:pt idx="3654">
                  <c:v>-2.0000000000000002E-5</c:v>
                </c:pt>
                <c:pt idx="3655">
                  <c:v>-9.0000000000000006E-5</c:v>
                </c:pt>
                <c:pt idx="3656">
                  <c:v>-9.0000000000000006E-5</c:v>
                </c:pt>
                <c:pt idx="3657">
                  <c:v>-1.2999999999999999E-4</c:v>
                </c:pt>
                <c:pt idx="3658">
                  <c:v>-4.0000000000000003E-5</c:v>
                </c:pt>
                <c:pt idx="3659">
                  <c:v>-8.0000000000000007E-5</c:v>
                </c:pt>
                <c:pt idx="3660">
                  <c:v>-1E-4</c:v>
                </c:pt>
                <c:pt idx="3661">
                  <c:v>-9.0000000000000006E-5</c:v>
                </c:pt>
                <c:pt idx="3662">
                  <c:v>-6.9999999999999994E-5</c:v>
                </c:pt>
                <c:pt idx="3663">
                  <c:v>-5.0000000000000002E-5</c:v>
                </c:pt>
                <c:pt idx="3664">
                  <c:v>-1E-4</c:v>
                </c:pt>
                <c:pt idx="3665">
                  <c:v>-6.0000000000000002E-5</c:v>
                </c:pt>
                <c:pt idx="3666">
                  <c:v>-9.0000000000000006E-5</c:v>
                </c:pt>
                <c:pt idx="3667">
                  <c:v>3.0000000000000001E-5</c:v>
                </c:pt>
                <c:pt idx="3668">
                  <c:v>-1.2E-4</c:v>
                </c:pt>
                <c:pt idx="3669">
                  <c:v>-8.0000000000000007E-5</c:v>
                </c:pt>
                <c:pt idx="3670">
                  <c:v>-1.1E-4</c:v>
                </c:pt>
                <c:pt idx="3671">
                  <c:v>-6.9999999999999994E-5</c:v>
                </c:pt>
                <c:pt idx="3672">
                  <c:v>-6.9999999999999994E-5</c:v>
                </c:pt>
                <c:pt idx="3673">
                  <c:v>-1E-4</c:v>
                </c:pt>
                <c:pt idx="3674">
                  <c:v>-1E-4</c:v>
                </c:pt>
                <c:pt idx="3675">
                  <c:v>-5.0000000000000002E-5</c:v>
                </c:pt>
                <c:pt idx="3676">
                  <c:v>-5.0000000000000002E-5</c:v>
                </c:pt>
                <c:pt idx="3677">
                  <c:v>-3.0000000000000001E-5</c:v>
                </c:pt>
                <c:pt idx="3678">
                  <c:v>-1E-4</c:v>
                </c:pt>
                <c:pt idx="3679">
                  <c:v>-5.0000000000000002E-5</c:v>
                </c:pt>
                <c:pt idx="3680">
                  <c:v>-1E-4</c:v>
                </c:pt>
                <c:pt idx="3681">
                  <c:v>-9.0000000000000006E-5</c:v>
                </c:pt>
                <c:pt idx="3682">
                  <c:v>-5.0000000000000002E-5</c:v>
                </c:pt>
                <c:pt idx="3683">
                  <c:v>-1.4999999999999999E-4</c:v>
                </c:pt>
                <c:pt idx="3684">
                  <c:v>-1.6000000000000001E-4</c:v>
                </c:pt>
                <c:pt idx="3685">
                  <c:v>-1.1E-4</c:v>
                </c:pt>
                <c:pt idx="3686">
                  <c:v>-1.2999999999999999E-4</c:v>
                </c:pt>
                <c:pt idx="3687">
                  <c:v>-1.2E-4</c:v>
                </c:pt>
                <c:pt idx="3688">
                  <c:v>-6.0000000000000002E-5</c:v>
                </c:pt>
                <c:pt idx="3689">
                  <c:v>-1.8000000000000001E-4</c:v>
                </c:pt>
                <c:pt idx="3690">
                  <c:v>-1.2999999999999999E-4</c:v>
                </c:pt>
                <c:pt idx="3691">
                  <c:v>-8.0000000000000007E-5</c:v>
                </c:pt>
                <c:pt idx="3692">
                  <c:v>-1.2E-4</c:v>
                </c:pt>
                <c:pt idx="3693">
                  <c:v>-5.0000000000000002E-5</c:v>
                </c:pt>
                <c:pt idx="3694">
                  <c:v>-1.2999999999999999E-4</c:v>
                </c:pt>
                <c:pt idx="3695">
                  <c:v>-1E-4</c:v>
                </c:pt>
                <c:pt idx="3696">
                  <c:v>-8.0000000000000007E-5</c:v>
                </c:pt>
                <c:pt idx="3697">
                  <c:v>-8.0000000000000007E-5</c:v>
                </c:pt>
                <c:pt idx="3698">
                  <c:v>-5.0000000000000002E-5</c:v>
                </c:pt>
                <c:pt idx="3699">
                  <c:v>-5.0000000000000002E-5</c:v>
                </c:pt>
                <c:pt idx="3700">
                  <c:v>-6.9999999999999994E-5</c:v>
                </c:pt>
                <c:pt idx="3701">
                  <c:v>-5.0000000000000002E-5</c:v>
                </c:pt>
                <c:pt idx="3702">
                  <c:v>-9.0000000000000006E-5</c:v>
                </c:pt>
                <c:pt idx="3703">
                  <c:v>-6.0000000000000002E-5</c:v>
                </c:pt>
                <c:pt idx="3704">
                  <c:v>-8.0000000000000007E-5</c:v>
                </c:pt>
                <c:pt idx="3705">
                  <c:v>-1E-4</c:v>
                </c:pt>
                <c:pt idx="3706">
                  <c:v>-4.0000000000000003E-5</c:v>
                </c:pt>
                <c:pt idx="3707">
                  <c:v>-3.0000000000000001E-5</c:v>
                </c:pt>
                <c:pt idx="3708">
                  <c:v>-1.2E-4</c:v>
                </c:pt>
                <c:pt idx="3709">
                  <c:v>-1E-4</c:v>
                </c:pt>
                <c:pt idx="3710">
                  <c:v>-3.0000000000000001E-5</c:v>
                </c:pt>
                <c:pt idx="3711">
                  <c:v>-6.0000000000000002E-5</c:v>
                </c:pt>
                <c:pt idx="3712">
                  <c:v>-5.0000000000000002E-5</c:v>
                </c:pt>
                <c:pt idx="3713">
                  <c:v>-8.0000000000000007E-5</c:v>
                </c:pt>
                <c:pt idx="3714">
                  <c:v>-8.0000000000000007E-5</c:v>
                </c:pt>
                <c:pt idx="3715">
                  <c:v>-4.0000000000000003E-5</c:v>
                </c:pt>
                <c:pt idx="3716">
                  <c:v>-6.0000000000000002E-5</c:v>
                </c:pt>
                <c:pt idx="3717">
                  <c:v>-6.9999999999999994E-5</c:v>
                </c:pt>
                <c:pt idx="3718">
                  <c:v>-6.9999999999999994E-5</c:v>
                </c:pt>
                <c:pt idx="3719">
                  <c:v>-5.0000000000000002E-5</c:v>
                </c:pt>
                <c:pt idx="3720">
                  <c:v>-5.0000000000000002E-5</c:v>
                </c:pt>
                <c:pt idx="3721">
                  <c:v>-1E-4</c:v>
                </c:pt>
                <c:pt idx="3722">
                  <c:v>-1.2E-4</c:v>
                </c:pt>
                <c:pt idx="3723">
                  <c:v>-5.0000000000000002E-5</c:v>
                </c:pt>
                <c:pt idx="3724">
                  <c:v>-5.0000000000000002E-5</c:v>
                </c:pt>
                <c:pt idx="3725">
                  <c:v>-5.0000000000000002E-5</c:v>
                </c:pt>
                <c:pt idx="3726">
                  <c:v>-3.0000000000000001E-5</c:v>
                </c:pt>
                <c:pt idx="3727">
                  <c:v>-8.0000000000000007E-5</c:v>
                </c:pt>
                <c:pt idx="3728">
                  <c:v>-1.4999999999999999E-4</c:v>
                </c:pt>
                <c:pt idx="3729">
                  <c:v>-4.0000000000000003E-5</c:v>
                </c:pt>
                <c:pt idx="3730">
                  <c:v>-9.0000000000000006E-5</c:v>
                </c:pt>
                <c:pt idx="3731">
                  <c:v>0</c:v>
                </c:pt>
                <c:pt idx="3732">
                  <c:v>-1.0000000000000001E-5</c:v>
                </c:pt>
                <c:pt idx="3733">
                  <c:v>-1E-4</c:v>
                </c:pt>
                <c:pt idx="3734">
                  <c:v>-6.9999999999999994E-5</c:v>
                </c:pt>
                <c:pt idx="3735">
                  <c:v>-5.0000000000000002E-5</c:v>
                </c:pt>
                <c:pt idx="3736">
                  <c:v>-1.1E-4</c:v>
                </c:pt>
                <c:pt idx="3737">
                  <c:v>-5.0000000000000002E-5</c:v>
                </c:pt>
                <c:pt idx="3738">
                  <c:v>-1.2E-4</c:v>
                </c:pt>
                <c:pt idx="3739">
                  <c:v>0</c:v>
                </c:pt>
                <c:pt idx="3740">
                  <c:v>-6.9999999999999994E-5</c:v>
                </c:pt>
                <c:pt idx="3741">
                  <c:v>-9.0000000000000006E-5</c:v>
                </c:pt>
                <c:pt idx="3742">
                  <c:v>-1.3999999999999999E-4</c:v>
                </c:pt>
                <c:pt idx="3743">
                  <c:v>-6.9999999999999994E-5</c:v>
                </c:pt>
                <c:pt idx="3744">
                  <c:v>-6.0000000000000002E-5</c:v>
                </c:pt>
                <c:pt idx="3745">
                  <c:v>-1E-4</c:v>
                </c:pt>
                <c:pt idx="3746">
                  <c:v>-1.2E-4</c:v>
                </c:pt>
                <c:pt idx="3747">
                  <c:v>-1.2E-4</c:v>
                </c:pt>
                <c:pt idx="3748">
                  <c:v>-5.0000000000000002E-5</c:v>
                </c:pt>
                <c:pt idx="3749">
                  <c:v>-1E-4</c:v>
                </c:pt>
                <c:pt idx="3750">
                  <c:v>-6.9999999999999994E-5</c:v>
                </c:pt>
                <c:pt idx="3751">
                  <c:v>-1.3999999999999999E-4</c:v>
                </c:pt>
                <c:pt idx="3752">
                  <c:v>-1E-4</c:v>
                </c:pt>
                <c:pt idx="3753">
                  <c:v>-1.0000000000000001E-5</c:v>
                </c:pt>
                <c:pt idx="3754">
                  <c:v>-1.3999999999999999E-4</c:v>
                </c:pt>
                <c:pt idx="3755">
                  <c:v>-5.0000000000000002E-5</c:v>
                </c:pt>
                <c:pt idx="3756">
                  <c:v>-1.3999999999999999E-4</c:v>
                </c:pt>
                <c:pt idx="3757">
                  <c:v>-1E-4</c:v>
                </c:pt>
                <c:pt idx="3758">
                  <c:v>-1E-4</c:v>
                </c:pt>
                <c:pt idx="3759">
                  <c:v>-6.0000000000000002E-5</c:v>
                </c:pt>
                <c:pt idx="3760">
                  <c:v>-4.0000000000000003E-5</c:v>
                </c:pt>
                <c:pt idx="3761">
                  <c:v>-6.0000000000000002E-5</c:v>
                </c:pt>
                <c:pt idx="3762">
                  <c:v>1.0000000000000001E-5</c:v>
                </c:pt>
                <c:pt idx="3763">
                  <c:v>-6.9999999999999994E-5</c:v>
                </c:pt>
                <c:pt idx="3764">
                  <c:v>-1E-4</c:v>
                </c:pt>
                <c:pt idx="3765">
                  <c:v>-6.0000000000000002E-5</c:v>
                </c:pt>
                <c:pt idx="3766">
                  <c:v>-6.0000000000000002E-5</c:v>
                </c:pt>
                <c:pt idx="3767">
                  <c:v>-9.0000000000000006E-5</c:v>
                </c:pt>
                <c:pt idx="3768">
                  <c:v>-1E-4</c:v>
                </c:pt>
                <c:pt idx="3769">
                  <c:v>-9.0000000000000006E-5</c:v>
                </c:pt>
                <c:pt idx="3770">
                  <c:v>-1E-4</c:v>
                </c:pt>
                <c:pt idx="3771">
                  <c:v>-1.0000000000000001E-5</c:v>
                </c:pt>
                <c:pt idx="3772">
                  <c:v>-8.0000000000000007E-5</c:v>
                </c:pt>
                <c:pt idx="3773">
                  <c:v>-5.0000000000000002E-5</c:v>
                </c:pt>
                <c:pt idx="3774">
                  <c:v>-1.3999999999999999E-4</c:v>
                </c:pt>
                <c:pt idx="3775">
                  <c:v>-5.0000000000000002E-5</c:v>
                </c:pt>
                <c:pt idx="3776">
                  <c:v>-1.2E-4</c:v>
                </c:pt>
                <c:pt idx="3777">
                  <c:v>-9.0000000000000006E-5</c:v>
                </c:pt>
                <c:pt idx="3778">
                  <c:v>-1.7000000000000001E-4</c:v>
                </c:pt>
                <c:pt idx="3779">
                  <c:v>-1.1E-4</c:v>
                </c:pt>
                <c:pt idx="3780">
                  <c:v>-5.0000000000000002E-5</c:v>
                </c:pt>
                <c:pt idx="3781">
                  <c:v>-6.0000000000000002E-5</c:v>
                </c:pt>
                <c:pt idx="3782">
                  <c:v>-9.0000000000000006E-5</c:v>
                </c:pt>
                <c:pt idx="3783">
                  <c:v>-6.9999999999999994E-5</c:v>
                </c:pt>
                <c:pt idx="3784">
                  <c:v>-1.7000000000000001E-4</c:v>
                </c:pt>
                <c:pt idx="3785">
                  <c:v>-5.0000000000000002E-5</c:v>
                </c:pt>
                <c:pt idx="3786">
                  <c:v>0</c:v>
                </c:pt>
                <c:pt idx="3787">
                  <c:v>-9.0000000000000006E-5</c:v>
                </c:pt>
                <c:pt idx="3788">
                  <c:v>-1.3999999999999999E-4</c:v>
                </c:pt>
                <c:pt idx="3789">
                  <c:v>-1.2E-4</c:v>
                </c:pt>
                <c:pt idx="3790">
                  <c:v>-1E-4</c:v>
                </c:pt>
                <c:pt idx="3791">
                  <c:v>-2.0000000000000002E-5</c:v>
                </c:pt>
                <c:pt idx="3792">
                  <c:v>-8.0000000000000007E-5</c:v>
                </c:pt>
                <c:pt idx="3793">
                  <c:v>-6.0000000000000002E-5</c:v>
                </c:pt>
                <c:pt idx="3794">
                  <c:v>-5.0000000000000002E-5</c:v>
                </c:pt>
                <c:pt idx="3795">
                  <c:v>0</c:v>
                </c:pt>
                <c:pt idx="3796">
                  <c:v>-6.9999999999999994E-5</c:v>
                </c:pt>
                <c:pt idx="3797">
                  <c:v>-4.0000000000000003E-5</c:v>
                </c:pt>
                <c:pt idx="3798">
                  <c:v>-1.2999999999999999E-4</c:v>
                </c:pt>
                <c:pt idx="3799">
                  <c:v>-1.1E-4</c:v>
                </c:pt>
                <c:pt idx="3800">
                  <c:v>-4.0000000000000003E-5</c:v>
                </c:pt>
                <c:pt idx="3801">
                  <c:v>-1E-4</c:v>
                </c:pt>
                <c:pt idx="3802">
                  <c:v>-9.0000000000000006E-5</c:v>
                </c:pt>
                <c:pt idx="3803">
                  <c:v>-8.0000000000000007E-5</c:v>
                </c:pt>
                <c:pt idx="3804">
                  <c:v>-6.0000000000000002E-5</c:v>
                </c:pt>
                <c:pt idx="3805">
                  <c:v>-3.0000000000000001E-5</c:v>
                </c:pt>
                <c:pt idx="3806">
                  <c:v>-1.1E-4</c:v>
                </c:pt>
                <c:pt idx="3807">
                  <c:v>-8.0000000000000007E-5</c:v>
                </c:pt>
                <c:pt idx="3808">
                  <c:v>-1.1E-4</c:v>
                </c:pt>
                <c:pt idx="3809">
                  <c:v>-1E-4</c:v>
                </c:pt>
                <c:pt idx="3810">
                  <c:v>-4.0000000000000003E-5</c:v>
                </c:pt>
                <c:pt idx="3811">
                  <c:v>-1.2E-4</c:v>
                </c:pt>
                <c:pt idx="3812">
                  <c:v>-5.0000000000000002E-5</c:v>
                </c:pt>
                <c:pt idx="3813">
                  <c:v>-5.0000000000000002E-5</c:v>
                </c:pt>
                <c:pt idx="3814">
                  <c:v>-1.1E-4</c:v>
                </c:pt>
                <c:pt idx="3815">
                  <c:v>-2.0000000000000002E-5</c:v>
                </c:pt>
                <c:pt idx="3816">
                  <c:v>-1.4999999999999999E-4</c:v>
                </c:pt>
                <c:pt idx="3817">
                  <c:v>-9.0000000000000006E-5</c:v>
                </c:pt>
                <c:pt idx="3818">
                  <c:v>-1.1E-4</c:v>
                </c:pt>
                <c:pt idx="3819">
                  <c:v>-8.0000000000000007E-5</c:v>
                </c:pt>
                <c:pt idx="3820">
                  <c:v>-1E-4</c:v>
                </c:pt>
                <c:pt idx="3821">
                  <c:v>-4.0000000000000003E-5</c:v>
                </c:pt>
                <c:pt idx="3822">
                  <c:v>-6.0000000000000002E-5</c:v>
                </c:pt>
                <c:pt idx="3823">
                  <c:v>-1.4999999999999999E-4</c:v>
                </c:pt>
                <c:pt idx="3824">
                  <c:v>-5.0000000000000002E-5</c:v>
                </c:pt>
                <c:pt idx="3825">
                  <c:v>-6.0000000000000002E-5</c:v>
                </c:pt>
                <c:pt idx="3826">
                  <c:v>-9.0000000000000006E-5</c:v>
                </c:pt>
                <c:pt idx="3827">
                  <c:v>-5.0000000000000002E-5</c:v>
                </c:pt>
                <c:pt idx="3828">
                  <c:v>-9.0000000000000006E-5</c:v>
                </c:pt>
                <c:pt idx="3829">
                  <c:v>-3.0000000000000001E-5</c:v>
                </c:pt>
                <c:pt idx="3830">
                  <c:v>-1.1E-4</c:v>
                </c:pt>
                <c:pt idx="3831">
                  <c:v>-1E-4</c:v>
                </c:pt>
                <c:pt idx="3832">
                  <c:v>-1.2E-4</c:v>
                </c:pt>
                <c:pt idx="3833">
                  <c:v>-9.0000000000000006E-5</c:v>
                </c:pt>
                <c:pt idx="3834">
                  <c:v>-2.0000000000000002E-5</c:v>
                </c:pt>
                <c:pt idx="3835">
                  <c:v>-1.1E-4</c:v>
                </c:pt>
                <c:pt idx="3836">
                  <c:v>-1.1E-4</c:v>
                </c:pt>
                <c:pt idx="3837">
                  <c:v>0</c:v>
                </c:pt>
                <c:pt idx="3838">
                  <c:v>-8.0000000000000007E-5</c:v>
                </c:pt>
                <c:pt idx="3839">
                  <c:v>-4.0000000000000003E-5</c:v>
                </c:pt>
                <c:pt idx="3840">
                  <c:v>-1E-4</c:v>
                </c:pt>
                <c:pt idx="3841">
                  <c:v>-5.0000000000000002E-5</c:v>
                </c:pt>
                <c:pt idx="3842">
                  <c:v>-1.3999999999999999E-4</c:v>
                </c:pt>
                <c:pt idx="3843">
                  <c:v>-1.2E-4</c:v>
                </c:pt>
                <c:pt idx="3844">
                  <c:v>-1.4999999999999999E-4</c:v>
                </c:pt>
                <c:pt idx="3845">
                  <c:v>-4.0000000000000003E-5</c:v>
                </c:pt>
                <c:pt idx="3846">
                  <c:v>-1.3999999999999999E-4</c:v>
                </c:pt>
                <c:pt idx="3847">
                  <c:v>-5.0000000000000002E-5</c:v>
                </c:pt>
                <c:pt idx="3848">
                  <c:v>-9.0000000000000006E-5</c:v>
                </c:pt>
                <c:pt idx="3849">
                  <c:v>-1.2999999999999999E-4</c:v>
                </c:pt>
                <c:pt idx="3850">
                  <c:v>-1E-4</c:v>
                </c:pt>
                <c:pt idx="3851">
                  <c:v>-9.0000000000000006E-5</c:v>
                </c:pt>
                <c:pt idx="3852">
                  <c:v>-6.9999999999999994E-5</c:v>
                </c:pt>
                <c:pt idx="3853">
                  <c:v>-3.0000000000000001E-5</c:v>
                </c:pt>
                <c:pt idx="3854">
                  <c:v>-5.0000000000000002E-5</c:v>
                </c:pt>
                <c:pt idx="3855">
                  <c:v>-1E-4</c:v>
                </c:pt>
                <c:pt idx="3856">
                  <c:v>-1E-4</c:v>
                </c:pt>
                <c:pt idx="3857">
                  <c:v>-1.2999999999999999E-4</c:v>
                </c:pt>
                <c:pt idx="3858">
                  <c:v>-5.0000000000000002E-5</c:v>
                </c:pt>
                <c:pt idx="3859">
                  <c:v>-1E-4</c:v>
                </c:pt>
                <c:pt idx="3860">
                  <c:v>-8.0000000000000007E-5</c:v>
                </c:pt>
                <c:pt idx="3861">
                  <c:v>-1.2E-4</c:v>
                </c:pt>
                <c:pt idx="3862">
                  <c:v>-1E-4</c:v>
                </c:pt>
                <c:pt idx="3863">
                  <c:v>-1.3999999999999999E-4</c:v>
                </c:pt>
                <c:pt idx="3864">
                  <c:v>-3.0000000000000001E-5</c:v>
                </c:pt>
                <c:pt idx="3865">
                  <c:v>-6.0000000000000002E-5</c:v>
                </c:pt>
                <c:pt idx="3866">
                  <c:v>-1E-4</c:v>
                </c:pt>
                <c:pt idx="3867">
                  <c:v>-1E-4</c:v>
                </c:pt>
                <c:pt idx="3868">
                  <c:v>-9.0000000000000006E-5</c:v>
                </c:pt>
                <c:pt idx="3869">
                  <c:v>-6.9999999999999994E-5</c:v>
                </c:pt>
                <c:pt idx="3870">
                  <c:v>-3.0000000000000001E-5</c:v>
                </c:pt>
                <c:pt idx="3871">
                  <c:v>-6.9999999999999994E-5</c:v>
                </c:pt>
                <c:pt idx="3872">
                  <c:v>-5.0000000000000002E-5</c:v>
                </c:pt>
                <c:pt idx="3873">
                  <c:v>-1E-4</c:v>
                </c:pt>
                <c:pt idx="3874">
                  <c:v>-1.1E-4</c:v>
                </c:pt>
                <c:pt idx="3875">
                  <c:v>-8.0000000000000007E-5</c:v>
                </c:pt>
                <c:pt idx="3876">
                  <c:v>-1.2E-4</c:v>
                </c:pt>
                <c:pt idx="3877">
                  <c:v>-1.2E-4</c:v>
                </c:pt>
                <c:pt idx="3878">
                  <c:v>-1.1E-4</c:v>
                </c:pt>
                <c:pt idx="3879">
                  <c:v>1.0000000000000001E-5</c:v>
                </c:pt>
                <c:pt idx="3880">
                  <c:v>-1.1E-4</c:v>
                </c:pt>
                <c:pt idx="3881">
                  <c:v>-9.0000000000000006E-5</c:v>
                </c:pt>
                <c:pt idx="3882">
                  <c:v>-2.0000000000000002E-5</c:v>
                </c:pt>
                <c:pt idx="3883">
                  <c:v>-8.0000000000000007E-5</c:v>
                </c:pt>
                <c:pt idx="3884">
                  <c:v>0</c:v>
                </c:pt>
                <c:pt idx="3885">
                  <c:v>-1.2999999999999999E-4</c:v>
                </c:pt>
                <c:pt idx="3886">
                  <c:v>-5.0000000000000002E-5</c:v>
                </c:pt>
                <c:pt idx="3887">
                  <c:v>-4.0000000000000003E-5</c:v>
                </c:pt>
                <c:pt idx="3888">
                  <c:v>-1.1E-4</c:v>
                </c:pt>
                <c:pt idx="3889">
                  <c:v>-8.0000000000000007E-5</c:v>
                </c:pt>
                <c:pt idx="3890">
                  <c:v>-1.3999999999999999E-4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87-44BF-A8D4-48F05D61F2BF}"/>
            </c:ext>
          </c:extLst>
        </c:ser>
        <c:ser>
          <c:idx val="7"/>
          <c:order val="3"/>
          <c:tx>
            <c:strRef>
              <c:f>All!$I$1:$I$3</c:f>
              <c:strCache>
                <c:ptCount val="1"/>
                <c:pt idx="0">
                  <c:v>Short 1.66068E-05 200Vレンジ_10PLC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All!$A$4:$A$4224</c:f>
              <c:numCache>
                <c:formatCode>yyyy/mm/dd\ hh:mm:ss</c:formatCode>
                <c:ptCount val="4221"/>
                <c:pt idx="0">
                  <c:v>40550.469305555554</c:v>
                </c:pt>
                <c:pt idx="1">
                  <c:v>40550.469305555554</c:v>
                </c:pt>
                <c:pt idx="2">
                  <c:v>40550.469305555554</c:v>
                </c:pt>
                <c:pt idx="3">
                  <c:v>40550.469305555554</c:v>
                </c:pt>
                <c:pt idx="4">
                  <c:v>40550.469317129631</c:v>
                </c:pt>
                <c:pt idx="5">
                  <c:v>40550.469317129631</c:v>
                </c:pt>
                <c:pt idx="6">
                  <c:v>40550.469317129631</c:v>
                </c:pt>
                <c:pt idx="7">
                  <c:v>40550.469317129631</c:v>
                </c:pt>
                <c:pt idx="8">
                  <c:v>40550.469317129631</c:v>
                </c:pt>
                <c:pt idx="9">
                  <c:v>40550.469317129631</c:v>
                </c:pt>
                <c:pt idx="10">
                  <c:v>40550.469317129631</c:v>
                </c:pt>
                <c:pt idx="11">
                  <c:v>40550.469328703701</c:v>
                </c:pt>
                <c:pt idx="12">
                  <c:v>40550.469328703701</c:v>
                </c:pt>
                <c:pt idx="13">
                  <c:v>40550.469328703701</c:v>
                </c:pt>
                <c:pt idx="14">
                  <c:v>40550.469328703701</c:v>
                </c:pt>
                <c:pt idx="15">
                  <c:v>40550.469328703701</c:v>
                </c:pt>
                <c:pt idx="16">
                  <c:v>40550.469328703701</c:v>
                </c:pt>
                <c:pt idx="17">
                  <c:v>40550.469340277778</c:v>
                </c:pt>
                <c:pt idx="18">
                  <c:v>40550.469340277778</c:v>
                </c:pt>
                <c:pt idx="19">
                  <c:v>40550.469340277778</c:v>
                </c:pt>
                <c:pt idx="20">
                  <c:v>40550.469340277778</c:v>
                </c:pt>
                <c:pt idx="21">
                  <c:v>40550.469340277778</c:v>
                </c:pt>
                <c:pt idx="22">
                  <c:v>40550.469351851854</c:v>
                </c:pt>
                <c:pt idx="23">
                  <c:v>40550.469351851854</c:v>
                </c:pt>
                <c:pt idx="24">
                  <c:v>40550.469351851854</c:v>
                </c:pt>
                <c:pt idx="25">
                  <c:v>40550.469351851854</c:v>
                </c:pt>
                <c:pt idx="26">
                  <c:v>40550.469351851854</c:v>
                </c:pt>
                <c:pt idx="27">
                  <c:v>40550.469351851854</c:v>
                </c:pt>
                <c:pt idx="28">
                  <c:v>40550.469351851854</c:v>
                </c:pt>
                <c:pt idx="29">
                  <c:v>40550.469363425924</c:v>
                </c:pt>
                <c:pt idx="30">
                  <c:v>40550.469363425924</c:v>
                </c:pt>
                <c:pt idx="31">
                  <c:v>40550.469363425924</c:v>
                </c:pt>
                <c:pt idx="32">
                  <c:v>40550.469363425924</c:v>
                </c:pt>
                <c:pt idx="33">
                  <c:v>40550.469363425924</c:v>
                </c:pt>
                <c:pt idx="34">
                  <c:v>40550.469363425924</c:v>
                </c:pt>
                <c:pt idx="35">
                  <c:v>40550.469375000001</c:v>
                </c:pt>
                <c:pt idx="36">
                  <c:v>40550.469375000001</c:v>
                </c:pt>
                <c:pt idx="37">
                  <c:v>40550.469375000001</c:v>
                </c:pt>
                <c:pt idx="38">
                  <c:v>40550.469375000001</c:v>
                </c:pt>
                <c:pt idx="39">
                  <c:v>40550.469375000001</c:v>
                </c:pt>
                <c:pt idx="40">
                  <c:v>40550.469375000001</c:v>
                </c:pt>
                <c:pt idx="41">
                  <c:v>40550.469386574077</c:v>
                </c:pt>
                <c:pt idx="42">
                  <c:v>40550.469386574077</c:v>
                </c:pt>
                <c:pt idx="43">
                  <c:v>40550.469386574077</c:v>
                </c:pt>
                <c:pt idx="44">
                  <c:v>40550.469386574077</c:v>
                </c:pt>
                <c:pt idx="45">
                  <c:v>40550.469386574077</c:v>
                </c:pt>
                <c:pt idx="46">
                  <c:v>40550.469386574077</c:v>
                </c:pt>
                <c:pt idx="47">
                  <c:v>40550.469398148147</c:v>
                </c:pt>
                <c:pt idx="48">
                  <c:v>40550.469398148147</c:v>
                </c:pt>
                <c:pt idx="49">
                  <c:v>40550.469398148147</c:v>
                </c:pt>
                <c:pt idx="50">
                  <c:v>40550.469398148147</c:v>
                </c:pt>
                <c:pt idx="51">
                  <c:v>40550.469398148147</c:v>
                </c:pt>
                <c:pt idx="52">
                  <c:v>40550.469398148147</c:v>
                </c:pt>
                <c:pt idx="53">
                  <c:v>40550.469409722224</c:v>
                </c:pt>
                <c:pt idx="54">
                  <c:v>40550.469409722224</c:v>
                </c:pt>
                <c:pt idx="55">
                  <c:v>40550.469409722224</c:v>
                </c:pt>
                <c:pt idx="56">
                  <c:v>40550.469409722224</c:v>
                </c:pt>
                <c:pt idx="57">
                  <c:v>40550.469409722224</c:v>
                </c:pt>
                <c:pt idx="58">
                  <c:v>40550.469409722224</c:v>
                </c:pt>
                <c:pt idx="59">
                  <c:v>40550.469409722224</c:v>
                </c:pt>
                <c:pt idx="60">
                  <c:v>40550.469421296293</c:v>
                </c:pt>
                <c:pt idx="61">
                  <c:v>40550.469421296293</c:v>
                </c:pt>
                <c:pt idx="62">
                  <c:v>40550.469421296293</c:v>
                </c:pt>
                <c:pt idx="63">
                  <c:v>40550.469421296293</c:v>
                </c:pt>
                <c:pt idx="64">
                  <c:v>40550.469421296293</c:v>
                </c:pt>
                <c:pt idx="65">
                  <c:v>40550.469421296293</c:v>
                </c:pt>
                <c:pt idx="66">
                  <c:v>40550.46943287037</c:v>
                </c:pt>
                <c:pt idx="67">
                  <c:v>40550.46943287037</c:v>
                </c:pt>
                <c:pt idx="68">
                  <c:v>40550.46943287037</c:v>
                </c:pt>
                <c:pt idx="69">
                  <c:v>40550.46943287037</c:v>
                </c:pt>
                <c:pt idx="70">
                  <c:v>40550.46943287037</c:v>
                </c:pt>
                <c:pt idx="71">
                  <c:v>40550.46943287037</c:v>
                </c:pt>
                <c:pt idx="72">
                  <c:v>40550.469444444447</c:v>
                </c:pt>
                <c:pt idx="73">
                  <c:v>40550.469444444447</c:v>
                </c:pt>
                <c:pt idx="74">
                  <c:v>40550.469444444447</c:v>
                </c:pt>
                <c:pt idx="75">
                  <c:v>40550.469444444447</c:v>
                </c:pt>
                <c:pt idx="76">
                  <c:v>40550.469444444447</c:v>
                </c:pt>
                <c:pt idx="77">
                  <c:v>40550.469444444447</c:v>
                </c:pt>
                <c:pt idx="78">
                  <c:v>40550.469456018516</c:v>
                </c:pt>
                <c:pt idx="79">
                  <c:v>40550.469456018516</c:v>
                </c:pt>
                <c:pt idx="80">
                  <c:v>40550.469456018516</c:v>
                </c:pt>
                <c:pt idx="81">
                  <c:v>40550.469456018516</c:v>
                </c:pt>
                <c:pt idx="82">
                  <c:v>40550.469456018516</c:v>
                </c:pt>
                <c:pt idx="83">
                  <c:v>40550.469456018516</c:v>
                </c:pt>
                <c:pt idx="84">
                  <c:v>40550.469456018516</c:v>
                </c:pt>
                <c:pt idx="85">
                  <c:v>40550.469467592593</c:v>
                </c:pt>
                <c:pt idx="86">
                  <c:v>40550.469467592593</c:v>
                </c:pt>
                <c:pt idx="87">
                  <c:v>40550.469467592593</c:v>
                </c:pt>
                <c:pt idx="88">
                  <c:v>40550.469467592593</c:v>
                </c:pt>
                <c:pt idx="89">
                  <c:v>40550.469467592593</c:v>
                </c:pt>
                <c:pt idx="90">
                  <c:v>40550.469467592593</c:v>
                </c:pt>
                <c:pt idx="91">
                  <c:v>40550.46947916667</c:v>
                </c:pt>
                <c:pt idx="92">
                  <c:v>40550.46947916667</c:v>
                </c:pt>
                <c:pt idx="93">
                  <c:v>40550.46947916667</c:v>
                </c:pt>
                <c:pt idx="94">
                  <c:v>40550.46947916667</c:v>
                </c:pt>
                <c:pt idx="95">
                  <c:v>40550.46947916667</c:v>
                </c:pt>
                <c:pt idx="96">
                  <c:v>40550.46947916667</c:v>
                </c:pt>
                <c:pt idx="97">
                  <c:v>40550.469490740739</c:v>
                </c:pt>
                <c:pt idx="98">
                  <c:v>40550.469490740739</c:v>
                </c:pt>
                <c:pt idx="99">
                  <c:v>40550.469490740739</c:v>
                </c:pt>
                <c:pt idx="100">
                  <c:v>40550.469490740739</c:v>
                </c:pt>
                <c:pt idx="101">
                  <c:v>40550.469490740739</c:v>
                </c:pt>
                <c:pt idx="102">
                  <c:v>40550.469490740739</c:v>
                </c:pt>
                <c:pt idx="103">
                  <c:v>40550.469502314816</c:v>
                </c:pt>
                <c:pt idx="104">
                  <c:v>40550.469502314816</c:v>
                </c:pt>
                <c:pt idx="105">
                  <c:v>40550.469502314816</c:v>
                </c:pt>
                <c:pt idx="106">
                  <c:v>40550.469502314816</c:v>
                </c:pt>
                <c:pt idx="107">
                  <c:v>40550.469502314816</c:v>
                </c:pt>
                <c:pt idx="108">
                  <c:v>40550.469502314816</c:v>
                </c:pt>
                <c:pt idx="109">
                  <c:v>40550.469502314816</c:v>
                </c:pt>
                <c:pt idx="110">
                  <c:v>40550.469513888886</c:v>
                </c:pt>
                <c:pt idx="111">
                  <c:v>40550.469513888886</c:v>
                </c:pt>
                <c:pt idx="112">
                  <c:v>40550.469513888886</c:v>
                </c:pt>
                <c:pt idx="113">
                  <c:v>40550.469513888886</c:v>
                </c:pt>
                <c:pt idx="114">
                  <c:v>40550.469513888886</c:v>
                </c:pt>
                <c:pt idx="115">
                  <c:v>40550.469513888886</c:v>
                </c:pt>
                <c:pt idx="116">
                  <c:v>40550.469525462962</c:v>
                </c:pt>
                <c:pt idx="117">
                  <c:v>40550.469525462962</c:v>
                </c:pt>
                <c:pt idx="118">
                  <c:v>40550.469525462962</c:v>
                </c:pt>
                <c:pt idx="119">
                  <c:v>40550.469525462962</c:v>
                </c:pt>
                <c:pt idx="120">
                  <c:v>40550.469525462962</c:v>
                </c:pt>
                <c:pt idx="121">
                  <c:v>40550.469525462962</c:v>
                </c:pt>
                <c:pt idx="122">
                  <c:v>40550.469537037039</c:v>
                </c:pt>
                <c:pt idx="123">
                  <c:v>40550.469537037039</c:v>
                </c:pt>
                <c:pt idx="124">
                  <c:v>40550.469537037039</c:v>
                </c:pt>
                <c:pt idx="125">
                  <c:v>40550.469537037039</c:v>
                </c:pt>
                <c:pt idx="126">
                  <c:v>40550.469537037039</c:v>
                </c:pt>
                <c:pt idx="127">
                  <c:v>40550.469537037039</c:v>
                </c:pt>
                <c:pt idx="128">
                  <c:v>40550.469548611109</c:v>
                </c:pt>
                <c:pt idx="129">
                  <c:v>40550.469548611109</c:v>
                </c:pt>
                <c:pt idx="130">
                  <c:v>40550.469548611109</c:v>
                </c:pt>
                <c:pt idx="131">
                  <c:v>40550.469548611109</c:v>
                </c:pt>
                <c:pt idx="132">
                  <c:v>40550.469548611109</c:v>
                </c:pt>
                <c:pt idx="133">
                  <c:v>40550.469548611109</c:v>
                </c:pt>
                <c:pt idx="134">
                  <c:v>40550.469560185185</c:v>
                </c:pt>
                <c:pt idx="135">
                  <c:v>40550.469560185185</c:v>
                </c:pt>
                <c:pt idx="136">
                  <c:v>40550.469560185185</c:v>
                </c:pt>
                <c:pt idx="137">
                  <c:v>40550.469560185185</c:v>
                </c:pt>
                <c:pt idx="138">
                  <c:v>40550.469560185185</c:v>
                </c:pt>
                <c:pt idx="139">
                  <c:v>40550.469560185185</c:v>
                </c:pt>
                <c:pt idx="140">
                  <c:v>40550.469571759262</c:v>
                </c:pt>
                <c:pt idx="141">
                  <c:v>40550.469571759262</c:v>
                </c:pt>
                <c:pt idx="142">
                  <c:v>40550.469571759262</c:v>
                </c:pt>
                <c:pt idx="143">
                  <c:v>40550.469571759262</c:v>
                </c:pt>
                <c:pt idx="144">
                  <c:v>40550.469571759262</c:v>
                </c:pt>
                <c:pt idx="145">
                  <c:v>40550.469571759262</c:v>
                </c:pt>
                <c:pt idx="146">
                  <c:v>40550.469571759262</c:v>
                </c:pt>
                <c:pt idx="147">
                  <c:v>40550.469583333332</c:v>
                </c:pt>
                <c:pt idx="148">
                  <c:v>40550.469583333332</c:v>
                </c:pt>
                <c:pt idx="149">
                  <c:v>40550.469583333332</c:v>
                </c:pt>
                <c:pt idx="150">
                  <c:v>40550.469583333332</c:v>
                </c:pt>
                <c:pt idx="151">
                  <c:v>40550.469583333332</c:v>
                </c:pt>
                <c:pt idx="152">
                  <c:v>40550.469583333332</c:v>
                </c:pt>
                <c:pt idx="153">
                  <c:v>40550.469594907408</c:v>
                </c:pt>
                <c:pt idx="154">
                  <c:v>40550.469594907408</c:v>
                </c:pt>
                <c:pt idx="155">
                  <c:v>40550.469594907408</c:v>
                </c:pt>
                <c:pt idx="156">
                  <c:v>40550.469594907408</c:v>
                </c:pt>
                <c:pt idx="157">
                  <c:v>40550.469594907408</c:v>
                </c:pt>
                <c:pt idx="158">
                  <c:v>40550.469594907408</c:v>
                </c:pt>
                <c:pt idx="159">
                  <c:v>40550.469606481478</c:v>
                </c:pt>
                <c:pt idx="160">
                  <c:v>40550.469606481478</c:v>
                </c:pt>
                <c:pt idx="161">
                  <c:v>40550.469606481478</c:v>
                </c:pt>
                <c:pt idx="162">
                  <c:v>40550.469606481478</c:v>
                </c:pt>
                <c:pt idx="163">
                  <c:v>40550.469606481478</c:v>
                </c:pt>
                <c:pt idx="164">
                  <c:v>40550.469606481478</c:v>
                </c:pt>
                <c:pt idx="165">
                  <c:v>40550.469606481478</c:v>
                </c:pt>
                <c:pt idx="166">
                  <c:v>40550.469618055555</c:v>
                </c:pt>
                <c:pt idx="167">
                  <c:v>40550.469618055555</c:v>
                </c:pt>
                <c:pt idx="168">
                  <c:v>40550.469618055555</c:v>
                </c:pt>
                <c:pt idx="169">
                  <c:v>40550.469618055555</c:v>
                </c:pt>
                <c:pt idx="170">
                  <c:v>40550.469618055555</c:v>
                </c:pt>
                <c:pt idx="171">
                  <c:v>40550.469618055555</c:v>
                </c:pt>
                <c:pt idx="172">
                  <c:v>40550.469629629632</c:v>
                </c:pt>
                <c:pt idx="173">
                  <c:v>40550.469629629632</c:v>
                </c:pt>
                <c:pt idx="174">
                  <c:v>40550.469629629632</c:v>
                </c:pt>
                <c:pt idx="175">
                  <c:v>40550.469629629632</c:v>
                </c:pt>
                <c:pt idx="176">
                  <c:v>40550.469629629632</c:v>
                </c:pt>
                <c:pt idx="177">
                  <c:v>40550.469629629632</c:v>
                </c:pt>
                <c:pt idx="178">
                  <c:v>40550.469641203701</c:v>
                </c:pt>
                <c:pt idx="179">
                  <c:v>40550.469641203701</c:v>
                </c:pt>
                <c:pt idx="180">
                  <c:v>40550.469641203701</c:v>
                </c:pt>
                <c:pt idx="181">
                  <c:v>40550.469641203701</c:v>
                </c:pt>
                <c:pt idx="182">
                  <c:v>40550.469641203701</c:v>
                </c:pt>
                <c:pt idx="183">
                  <c:v>40550.469641203701</c:v>
                </c:pt>
                <c:pt idx="184">
                  <c:v>40550.469652777778</c:v>
                </c:pt>
                <c:pt idx="185">
                  <c:v>40550.469652777778</c:v>
                </c:pt>
                <c:pt idx="186">
                  <c:v>40550.469652777778</c:v>
                </c:pt>
                <c:pt idx="187">
                  <c:v>40550.469652777778</c:v>
                </c:pt>
                <c:pt idx="188">
                  <c:v>40550.469652777778</c:v>
                </c:pt>
                <c:pt idx="189">
                  <c:v>40550.469652777778</c:v>
                </c:pt>
                <c:pt idx="190">
                  <c:v>40550.469664351855</c:v>
                </c:pt>
                <c:pt idx="191">
                  <c:v>40550.469664351855</c:v>
                </c:pt>
                <c:pt idx="192">
                  <c:v>40550.469664351855</c:v>
                </c:pt>
                <c:pt idx="193">
                  <c:v>40550.469664351855</c:v>
                </c:pt>
                <c:pt idx="194">
                  <c:v>40550.469664351855</c:v>
                </c:pt>
                <c:pt idx="195">
                  <c:v>40550.469664351855</c:v>
                </c:pt>
                <c:pt idx="196">
                  <c:v>40550.469664351855</c:v>
                </c:pt>
                <c:pt idx="197">
                  <c:v>40550.469675925924</c:v>
                </c:pt>
                <c:pt idx="198">
                  <c:v>40550.469675925924</c:v>
                </c:pt>
                <c:pt idx="199">
                  <c:v>40550.469675925924</c:v>
                </c:pt>
                <c:pt idx="200">
                  <c:v>40550.469675925924</c:v>
                </c:pt>
                <c:pt idx="201">
                  <c:v>40550.469675925924</c:v>
                </c:pt>
                <c:pt idx="202">
                  <c:v>40550.469675925924</c:v>
                </c:pt>
                <c:pt idx="203">
                  <c:v>40550.469687500001</c:v>
                </c:pt>
                <c:pt idx="204">
                  <c:v>40550.469687500001</c:v>
                </c:pt>
                <c:pt idx="205">
                  <c:v>40550.469687500001</c:v>
                </c:pt>
                <c:pt idx="206">
                  <c:v>40550.469687500001</c:v>
                </c:pt>
                <c:pt idx="207">
                  <c:v>40550.469687500001</c:v>
                </c:pt>
                <c:pt idx="208">
                  <c:v>40550.469687500001</c:v>
                </c:pt>
                <c:pt idx="209">
                  <c:v>40550.469699074078</c:v>
                </c:pt>
                <c:pt idx="210">
                  <c:v>40550.469699074078</c:v>
                </c:pt>
                <c:pt idx="211">
                  <c:v>40550.469699074078</c:v>
                </c:pt>
                <c:pt idx="212">
                  <c:v>40550.469699074078</c:v>
                </c:pt>
                <c:pt idx="213">
                  <c:v>40550.469699074078</c:v>
                </c:pt>
                <c:pt idx="214">
                  <c:v>40550.469699074078</c:v>
                </c:pt>
                <c:pt idx="215">
                  <c:v>40550.469710648147</c:v>
                </c:pt>
                <c:pt idx="216">
                  <c:v>40550.469710648147</c:v>
                </c:pt>
                <c:pt idx="217">
                  <c:v>40550.469710648147</c:v>
                </c:pt>
                <c:pt idx="218">
                  <c:v>40550.469710648147</c:v>
                </c:pt>
                <c:pt idx="219">
                  <c:v>40550.469710648147</c:v>
                </c:pt>
                <c:pt idx="220">
                  <c:v>40550.469710648147</c:v>
                </c:pt>
                <c:pt idx="221">
                  <c:v>40550.469710648147</c:v>
                </c:pt>
                <c:pt idx="222">
                  <c:v>40550.469722222224</c:v>
                </c:pt>
                <c:pt idx="223">
                  <c:v>40550.469722222224</c:v>
                </c:pt>
                <c:pt idx="224">
                  <c:v>40550.469722222224</c:v>
                </c:pt>
                <c:pt idx="225">
                  <c:v>40550.469722222224</c:v>
                </c:pt>
                <c:pt idx="226">
                  <c:v>40550.469722222224</c:v>
                </c:pt>
                <c:pt idx="227">
                  <c:v>40550.469722222224</c:v>
                </c:pt>
                <c:pt idx="228">
                  <c:v>40550.469733796293</c:v>
                </c:pt>
                <c:pt idx="229">
                  <c:v>40550.469733796293</c:v>
                </c:pt>
                <c:pt idx="230">
                  <c:v>40550.469733796293</c:v>
                </c:pt>
                <c:pt idx="231">
                  <c:v>40550.469733796293</c:v>
                </c:pt>
                <c:pt idx="232">
                  <c:v>40550.469733796293</c:v>
                </c:pt>
                <c:pt idx="233">
                  <c:v>40550.469733796293</c:v>
                </c:pt>
                <c:pt idx="234">
                  <c:v>40550.46974537037</c:v>
                </c:pt>
                <c:pt idx="235">
                  <c:v>40550.46974537037</c:v>
                </c:pt>
                <c:pt idx="236">
                  <c:v>40550.46974537037</c:v>
                </c:pt>
                <c:pt idx="237">
                  <c:v>40550.46974537037</c:v>
                </c:pt>
                <c:pt idx="238">
                  <c:v>40550.46974537037</c:v>
                </c:pt>
                <c:pt idx="239">
                  <c:v>40550.46974537037</c:v>
                </c:pt>
                <c:pt idx="240">
                  <c:v>40550.469756944447</c:v>
                </c:pt>
                <c:pt idx="241">
                  <c:v>40550.469756944447</c:v>
                </c:pt>
                <c:pt idx="242">
                  <c:v>40550.469756944447</c:v>
                </c:pt>
                <c:pt idx="243">
                  <c:v>40550.469756944447</c:v>
                </c:pt>
                <c:pt idx="244">
                  <c:v>40550.469756944447</c:v>
                </c:pt>
                <c:pt idx="245">
                  <c:v>40550.469756944447</c:v>
                </c:pt>
                <c:pt idx="246">
                  <c:v>40550.469768518517</c:v>
                </c:pt>
                <c:pt idx="247">
                  <c:v>40550.469768518517</c:v>
                </c:pt>
                <c:pt idx="248">
                  <c:v>40550.469768518517</c:v>
                </c:pt>
                <c:pt idx="249">
                  <c:v>40550.469768518517</c:v>
                </c:pt>
                <c:pt idx="250">
                  <c:v>40550.469768518517</c:v>
                </c:pt>
                <c:pt idx="251">
                  <c:v>40550.469768518517</c:v>
                </c:pt>
                <c:pt idx="252">
                  <c:v>40550.469780092593</c:v>
                </c:pt>
                <c:pt idx="253">
                  <c:v>40550.469780092593</c:v>
                </c:pt>
                <c:pt idx="254">
                  <c:v>40550.469780092593</c:v>
                </c:pt>
                <c:pt idx="255">
                  <c:v>40550.469780092593</c:v>
                </c:pt>
                <c:pt idx="256">
                  <c:v>40550.469780092593</c:v>
                </c:pt>
                <c:pt idx="257">
                  <c:v>40550.469780092593</c:v>
                </c:pt>
                <c:pt idx="258">
                  <c:v>40550.46979166667</c:v>
                </c:pt>
                <c:pt idx="259">
                  <c:v>40550.46979166667</c:v>
                </c:pt>
                <c:pt idx="260">
                  <c:v>40550.46979166667</c:v>
                </c:pt>
                <c:pt idx="261">
                  <c:v>40550.46979166667</c:v>
                </c:pt>
                <c:pt idx="262">
                  <c:v>40550.46979166667</c:v>
                </c:pt>
                <c:pt idx="263">
                  <c:v>40550.46979166667</c:v>
                </c:pt>
                <c:pt idx="264">
                  <c:v>40550.46979166667</c:v>
                </c:pt>
                <c:pt idx="265">
                  <c:v>40550.46980324074</c:v>
                </c:pt>
                <c:pt idx="266">
                  <c:v>40550.46980324074</c:v>
                </c:pt>
                <c:pt idx="267">
                  <c:v>40550.46980324074</c:v>
                </c:pt>
                <c:pt idx="268">
                  <c:v>40550.46980324074</c:v>
                </c:pt>
                <c:pt idx="269">
                  <c:v>40550.46980324074</c:v>
                </c:pt>
                <c:pt idx="270">
                  <c:v>40550.46980324074</c:v>
                </c:pt>
                <c:pt idx="271">
                  <c:v>40550.469814814816</c:v>
                </c:pt>
                <c:pt idx="272">
                  <c:v>40550.469814814816</c:v>
                </c:pt>
                <c:pt idx="273">
                  <c:v>40550.469814814816</c:v>
                </c:pt>
                <c:pt idx="274">
                  <c:v>40550.469814814816</c:v>
                </c:pt>
                <c:pt idx="275">
                  <c:v>40550.469814814816</c:v>
                </c:pt>
                <c:pt idx="276">
                  <c:v>40550.469814814816</c:v>
                </c:pt>
                <c:pt idx="277">
                  <c:v>40550.469826388886</c:v>
                </c:pt>
                <c:pt idx="278">
                  <c:v>40550.469826388886</c:v>
                </c:pt>
                <c:pt idx="279">
                  <c:v>40550.469826388886</c:v>
                </c:pt>
                <c:pt idx="280">
                  <c:v>40550.469826388886</c:v>
                </c:pt>
                <c:pt idx="281">
                  <c:v>40550.469826388886</c:v>
                </c:pt>
                <c:pt idx="282">
                  <c:v>40550.469826388886</c:v>
                </c:pt>
                <c:pt idx="283">
                  <c:v>40550.469837962963</c:v>
                </c:pt>
                <c:pt idx="284">
                  <c:v>40550.469837962963</c:v>
                </c:pt>
                <c:pt idx="285">
                  <c:v>40550.469837962963</c:v>
                </c:pt>
                <c:pt idx="286">
                  <c:v>40550.469837962963</c:v>
                </c:pt>
                <c:pt idx="287">
                  <c:v>40550.469837962963</c:v>
                </c:pt>
                <c:pt idx="288">
                  <c:v>40550.469837962963</c:v>
                </c:pt>
                <c:pt idx="289">
                  <c:v>40550.469837962963</c:v>
                </c:pt>
                <c:pt idx="290">
                  <c:v>40550.469849537039</c:v>
                </c:pt>
                <c:pt idx="291">
                  <c:v>40550.469849537039</c:v>
                </c:pt>
                <c:pt idx="292">
                  <c:v>40550.469849537039</c:v>
                </c:pt>
                <c:pt idx="293">
                  <c:v>40550.469849537039</c:v>
                </c:pt>
                <c:pt idx="294">
                  <c:v>40550.469849537039</c:v>
                </c:pt>
                <c:pt idx="295">
                  <c:v>40550.469849537039</c:v>
                </c:pt>
                <c:pt idx="296">
                  <c:v>40550.469861111109</c:v>
                </c:pt>
                <c:pt idx="297">
                  <c:v>40550.469861111109</c:v>
                </c:pt>
                <c:pt idx="298">
                  <c:v>40550.469861111109</c:v>
                </c:pt>
                <c:pt idx="299">
                  <c:v>40550.469861111109</c:v>
                </c:pt>
                <c:pt idx="300">
                  <c:v>40550.469861111109</c:v>
                </c:pt>
                <c:pt idx="301">
                  <c:v>40550.469861111109</c:v>
                </c:pt>
                <c:pt idx="302">
                  <c:v>40550.469872685186</c:v>
                </c:pt>
                <c:pt idx="303">
                  <c:v>40550.469872685186</c:v>
                </c:pt>
                <c:pt idx="304">
                  <c:v>40550.469872685186</c:v>
                </c:pt>
                <c:pt idx="305">
                  <c:v>40550.469872685186</c:v>
                </c:pt>
                <c:pt idx="306">
                  <c:v>40550.469872685186</c:v>
                </c:pt>
                <c:pt idx="307">
                  <c:v>40550.469872685186</c:v>
                </c:pt>
                <c:pt idx="308">
                  <c:v>40550.469884259262</c:v>
                </c:pt>
                <c:pt idx="309">
                  <c:v>40550.469884259262</c:v>
                </c:pt>
                <c:pt idx="310">
                  <c:v>40550.469884259262</c:v>
                </c:pt>
                <c:pt idx="311">
                  <c:v>40550.469884259262</c:v>
                </c:pt>
                <c:pt idx="312">
                  <c:v>40550.469884259262</c:v>
                </c:pt>
                <c:pt idx="313">
                  <c:v>40550.469884259262</c:v>
                </c:pt>
                <c:pt idx="314">
                  <c:v>40550.469884259262</c:v>
                </c:pt>
                <c:pt idx="315">
                  <c:v>40550.469895833332</c:v>
                </c:pt>
                <c:pt idx="316">
                  <c:v>40550.469895833332</c:v>
                </c:pt>
                <c:pt idx="317">
                  <c:v>40550.469895833332</c:v>
                </c:pt>
                <c:pt idx="318">
                  <c:v>40550.469895833332</c:v>
                </c:pt>
                <c:pt idx="319">
                  <c:v>40550.469895833332</c:v>
                </c:pt>
                <c:pt idx="320">
                  <c:v>40550.469895833332</c:v>
                </c:pt>
                <c:pt idx="321">
                  <c:v>40550.469907407409</c:v>
                </c:pt>
                <c:pt idx="322">
                  <c:v>40550.469907407409</c:v>
                </c:pt>
                <c:pt idx="323">
                  <c:v>40550.469907407409</c:v>
                </c:pt>
                <c:pt idx="324">
                  <c:v>40550.469907407409</c:v>
                </c:pt>
                <c:pt idx="325">
                  <c:v>40550.469907407409</c:v>
                </c:pt>
                <c:pt idx="326">
                  <c:v>40550.469907407409</c:v>
                </c:pt>
                <c:pt idx="327">
                  <c:v>40550.469918981478</c:v>
                </c:pt>
                <c:pt idx="328">
                  <c:v>40550.469918981478</c:v>
                </c:pt>
                <c:pt idx="329">
                  <c:v>40550.469918981478</c:v>
                </c:pt>
                <c:pt idx="330">
                  <c:v>40550.469918981478</c:v>
                </c:pt>
                <c:pt idx="331">
                  <c:v>40550.469918981478</c:v>
                </c:pt>
                <c:pt idx="332">
                  <c:v>40550.469918981478</c:v>
                </c:pt>
                <c:pt idx="333">
                  <c:v>40550.469930555555</c:v>
                </c:pt>
                <c:pt idx="334">
                  <c:v>40550.469930555555</c:v>
                </c:pt>
                <c:pt idx="335">
                  <c:v>40550.469930555555</c:v>
                </c:pt>
                <c:pt idx="336">
                  <c:v>40550.469930555555</c:v>
                </c:pt>
                <c:pt idx="337">
                  <c:v>40550.469930555555</c:v>
                </c:pt>
                <c:pt idx="338">
                  <c:v>40550.469930555555</c:v>
                </c:pt>
                <c:pt idx="339">
                  <c:v>40550.469930555555</c:v>
                </c:pt>
                <c:pt idx="340">
                  <c:v>40550.469942129632</c:v>
                </c:pt>
                <c:pt idx="341">
                  <c:v>40550.469942129632</c:v>
                </c:pt>
                <c:pt idx="342">
                  <c:v>40550.469942129632</c:v>
                </c:pt>
                <c:pt idx="343">
                  <c:v>40550.469942129632</c:v>
                </c:pt>
                <c:pt idx="344">
                  <c:v>40550.469942129632</c:v>
                </c:pt>
                <c:pt idx="345">
                  <c:v>40550.469942129632</c:v>
                </c:pt>
                <c:pt idx="346">
                  <c:v>40550.469953703701</c:v>
                </c:pt>
                <c:pt idx="347">
                  <c:v>40550.469953703701</c:v>
                </c:pt>
                <c:pt idx="348">
                  <c:v>40550.469953703701</c:v>
                </c:pt>
                <c:pt idx="349">
                  <c:v>40550.469953703701</c:v>
                </c:pt>
                <c:pt idx="350">
                  <c:v>40550.469953703701</c:v>
                </c:pt>
                <c:pt idx="351">
                  <c:v>40550.469953703701</c:v>
                </c:pt>
                <c:pt idx="352">
                  <c:v>40550.469965277778</c:v>
                </c:pt>
                <c:pt idx="353">
                  <c:v>40550.469965277778</c:v>
                </c:pt>
                <c:pt idx="354">
                  <c:v>40550.469965277778</c:v>
                </c:pt>
                <c:pt idx="355">
                  <c:v>40550.469965277778</c:v>
                </c:pt>
                <c:pt idx="356">
                  <c:v>40550.469965277778</c:v>
                </c:pt>
                <c:pt idx="357">
                  <c:v>40550.469965277778</c:v>
                </c:pt>
                <c:pt idx="358">
                  <c:v>40550.469976851855</c:v>
                </c:pt>
                <c:pt idx="359">
                  <c:v>40550.469976851855</c:v>
                </c:pt>
                <c:pt idx="360">
                  <c:v>40550.469976851855</c:v>
                </c:pt>
                <c:pt idx="361">
                  <c:v>40550.469976851855</c:v>
                </c:pt>
                <c:pt idx="362">
                  <c:v>40550.469976851855</c:v>
                </c:pt>
                <c:pt idx="363">
                  <c:v>40550.469976851855</c:v>
                </c:pt>
                <c:pt idx="364">
                  <c:v>40550.469976851855</c:v>
                </c:pt>
                <c:pt idx="365">
                  <c:v>40550.469988425924</c:v>
                </c:pt>
                <c:pt idx="366">
                  <c:v>40550.469988425924</c:v>
                </c:pt>
                <c:pt idx="367">
                  <c:v>40550.469988425924</c:v>
                </c:pt>
                <c:pt idx="368">
                  <c:v>40550.469988425924</c:v>
                </c:pt>
                <c:pt idx="369">
                  <c:v>40550.469988425924</c:v>
                </c:pt>
                <c:pt idx="370">
                  <c:v>40550.469988425924</c:v>
                </c:pt>
                <c:pt idx="371">
                  <c:v>40550.47</c:v>
                </c:pt>
                <c:pt idx="372">
                  <c:v>40550.47</c:v>
                </c:pt>
                <c:pt idx="373">
                  <c:v>40550.47</c:v>
                </c:pt>
                <c:pt idx="374">
                  <c:v>40550.47</c:v>
                </c:pt>
                <c:pt idx="375">
                  <c:v>40550.47</c:v>
                </c:pt>
                <c:pt idx="376">
                  <c:v>40550.47</c:v>
                </c:pt>
                <c:pt idx="377">
                  <c:v>40550.470011574071</c:v>
                </c:pt>
                <c:pt idx="378">
                  <c:v>40550.470011574071</c:v>
                </c:pt>
                <c:pt idx="379">
                  <c:v>40550.470011574071</c:v>
                </c:pt>
                <c:pt idx="380">
                  <c:v>40550.470011574071</c:v>
                </c:pt>
                <c:pt idx="381">
                  <c:v>40550.470011574071</c:v>
                </c:pt>
                <c:pt idx="382">
                  <c:v>40550.470011574071</c:v>
                </c:pt>
                <c:pt idx="383">
                  <c:v>40550.470011574071</c:v>
                </c:pt>
                <c:pt idx="384">
                  <c:v>40550.470023148147</c:v>
                </c:pt>
                <c:pt idx="385">
                  <c:v>40550.470023148147</c:v>
                </c:pt>
                <c:pt idx="386">
                  <c:v>40550.470023148147</c:v>
                </c:pt>
                <c:pt idx="387">
                  <c:v>40550.470023148147</c:v>
                </c:pt>
                <c:pt idx="388">
                  <c:v>40550.470023148147</c:v>
                </c:pt>
                <c:pt idx="389">
                  <c:v>40550.470023148147</c:v>
                </c:pt>
                <c:pt idx="390">
                  <c:v>40550.470034722224</c:v>
                </c:pt>
                <c:pt idx="391">
                  <c:v>40550.470034722224</c:v>
                </c:pt>
                <c:pt idx="392">
                  <c:v>40550.470034722224</c:v>
                </c:pt>
                <c:pt idx="393">
                  <c:v>40550.470034722224</c:v>
                </c:pt>
                <c:pt idx="394">
                  <c:v>40550.470034722224</c:v>
                </c:pt>
                <c:pt idx="395">
                  <c:v>40550.470034722224</c:v>
                </c:pt>
                <c:pt idx="396">
                  <c:v>40550.470046296294</c:v>
                </c:pt>
                <c:pt idx="397">
                  <c:v>40550.470046296294</c:v>
                </c:pt>
                <c:pt idx="398">
                  <c:v>40550.470046296294</c:v>
                </c:pt>
                <c:pt idx="399">
                  <c:v>40550.470046296294</c:v>
                </c:pt>
                <c:pt idx="400">
                  <c:v>40550.470046296294</c:v>
                </c:pt>
                <c:pt idx="401">
                  <c:v>40550.470046296294</c:v>
                </c:pt>
                <c:pt idx="402">
                  <c:v>40550.470057870371</c:v>
                </c:pt>
                <c:pt idx="403">
                  <c:v>40550.470057870371</c:v>
                </c:pt>
                <c:pt idx="404">
                  <c:v>40550.470057870371</c:v>
                </c:pt>
                <c:pt idx="405">
                  <c:v>40550.470057870371</c:v>
                </c:pt>
                <c:pt idx="406">
                  <c:v>40550.470057870371</c:v>
                </c:pt>
                <c:pt idx="407">
                  <c:v>40550.470057870371</c:v>
                </c:pt>
                <c:pt idx="408">
                  <c:v>40550.470069444447</c:v>
                </c:pt>
                <c:pt idx="409">
                  <c:v>40550.470069444447</c:v>
                </c:pt>
                <c:pt idx="410">
                  <c:v>40550.470069444447</c:v>
                </c:pt>
                <c:pt idx="411">
                  <c:v>40550.470069444447</c:v>
                </c:pt>
                <c:pt idx="412">
                  <c:v>40550.470069444447</c:v>
                </c:pt>
                <c:pt idx="413">
                  <c:v>40550.470069444447</c:v>
                </c:pt>
                <c:pt idx="414">
                  <c:v>40550.470081018517</c:v>
                </c:pt>
                <c:pt idx="415">
                  <c:v>40550.470081018517</c:v>
                </c:pt>
                <c:pt idx="416">
                  <c:v>40550.470081018517</c:v>
                </c:pt>
                <c:pt idx="417">
                  <c:v>40550.470081018517</c:v>
                </c:pt>
                <c:pt idx="418">
                  <c:v>40550.470081018517</c:v>
                </c:pt>
                <c:pt idx="419">
                  <c:v>40550.470081018517</c:v>
                </c:pt>
                <c:pt idx="420">
                  <c:v>40550.470081018517</c:v>
                </c:pt>
                <c:pt idx="421">
                  <c:v>40550.470092592594</c:v>
                </c:pt>
                <c:pt idx="422">
                  <c:v>40550.470092592594</c:v>
                </c:pt>
                <c:pt idx="423">
                  <c:v>40550.470092592594</c:v>
                </c:pt>
                <c:pt idx="424">
                  <c:v>40550.470092592594</c:v>
                </c:pt>
                <c:pt idx="425">
                  <c:v>40550.470092592594</c:v>
                </c:pt>
                <c:pt idx="426">
                  <c:v>40550.470092592594</c:v>
                </c:pt>
                <c:pt idx="427">
                  <c:v>40550.470104166663</c:v>
                </c:pt>
                <c:pt idx="428">
                  <c:v>40550.470104166663</c:v>
                </c:pt>
                <c:pt idx="429">
                  <c:v>40550.470104166663</c:v>
                </c:pt>
                <c:pt idx="430">
                  <c:v>40550.470104166663</c:v>
                </c:pt>
                <c:pt idx="431">
                  <c:v>40550.470104166663</c:v>
                </c:pt>
                <c:pt idx="432">
                  <c:v>40550.470104166663</c:v>
                </c:pt>
                <c:pt idx="433">
                  <c:v>40550.47011574074</c:v>
                </c:pt>
                <c:pt idx="434">
                  <c:v>40550.47011574074</c:v>
                </c:pt>
                <c:pt idx="435">
                  <c:v>40550.47011574074</c:v>
                </c:pt>
                <c:pt idx="436">
                  <c:v>40550.47011574074</c:v>
                </c:pt>
                <c:pt idx="437">
                  <c:v>40550.47011574074</c:v>
                </c:pt>
                <c:pt idx="438">
                  <c:v>40550.47011574074</c:v>
                </c:pt>
                <c:pt idx="439">
                  <c:v>40550.47011574074</c:v>
                </c:pt>
                <c:pt idx="440">
                  <c:v>40550.470127314817</c:v>
                </c:pt>
                <c:pt idx="441">
                  <c:v>40550.470127314817</c:v>
                </c:pt>
                <c:pt idx="442">
                  <c:v>40550.470127314817</c:v>
                </c:pt>
                <c:pt idx="443">
                  <c:v>40550.470127314817</c:v>
                </c:pt>
                <c:pt idx="444">
                  <c:v>40550.470127314817</c:v>
                </c:pt>
                <c:pt idx="445">
                  <c:v>40550.470127314817</c:v>
                </c:pt>
                <c:pt idx="446">
                  <c:v>40550.470138888886</c:v>
                </c:pt>
                <c:pt idx="447">
                  <c:v>40550.470138888886</c:v>
                </c:pt>
                <c:pt idx="448">
                  <c:v>40550.470138888886</c:v>
                </c:pt>
                <c:pt idx="449">
                  <c:v>40550.470138888886</c:v>
                </c:pt>
                <c:pt idx="450">
                  <c:v>40550.470138888886</c:v>
                </c:pt>
                <c:pt idx="451">
                  <c:v>40550.470138888886</c:v>
                </c:pt>
                <c:pt idx="452">
                  <c:v>40550.470150462963</c:v>
                </c:pt>
                <c:pt idx="453">
                  <c:v>40550.470150462963</c:v>
                </c:pt>
                <c:pt idx="454">
                  <c:v>40550.470150462963</c:v>
                </c:pt>
                <c:pt idx="455">
                  <c:v>40550.470150462963</c:v>
                </c:pt>
                <c:pt idx="456">
                  <c:v>40550.470150462963</c:v>
                </c:pt>
                <c:pt idx="457">
                  <c:v>40550.470150462963</c:v>
                </c:pt>
                <c:pt idx="458">
                  <c:v>40550.47016203704</c:v>
                </c:pt>
                <c:pt idx="459">
                  <c:v>40550.47016203704</c:v>
                </c:pt>
                <c:pt idx="460">
                  <c:v>40550.47016203704</c:v>
                </c:pt>
                <c:pt idx="461">
                  <c:v>40550.47016203704</c:v>
                </c:pt>
                <c:pt idx="462">
                  <c:v>40550.47016203704</c:v>
                </c:pt>
                <c:pt idx="463">
                  <c:v>40550.47016203704</c:v>
                </c:pt>
                <c:pt idx="464">
                  <c:v>40550.47016203704</c:v>
                </c:pt>
                <c:pt idx="465">
                  <c:v>40550.470173611109</c:v>
                </c:pt>
                <c:pt idx="466">
                  <c:v>40550.470173611109</c:v>
                </c:pt>
                <c:pt idx="467">
                  <c:v>40550.470173611109</c:v>
                </c:pt>
                <c:pt idx="468">
                  <c:v>40550.470173611109</c:v>
                </c:pt>
                <c:pt idx="469">
                  <c:v>40550.470173611109</c:v>
                </c:pt>
                <c:pt idx="470">
                  <c:v>40550.470173611109</c:v>
                </c:pt>
                <c:pt idx="471">
                  <c:v>40550.470185185186</c:v>
                </c:pt>
                <c:pt idx="472">
                  <c:v>40550.470185185186</c:v>
                </c:pt>
                <c:pt idx="473">
                  <c:v>40550.470185185186</c:v>
                </c:pt>
                <c:pt idx="474">
                  <c:v>40550.470185185186</c:v>
                </c:pt>
                <c:pt idx="475">
                  <c:v>40550.470185185186</c:v>
                </c:pt>
                <c:pt idx="476">
                  <c:v>40550.470185185186</c:v>
                </c:pt>
                <c:pt idx="477">
                  <c:v>40550.470196759263</c:v>
                </c:pt>
                <c:pt idx="478">
                  <c:v>40550.470196759263</c:v>
                </c:pt>
                <c:pt idx="479">
                  <c:v>40550.470196759263</c:v>
                </c:pt>
                <c:pt idx="480">
                  <c:v>40550.470196759263</c:v>
                </c:pt>
                <c:pt idx="481">
                  <c:v>40550.470196759263</c:v>
                </c:pt>
                <c:pt idx="482">
                  <c:v>40550.470196759263</c:v>
                </c:pt>
                <c:pt idx="483">
                  <c:v>40550.470196759263</c:v>
                </c:pt>
                <c:pt idx="484">
                  <c:v>40550.470208333332</c:v>
                </c:pt>
                <c:pt idx="485">
                  <c:v>40550.470208333332</c:v>
                </c:pt>
                <c:pt idx="486">
                  <c:v>40550.470208333332</c:v>
                </c:pt>
                <c:pt idx="487">
                  <c:v>40550.470208333332</c:v>
                </c:pt>
                <c:pt idx="488">
                  <c:v>40550.470208333332</c:v>
                </c:pt>
                <c:pt idx="489">
                  <c:v>40550.470208333332</c:v>
                </c:pt>
                <c:pt idx="490">
                  <c:v>40550.470219907409</c:v>
                </c:pt>
                <c:pt idx="491">
                  <c:v>40550.470219907409</c:v>
                </c:pt>
                <c:pt idx="492">
                  <c:v>40550.470219907409</c:v>
                </c:pt>
                <c:pt idx="493">
                  <c:v>40550.470219907409</c:v>
                </c:pt>
                <c:pt idx="494">
                  <c:v>40550.470219907409</c:v>
                </c:pt>
                <c:pt idx="495">
                  <c:v>40550.470219907409</c:v>
                </c:pt>
                <c:pt idx="496">
                  <c:v>40550.470231481479</c:v>
                </c:pt>
                <c:pt idx="497">
                  <c:v>40550.470231481479</c:v>
                </c:pt>
                <c:pt idx="498">
                  <c:v>40550.470231481479</c:v>
                </c:pt>
                <c:pt idx="499">
                  <c:v>40550.470231481479</c:v>
                </c:pt>
                <c:pt idx="500">
                  <c:v>40550.470231481479</c:v>
                </c:pt>
                <c:pt idx="501">
                  <c:v>40550.470231481479</c:v>
                </c:pt>
                <c:pt idx="502">
                  <c:v>40550.470243055555</c:v>
                </c:pt>
                <c:pt idx="503">
                  <c:v>40550.470243055555</c:v>
                </c:pt>
                <c:pt idx="504">
                  <c:v>40550.470243055555</c:v>
                </c:pt>
                <c:pt idx="505">
                  <c:v>40550.470243055555</c:v>
                </c:pt>
                <c:pt idx="506">
                  <c:v>40550.470243055555</c:v>
                </c:pt>
                <c:pt idx="507">
                  <c:v>40550.470243055555</c:v>
                </c:pt>
                <c:pt idx="508">
                  <c:v>40550.470254629632</c:v>
                </c:pt>
                <c:pt idx="509">
                  <c:v>40550.470254629632</c:v>
                </c:pt>
                <c:pt idx="510">
                  <c:v>40550.470254629632</c:v>
                </c:pt>
                <c:pt idx="511">
                  <c:v>40550.470254629632</c:v>
                </c:pt>
                <c:pt idx="512">
                  <c:v>40550.470254629632</c:v>
                </c:pt>
                <c:pt idx="513">
                  <c:v>40550.470254629632</c:v>
                </c:pt>
                <c:pt idx="514">
                  <c:v>40550.470266203702</c:v>
                </c:pt>
                <c:pt idx="515">
                  <c:v>40550.470266203702</c:v>
                </c:pt>
                <c:pt idx="516">
                  <c:v>40550.470266203702</c:v>
                </c:pt>
                <c:pt idx="517">
                  <c:v>40550.470266203702</c:v>
                </c:pt>
                <c:pt idx="518">
                  <c:v>40550.470266203702</c:v>
                </c:pt>
                <c:pt idx="519">
                  <c:v>40550.470266203702</c:v>
                </c:pt>
                <c:pt idx="520">
                  <c:v>40550.470266203702</c:v>
                </c:pt>
                <c:pt idx="521">
                  <c:v>40550.470277777778</c:v>
                </c:pt>
                <c:pt idx="522">
                  <c:v>40550.470277777778</c:v>
                </c:pt>
                <c:pt idx="523">
                  <c:v>40550.470277777778</c:v>
                </c:pt>
                <c:pt idx="524">
                  <c:v>40550.470277777778</c:v>
                </c:pt>
                <c:pt idx="525">
                  <c:v>40550.470277777778</c:v>
                </c:pt>
                <c:pt idx="526">
                  <c:v>40550.470277777778</c:v>
                </c:pt>
                <c:pt idx="527">
                  <c:v>40550.470289351855</c:v>
                </c:pt>
                <c:pt idx="528">
                  <c:v>40550.470289351855</c:v>
                </c:pt>
                <c:pt idx="529">
                  <c:v>40550.470289351855</c:v>
                </c:pt>
                <c:pt idx="530">
                  <c:v>40550.470289351855</c:v>
                </c:pt>
                <c:pt idx="531">
                  <c:v>40550.470289351855</c:v>
                </c:pt>
                <c:pt idx="532">
                  <c:v>40550.470289351855</c:v>
                </c:pt>
                <c:pt idx="533">
                  <c:v>40550.470300925925</c:v>
                </c:pt>
                <c:pt idx="534">
                  <c:v>40550.470300925925</c:v>
                </c:pt>
                <c:pt idx="535">
                  <c:v>40550.470300925925</c:v>
                </c:pt>
                <c:pt idx="536">
                  <c:v>40550.470300925925</c:v>
                </c:pt>
                <c:pt idx="537">
                  <c:v>40550.470300925925</c:v>
                </c:pt>
                <c:pt idx="538">
                  <c:v>40550.470300925925</c:v>
                </c:pt>
                <c:pt idx="539">
                  <c:v>40550.470312500001</c:v>
                </c:pt>
                <c:pt idx="540">
                  <c:v>40550.470312500001</c:v>
                </c:pt>
                <c:pt idx="541">
                  <c:v>40550.470312500001</c:v>
                </c:pt>
                <c:pt idx="542">
                  <c:v>40550.470312500001</c:v>
                </c:pt>
                <c:pt idx="543">
                  <c:v>40550.470312500001</c:v>
                </c:pt>
                <c:pt idx="544">
                  <c:v>40550.470312500001</c:v>
                </c:pt>
                <c:pt idx="545">
                  <c:v>40550.470312500001</c:v>
                </c:pt>
                <c:pt idx="546">
                  <c:v>40550.470324074071</c:v>
                </c:pt>
                <c:pt idx="547">
                  <c:v>40550.470324074071</c:v>
                </c:pt>
                <c:pt idx="548">
                  <c:v>40550.470324074071</c:v>
                </c:pt>
                <c:pt idx="549">
                  <c:v>40550.470324074071</c:v>
                </c:pt>
                <c:pt idx="550">
                  <c:v>40550.470324074071</c:v>
                </c:pt>
                <c:pt idx="551">
                  <c:v>40550.470324074071</c:v>
                </c:pt>
                <c:pt idx="552">
                  <c:v>40550.470335648148</c:v>
                </c:pt>
                <c:pt idx="553">
                  <c:v>40550.470335648148</c:v>
                </c:pt>
                <c:pt idx="554">
                  <c:v>40550.470335648148</c:v>
                </c:pt>
                <c:pt idx="555">
                  <c:v>40550.470335648148</c:v>
                </c:pt>
                <c:pt idx="556">
                  <c:v>40550.470335648148</c:v>
                </c:pt>
                <c:pt idx="557">
                  <c:v>40550.470335648148</c:v>
                </c:pt>
                <c:pt idx="558">
                  <c:v>40550.470347222225</c:v>
                </c:pt>
                <c:pt idx="559">
                  <c:v>40550.470347222225</c:v>
                </c:pt>
                <c:pt idx="560">
                  <c:v>40550.470347222225</c:v>
                </c:pt>
                <c:pt idx="561">
                  <c:v>40550.470347222225</c:v>
                </c:pt>
                <c:pt idx="562">
                  <c:v>40550.470347222225</c:v>
                </c:pt>
                <c:pt idx="563">
                  <c:v>40550.470347222225</c:v>
                </c:pt>
                <c:pt idx="564">
                  <c:v>40550.470358796294</c:v>
                </c:pt>
                <c:pt idx="565">
                  <c:v>40550.470358796294</c:v>
                </c:pt>
                <c:pt idx="566">
                  <c:v>40550.470358796294</c:v>
                </c:pt>
                <c:pt idx="567">
                  <c:v>40550.470358796294</c:v>
                </c:pt>
                <c:pt idx="568">
                  <c:v>40550.470358796294</c:v>
                </c:pt>
                <c:pt idx="569">
                  <c:v>40550.470358796294</c:v>
                </c:pt>
                <c:pt idx="570">
                  <c:v>40550.470370370371</c:v>
                </c:pt>
                <c:pt idx="571">
                  <c:v>40550.470370370371</c:v>
                </c:pt>
                <c:pt idx="572">
                  <c:v>40550.470370370371</c:v>
                </c:pt>
                <c:pt idx="573">
                  <c:v>40550.470370370371</c:v>
                </c:pt>
                <c:pt idx="574">
                  <c:v>40550.470370370371</c:v>
                </c:pt>
                <c:pt idx="575">
                  <c:v>40550.470370370371</c:v>
                </c:pt>
                <c:pt idx="576">
                  <c:v>40550.470370370371</c:v>
                </c:pt>
                <c:pt idx="577">
                  <c:v>40550.470381944448</c:v>
                </c:pt>
                <c:pt idx="578">
                  <c:v>40550.470381944448</c:v>
                </c:pt>
                <c:pt idx="579">
                  <c:v>40550.470381944448</c:v>
                </c:pt>
                <c:pt idx="580">
                  <c:v>40550.470381944448</c:v>
                </c:pt>
                <c:pt idx="581">
                  <c:v>40550.470381944448</c:v>
                </c:pt>
                <c:pt idx="582">
                  <c:v>40550.470381944448</c:v>
                </c:pt>
                <c:pt idx="583">
                  <c:v>40550.470393518517</c:v>
                </c:pt>
                <c:pt idx="584">
                  <c:v>40550.470393518517</c:v>
                </c:pt>
                <c:pt idx="585">
                  <c:v>40550.470393518517</c:v>
                </c:pt>
                <c:pt idx="586">
                  <c:v>40550.470393518517</c:v>
                </c:pt>
                <c:pt idx="587">
                  <c:v>40550.470393518517</c:v>
                </c:pt>
                <c:pt idx="588">
                  <c:v>40550.470393518517</c:v>
                </c:pt>
                <c:pt idx="589">
                  <c:v>40550.470405092594</c:v>
                </c:pt>
                <c:pt idx="590">
                  <c:v>40550.470405092594</c:v>
                </c:pt>
                <c:pt idx="591">
                  <c:v>40550.470405092594</c:v>
                </c:pt>
                <c:pt idx="592">
                  <c:v>40550.470405092594</c:v>
                </c:pt>
                <c:pt idx="593">
                  <c:v>40550.470405092594</c:v>
                </c:pt>
                <c:pt idx="594">
                  <c:v>40550.470405092594</c:v>
                </c:pt>
                <c:pt idx="595">
                  <c:v>40550.470416666663</c:v>
                </c:pt>
                <c:pt idx="596">
                  <c:v>40550.470416666663</c:v>
                </c:pt>
                <c:pt idx="597">
                  <c:v>40550.470416666663</c:v>
                </c:pt>
                <c:pt idx="598">
                  <c:v>40550.470416666663</c:v>
                </c:pt>
                <c:pt idx="599">
                  <c:v>40550.470416666663</c:v>
                </c:pt>
                <c:pt idx="600">
                  <c:v>40550.470416666663</c:v>
                </c:pt>
                <c:pt idx="601">
                  <c:v>40550.47042824074</c:v>
                </c:pt>
                <c:pt idx="602">
                  <c:v>40550.47042824074</c:v>
                </c:pt>
                <c:pt idx="603">
                  <c:v>40550.47042824074</c:v>
                </c:pt>
                <c:pt idx="604">
                  <c:v>40550.47042824074</c:v>
                </c:pt>
                <c:pt idx="605">
                  <c:v>40550.47042824074</c:v>
                </c:pt>
                <c:pt idx="606">
                  <c:v>40550.47042824074</c:v>
                </c:pt>
                <c:pt idx="607">
                  <c:v>40550.47042824074</c:v>
                </c:pt>
                <c:pt idx="608">
                  <c:v>40550.470439814817</c:v>
                </c:pt>
                <c:pt idx="609">
                  <c:v>40550.470439814817</c:v>
                </c:pt>
                <c:pt idx="610">
                  <c:v>40550.470439814817</c:v>
                </c:pt>
                <c:pt idx="611">
                  <c:v>40550.470439814817</c:v>
                </c:pt>
                <c:pt idx="612">
                  <c:v>40550.470439814817</c:v>
                </c:pt>
                <c:pt idx="613">
                  <c:v>40550.470439814817</c:v>
                </c:pt>
                <c:pt idx="614">
                  <c:v>40550.470451388886</c:v>
                </c:pt>
                <c:pt idx="615">
                  <c:v>40550.470451388886</c:v>
                </c:pt>
                <c:pt idx="616">
                  <c:v>40550.470451388886</c:v>
                </c:pt>
                <c:pt idx="617">
                  <c:v>40550.470451388886</c:v>
                </c:pt>
                <c:pt idx="618">
                  <c:v>40550.470451388886</c:v>
                </c:pt>
                <c:pt idx="619">
                  <c:v>40550.470451388886</c:v>
                </c:pt>
                <c:pt idx="620">
                  <c:v>40550.470462962963</c:v>
                </c:pt>
                <c:pt idx="621">
                  <c:v>40550.470462962963</c:v>
                </c:pt>
                <c:pt idx="622">
                  <c:v>40550.470462962963</c:v>
                </c:pt>
                <c:pt idx="623">
                  <c:v>40550.470462962963</c:v>
                </c:pt>
                <c:pt idx="624">
                  <c:v>40550.470462962963</c:v>
                </c:pt>
                <c:pt idx="625">
                  <c:v>40550.470462962963</c:v>
                </c:pt>
                <c:pt idx="626">
                  <c:v>40550.47047453704</c:v>
                </c:pt>
                <c:pt idx="627">
                  <c:v>40550.47047453704</c:v>
                </c:pt>
                <c:pt idx="628">
                  <c:v>40550.47047453704</c:v>
                </c:pt>
                <c:pt idx="629">
                  <c:v>40550.47047453704</c:v>
                </c:pt>
                <c:pt idx="630">
                  <c:v>40550.47047453704</c:v>
                </c:pt>
                <c:pt idx="631">
                  <c:v>40550.47047453704</c:v>
                </c:pt>
                <c:pt idx="632">
                  <c:v>40550.47047453704</c:v>
                </c:pt>
                <c:pt idx="633">
                  <c:v>40550.470486111109</c:v>
                </c:pt>
                <c:pt idx="634">
                  <c:v>40550.470486111109</c:v>
                </c:pt>
                <c:pt idx="635">
                  <c:v>40550.470486111109</c:v>
                </c:pt>
                <c:pt idx="636">
                  <c:v>40550.470486111109</c:v>
                </c:pt>
                <c:pt idx="637">
                  <c:v>40550.470486111109</c:v>
                </c:pt>
                <c:pt idx="638">
                  <c:v>40550.470486111109</c:v>
                </c:pt>
                <c:pt idx="639">
                  <c:v>40550.470497685186</c:v>
                </c:pt>
                <c:pt idx="640">
                  <c:v>40550.470497685186</c:v>
                </c:pt>
                <c:pt idx="641">
                  <c:v>40550.470497685186</c:v>
                </c:pt>
                <c:pt idx="642">
                  <c:v>40550.470497685186</c:v>
                </c:pt>
                <c:pt idx="643">
                  <c:v>40550.470497685186</c:v>
                </c:pt>
                <c:pt idx="644">
                  <c:v>40550.470497685186</c:v>
                </c:pt>
                <c:pt idx="645">
                  <c:v>40550.470509259256</c:v>
                </c:pt>
                <c:pt idx="646">
                  <c:v>40550.470509259256</c:v>
                </c:pt>
                <c:pt idx="647">
                  <c:v>40550.470509259256</c:v>
                </c:pt>
                <c:pt idx="648">
                  <c:v>40550.470509259256</c:v>
                </c:pt>
                <c:pt idx="649">
                  <c:v>40550.470509259256</c:v>
                </c:pt>
                <c:pt idx="650">
                  <c:v>40550.470509259256</c:v>
                </c:pt>
                <c:pt idx="651">
                  <c:v>40550.470520833333</c:v>
                </c:pt>
                <c:pt idx="652">
                  <c:v>40550.470520833333</c:v>
                </c:pt>
                <c:pt idx="653">
                  <c:v>40550.470520833333</c:v>
                </c:pt>
                <c:pt idx="654">
                  <c:v>40550.470520833333</c:v>
                </c:pt>
                <c:pt idx="655">
                  <c:v>40550.470520833333</c:v>
                </c:pt>
                <c:pt idx="656">
                  <c:v>40550.470520833333</c:v>
                </c:pt>
                <c:pt idx="657">
                  <c:v>40550.470532407409</c:v>
                </c:pt>
                <c:pt idx="658">
                  <c:v>40550.470532407409</c:v>
                </c:pt>
                <c:pt idx="659">
                  <c:v>40550.470532407409</c:v>
                </c:pt>
                <c:pt idx="660">
                  <c:v>40550.470532407409</c:v>
                </c:pt>
                <c:pt idx="661">
                  <c:v>40550.470532407409</c:v>
                </c:pt>
                <c:pt idx="662">
                  <c:v>40550.470532407409</c:v>
                </c:pt>
                <c:pt idx="663">
                  <c:v>40550.470532407409</c:v>
                </c:pt>
                <c:pt idx="664">
                  <c:v>40550.470543981479</c:v>
                </c:pt>
                <c:pt idx="665">
                  <c:v>40550.470543981479</c:v>
                </c:pt>
                <c:pt idx="666">
                  <c:v>40550.470543981479</c:v>
                </c:pt>
                <c:pt idx="667">
                  <c:v>40550.470543981479</c:v>
                </c:pt>
                <c:pt idx="668">
                  <c:v>40550.470543981479</c:v>
                </c:pt>
                <c:pt idx="669">
                  <c:v>40550.470543981479</c:v>
                </c:pt>
                <c:pt idx="670">
                  <c:v>40550.470555555556</c:v>
                </c:pt>
                <c:pt idx="671">
                  <c:v>40550.470555555556</c:v>
                </c:pt>
                <c:pt idx="672">
                  <c:v>40550.470555555556</c:v>
                </c:pt>
                <c:pt idx="673">
                  <c:v>40550.470555555556</c:v>
                </c:pt>
                <c:pt idx="674">
                  <c:v>40550.470555555556</c:v>
                </c:pt>
                <c:pt idx="675">
                  <c:v>40550.470555555556</c:v>
                </c:pt>
                <c:pt idx="676">
                  <c:v>40550.470567129632</c:v>
                </c:pt>
                <c:pt idx="677">
                  <c:v>40550.470567129632</c:v>
                </c:pt>
                <c:pt idx="678">
                  <c:v>40550.470567129632</c:v>
                </c:pt>
                <c:pt idx="679">
                  <c:v>40550.470567129632</c:v>
                </c:pt>
                <c:pt idx="680">
                  <c:v>40550.470567129632</c:v>
                </c:pt>
                <c:pt idx="681">
                  <c:v>40550.470567129632</c:v>
                </c:pt>
                <c:pt idx="682">
                  <c:v>40550.470578703702</c:v>
                </c:pt>
                <c:pt idx="683">
                  <c:v>40550.470578703702</c:v>
                </c:pt>
                <c:pt idx="684">
                  <c:v>40550.470578703702</c:v>
                </c:pt>
                <c:pt idx="685">
                  <c:v>40550.470578703702</c:v>
                </c:pt>
                <c:pt idx="686">
                  <c:v>40550.470578703702</c:v>
                </c:pt>
                <c:pt idx="687">
                  <c:v>40550.470578703702</c:v>
                </c:pt>
                <c:pt idx="688">
                  <c:v>40550.470590277779</c:v>
                </c:pt>
                <c:pt idx="689">
                  <c:v>40550.470590277779</c:v>
                </c:pt>
                <c:pt idx="690">
                  <c:v>40550.470590277779</c:v>
                </c:pt>
                <c:pt idx="691">
                  <c:v>40550.470590277779</c:v>
                </c:pt>
                <c:pt idx="692">
                  <c:v>40550.470590277779</c:v>
                </c:pt>
                <c:pt idx="693">
                  <c:v>40550.470590277779</c:v>
                </c:pt>
                <c:pt idx="694">
                  <c:v>40550.470601851855</c:v>
                </c:pt>
                <c:pt idx="695">
                  <c:v>40550.470601851855</c:v>
                </c:pt>
                <c:pt idx="696">
                  <c:v>40550.470601851855</c:v>
                </c:pt>
                <c:pt idx="697">
                  <c:v>40550.470601851855</c:v>
                </c:pt>
                <c:pt idx="698">
                  <c:v>40550.470601851855</c:v>
                </c:pt>
                <c:pt idx="699">
                  <c:v>40550.470601851855</c:v>
                </c:pt>
                <c:pt idx="700">
                  <c:v>40550.470601851855</c:v>
                </c:pt>
                <c:pt idx="701">
                  <c:v>40550.470613425925</c:v>
                </c:pt>
                <c:pt idx="702">
                  <c:v>40550.470613425925</c:v>
                </c:pt>
                <c:pt idx="703">
                  <c:v>40550.470613425925</c:v>
                </c:pt>
                <c:pt idx="704">
                  <c:v>40550.470613425925</c:v>
                </c:pt>
                <c:pt idx="705">
                  <c:v>40550.470613425925</c:v>
                </c:pt>
                <c:pt idx="706">
                  <c:v>40550.470613425925</c:v>
                </c:pt>
                <c:pt idx="707">
                  <c:v>40550.470625000002</c:v>
                </c:pt>
                <c:pt idx="708">
                  <c:v>40550.470625000002</c:v>
                </c:pt>
                <c:pt idx="709">
                  <c:v>40550.470625000002</c:v>
                </c:pt>
                <c:pt idx="710">
                  <c:v>40550.470625000002</c:v>
                </c:pt>
                <c:pt idx="711">
                  <c:v>40550.470625000002</c:v>
                </c:pt>
                <c:pt idx="712">
                  <c:v>40550.470625000002</c:v>
                </c:pt>
                <c:pt idx="713">
                  <c:v>40550.470636574071</c:v>
                </c:pt>
                <c:pt idx="714">
                  <c:v>40550.470636574071</c:v>
                </c:pt>
                <c:pt idx="715">
                  <c:v>40550.470636574071</c:v>
                </c:pt>
                <c:pt idx="716">
                  <c:v>40550.470636574071</c:v>
                </c:pt>
                <c:pt idx="717">
                  <c:v>40550.470636574071</c:v>
                </c:pt>
                <c:pt idx="718">
                  <c:v>40550.470636574071</c:v>
                </c:pt>
                <c:pt idx="719">
                  <c:v>40550.470648148148</c:v>
                </c:pt>
                <c:pt idx="720">
                  <c:v>40550.470648148148</c:v>
                </c:pt>
                <c:pt idx="721">
                  <c:v>40550.470648148148</c:v>
                </c:pt>
                <c:pt idx="722">
                  <c:v>40550.470648148148</c:v>
                </c:pt>
                <c:pt idx="723">
                  <c:v>40550.470648148148</c:v>
                </c:pt>
                <c:pt idx="724">
                  <c:v>40550.470648148148</c:v>
                </c:pt>
                <c:pt idx="725">
                  <c:v>40550.470659722225</c:v>
                </c:pt>
                <c:pt idx="726">
                  <c:v>40550.470659722225</c:v>
                </c:pt>
                <c:pt idx="727">
                  <c:v>40550.470659722225</c:v>
                </c:pt>
                <c:pt idx="728">
                  <c:v>40550.470659722225</c:v>
                </c:pt>
                <c:pt idx="729">
                  <c:v>40550.470659722225</c:v>
                </c:pt>
                <c:pt idx="730">
                  <c:v>40550.470659722225</c:v>
                </c:pt>
                <c:pt idx="731">
                  <c:v>40550.470671296294</c:v>
                </c:pt>
                <c:pt idx="732">
                  <c:v>40550.470671296294</c:v>
                </c:pt>
                <c:pt idx="733">
                  <c:v>40550.470671296294</c:v>
                </c:pt>
                <c:pt idx="734">
                  <c:v>40550.470671296294</c:v>
                </c:pt>
                <c:pt idx="735">
                  <c:v>40550.470671296294</c:v>
                </c:pt>
                <c:pt idx="736">
                  <c:v>40550.470671296294</c:v>
                </c:pt>
                <c:pt idx="737">
                  <c:v>40550.470671296294</c:v>
                </c:pt>
                <c:pt idx="738">
                  <c:v>40550.470682870371</c:v>
                </c:pt>
                <c:pt idx="739">
                  <c:v>40550.470682870371</c:v>
                </c:pt>
                <c:pt idx="740">
                  <c:v>40550.470682870371</c:v>
                </c:pt>
                <c:pt idx="741">
                  <c:v>40550.470682870371</c:v>
                </c:pt>
                <c:pt idx="742">
                  <c:v>40550.470682870371</c:v>
                </c:pt>
                <c:pt idx="743">
                  <c:v>40550.470682870371</c:v>
                </c:pt>
                <c:pt idx="744">
                  <c:v>40550.470694444448</c:v>
                </c:pt>
                <c:pt idx="745">
                  <c:v>40550.470694444448</c:v>
                </c:pt>
                <c:pt idx="746">
                  <c:v>40550.470694444448</c:v>
                </c:pt>
                <c:pt idx="747">
                  <c:v>40550.470694444448</c:v>
                </c:pt>
                <c:pt idx="748">
                  <c:v>40550.470694444448</c:v>
                </c:pt>
                <c:pt idx="749">
                  <c:v>40550.470694444448</c:v>
                </c:pt>
                <c:pt idx="750">
                  <c:v>40550.470706018517</c:v>
                </c:pt>
                <c:pt idx="751">
                  <c:v>40550.470706018517</c:v>
                </c:pt>
                <c:pt idx="752">
                  <c:v>40550.470706018517</c:v>
                </c:pt>
                <c:pt idx="753">
                  <c:v>40550.470706018517</c:v>
                </c:pt>
                <c:pt idx="754">
                  <c:v>40550.470706018517</c:v>
                </c:pt>
                <c:pt idx="755">
                  <c:v>40550.470706018517</c:v>
                </c:pt>
                <c:pt idx="756">
                  <c:v>40550.470717592594</c:v>
                </c:pt>
                <c:pt idx="757">
                  <c:v>40550.470717592594</c:v>
                </c:pt>
                <c:pt idx="758">
                  <c:v>40550.470717592594</c:v>
                </c:pt>
                <c:pt idx="759">
                  <c:v>40550.470717592594</c:v>
                </c:pt>
                <c:pt idx="760">
                  <c:v>40550.470717592594</c:v>
                </c:pt>
                <c:pt idx="761">
                  <c:v>40550.470717592594</c:v>
                </c:pt>
                <c:pt idx="762">
                  <c:v>40550.470729166664</c:v>
                </c:pt>
                <c:pt idx="763">
                  <c:v>40550.470729166664</c:v>
                </c:pt>
                <c:pt idx="764">
                  <c:v>40550.470729166664</c:v>
                </c:pt>
                <c:pt idx="765">
                  <c:v>40550.470729166664</c:v>
                </c:pt>
                <c:pt idx="766">
                  <c:v>40550.470729166664</c:v>
                </c:pt>
                <c:pt idx="767">
                  <c:v>40550.470729166664</c:v>
                </c:pt>
                <c:pt idx="768">
                  <c:v>40550.470729166664</c:v>
                </c:pt>
                <c:pt idx="769">
                  <c:v>40550.47074074074</c:v>
                </c:pt>
                <c:pt idx="770">
                  <c:v>40550.47074074074</c:v>
                </c:pt>
                <c:pt idx="771">
                  <c:v>40550.47074074074</c:v>
                </c:pt>
                <c:pt idx="772">
                  <c:v>40550.47074074074</c:v>
                </c:pt>
                <c:pt idx="773">
                  <c:v>40550.47074074074</c:v>
                </c:pt>
                <c:pt idx="774">
                  <c:v>40550.47074074074</c:v>
                </c:pt>
                <c:pt idx="775">
                  <c:v>40550.470752314817</c:v>
                </c:pt>
                <c:pt idx="776">
                  <c:v>40550.470752314817</c:v>
                </c:pt>
                <c:pt idx="777">
                  <c:v>40550.470752314817</c:v>
                </c:pt>
                <c:pt idx="778">
                  <c:v>40550.470752314817</c:v>
                </c:pt>
                <c:pt idx="779">
                  <c:v>40550.470752314817</c:v>
                </c:pt>
                <c:pt idx="780">
                  <c:v>40550.470752314817</c:v>
                </c:pt>
                <c:pt idx="781">
                  <c:v>40550.470763888887</c:v>
                </c:pt>
                <c:pt idx="782">
                  <c:v>40550.470763888887</c:v>
                </c:pt>
                <c:pt idx="783">
                  <c:v>40550.470763888887</c:v>
                </c:pt>
                <c:pt idx="784">
                  <c:v>40550.470763888887</c:v>
                </c:pt>
                <c:pt idx="785">
                  <c:v>40550.470763888887</c:v>
                </c:pt>
                <c:pt idx="786">
                  <c:v>40550.470763888887</c:v>
                </c:pt>
                <c:pt idx="787">
                  <c:v>40550.470775462964</c:v>
                </c:pt>
                <c:pt idx="788">
                  <c:v>40550.470775462964</c:v>
                </c:pt>
                <c:pt idx="789">
                  <c:v>40550.470775462964</c:v>
                </c:pt>
                <c:pt idx="790">
                  <c:v>40550.470775462964</c:v>
                </c:pt>
                <c:pt idx="791">
                  <c:v>40550.470775462964</c:v>
                </c:pt>
                <c:pt idx="792">
                  <c:v>40550.470775462964</c:v>
                </c:pt>
                <c:pt idx="793">
                  <c:v>40550.47078703704</c:v>
                </c:pt>
                <c:pt idx="794">
                  <c:v>40550.47078703704</c:v>
                </c:pt>
                <c:pt idx="795">
                  <c:v>40550.47078703704</c:v>
                </c:pt>
                <c:pt idx="796">
                  <c:v>40550.47078703704</c:v>
                </c:pt>
                <c:pt idx="797">
                  <c:v>40550.47078703704</c:v>
                </c:pt>
                <c:pt idx="798">
                  <c:v>40550.47078703704</c:v>
                </c:pt>
                <c:pt idx="799">
                  <c:v>40550.47078703704</c:v>
                </c:pt>
                <c:pt idx="800">
                  <c:v>40550.47079861111</c:v>
                </c:pt>
                <c:pt idx="801">
                  <c:v>40550.47079861111</c:v>
                </c:pt>
                <c:pt idx="802">
                  <c:v>40550.47079861111</c:v>
                </c:pt>
                <c:pt idx="803">
                  <c:v>40550.47079861111</c:v>
                </c:pt>
                <c:pt idx="804">
                  <c:v>40550.47079861111</c:v>
                </c:pt>
                <c:pt idx="805">
                  <c:v>40550.47079861111</c:v>
                </c:pt>
                <c:pt idx="806">
                  <c:v>40550.470810185187</c:v>
                </c:pt>
                <c:pt idx="807">
                  <c:v>40550.470810185187</c:v>
                </c:pt>
                <c:pt idx="808">
                  <c:v>40550.470810185187</c:v>
                </c:pt>
                <c:pt idx="809">
                  <c:v>40550.470810185187</c:v>
                </c:pt>
                <c:pt idx="810">
                  <c:v>40550.470810185187</c:v>
                </c:pt>
                <c:pt idx="811">
                  <c:v>40550.470810185187</c:v>
                </c:pt>
                <c:pt idx="812">
                  <c:v>40550.470821759256</c:v>
                </c:pt>
                <c:pt idx="813">
                  <c:v>40550.470821759256</c:v>
                </c:pt>
                <c:pt idx="814">
                  <c:v>40550.470821759256</c:v>
                </c:pt>
                <c:pt idx="815">
                  <c:v>40550.470821759256</c:v>
                </c:pt>
                <c:pt idx="816">
                  <c:v>40550.470821759256</c:v>
                </c:pt>
                <c:pt idx="817">
                  <c:v>40550.470821759256</c:v>
                </c:pt>
                <c:pt idx="818">
                  <c:v>40550.470833333333</c:v>
                </c:pt>
                <c:pt idx="819">
                  <c:v>40550.470833333333</c:v>
                </c:pt>
                <c:pt idx="820">
                  <c:v>40550.470833333333</c:v>
                </c:pt>
                <c:pt idx="821">
                  <c:v>40550.470833333333</c:v>
                </c:pt>
                <c:pt idx="822">
                  <c:v>40550.470833333333</c:v>
                </c:pt>
                <c:pt idx="823">
                  <c:v>40550.470833333333</c:v>
                </c:pt>
                <c:pt idx="824">
                  <c:v>40550.47084490741</c:v>
                </c:pt>
                <c:pt idx="825">
                  <c:v>40550.47084490741</c:v>
                </c:pt>
                <c:pt idx="826">
                  <c:v>40550.47084490741</c:v>
                </c:pt>
                <c:pt idx="827">
                  <c:v>40550.47084490741</c:v>
                </c:pt>
                <c:pt idx="828">
                  <c:v>40550.47084490741</c:v>
                </c:pt>
                <c:pt idx="829">
                  <c:v>40550.47084490741</c:v>
                </c:pt>
                <c:pt idx="830">
                  <c:v>40550.470856481479</c:v>
                </c:pt>
                <c:pt idx="831">
                  <c:v>40550.470856481479</c:v>
                </c:pt>
                <c:pt idx="832">
                  <c:v>40550.470856481479</c:v>
                </c:pt>
                <c:pt idx="833">
                  <c:v>40550.470856481479</c:v>
                </c:pt>
                <c:pt idx="834">
                  <c:v>40550.470856481479</c:v>
                </c:pt>
                <c:pt idx="835">
                  <c:v>40550.470856481479</c:v>
                </c:pt>
                <c:pt idx="836">
                  <c:v>40550.470856481479</c:v>
                </c:pt>
                <c:pt idx="837">
                  <c:v>40550.470868055556</c:v>
                </c:pt>
                <c:pt idx="838">
                  <c:v>40550.470868055556</c:v>
                </c:pt>
                <c:pt idx="839">
                  <c:v>40550.470868055556</c:v>
                </c:pt>
                <c:pt idx="840">
                  <c:v>40550.470868055556</c:v>
                </c:pt>
                <c:pt idx="841">
                  <c:v>40550.470868055556</c:v>
                </c:pt>
                <c:pt idx="842">
                  <c:v>40550.470868055556</c:v>
                </c:pt>
                <c:pt idx="843">
                  <c:v>40550.470879629633</c:v>
                </c:pt>
                <c:pt idx="844">
                  <c:v>40550.470879629633</c:v>
                </c:pt>
                <c:pt idx="845">
                  <c:v>40550.470879629633</c:v>
                </c:pt>
                <c:pt idx="846">
                  <c:v>40550.470879629633</c:v>
                </c:pt>
                <c:pt idx="847">
                  <c:v>40550.470879629633</c:v>
                </c:pt>
                <c:pt idx="848">
                  <c:v>40550.470879629633</c:v>
                </c:pt>
                <c:pt idx="849">
                  <c:v>40550.470891203702</c:v>
                </c:pt>
                <c:pt idx="850">
                  <c:v>40550.470891203702</c:v>
                </c:pt>
                <c:pt idx="851">
                  <c:v>40550.470891203702</c:v>
                </c:pt>
                <c:pt idx="852">
                  <c:v>40550.470891203702</c:v>
                </c:pt>
                <c:pt idx="853">
                  <c:v>40550.470891203702</c:v>
                </c:pt>
                <c:pt idx="854">
                  <c:v>40550.470891203702</c:v>
                </c:pt>
                <c:pt idx="855">
                  <c:v>40550.470902777779</c:v>
                </c:pt>
                <c:pt idx="856">
                  <c:v>40550.470902777779</c:v>
                </c:pt>
                <c:pt idx="857">
                  <c:v>40550.470902777779</c:v>
                </c:pt>
                <c:pt idx="858">
                  <c:v>40550.470902777779</c:v>
                </c:pt>
                <c:pt idx="859">
                  <c:v>40550.470902777779</c:v>
                </c:pt>
                <c:pt idx="860">
                  <c:v>40550.470902777779</c:v>
                </c:pt>
                <c:pt idx="861">
                  <c:v>40550.470914351848</c:v>
                </c:pt>
                <c:pt idx="862">
                  <c:v>40550.470914351848</c:v>
                </c:pt>
                <c:pt idx="863">
                  <c:v>40550.470914351848</c:v>
                </c:pt>
                <c:pt idx="864">
                  <c:v>40550.470914351848</c:v>
                </c:pt>
                <c:pt idx="865">
                  <c:v>40550.470914351848</c:v>
                </c:pt>
                <c:pt idx="866">
                  <c:v>40550.470914351848</c:v>
                </c:pt>
                <c:pt idx="867">
                  <c:v>40550.470914351848</c:v>
                </c:pt>
                <c:pt idx="868">
                  <c:v>40550.470925925925</c:v>
                </c:pt>
                <c:pt idx="869">
                  <c:v>40550.470925925925</c:v>
                </c:pt>
                <c:pt idx="870">
                  <c:v>40550.470925925925</c:v>
                </c:pt>
                <c:pt idx="871">
                  <c:v>40550.470925925925</c:v>
                </c:pt>
                <c:pt idx="872">
                  <c:v>40550.470925925925</c:v>
                </c:pt>
                <c:pt idx="873">
                  <c:v>40550.470925925925</c:v>
                </c:pt>
                <c:pt idx="874">
                  <c:v>40550.470937500002</c:v>
                </c:pt>
                <c:pt idx="875">
                  <c:v>40550.470937500002</c:v>
                </c:pt>
                <c:pt idx="876">
                  <c:v>40550.470937500002</c:v>
                </c:pt>
                <c:pt idx="877">
                  <c:v>40550.470937500002</c:v>
                </c:pt>
                <c:pt idx="878">
                  <c:v>40550.470937500002</c:v>
                </c:pt>
                <c:pt idx="879">
                  <c:v>40550.470937500002</c:v>
                </c:pt>
                <c:pt idx="880">
                  <c:v>40550.470949074072</c:v>
                </c:pt>
                <c:pt idx="881">
                  <c:v>40550.470949074072</c:v>
                </c:pt>
                <c:pt idx="882">
                  <c:v>40550.470949074072</c:v>
                </c:pt>
                <c:pt idx="883">
                  <c:v>40550.470949074072</c:v>
                </c:pt>
                <c:pt idx="884">
                  <c:v>40550.470949074072</c:v>
                </c:pt>
                <c:pt idx="885">
                  <c:v>40550.470949074072</c:v>
                </c:pt>
                <c:pt idx="886">
                  <c:v>40550.470960648148</c:v>
                </c:pt>
                <c:pt idx="887">
                  <c:v>40550.470960648148</c:v>
                </c:pt>
                <c:pt idx="888">
                  <c:v>40550.470960648148</c:v>
                </c:pt>
                <c:pt idx="889">
                  <c:v>40550.470960648148</c:v>
                </c:pt>
                <c:pt idx="890">
                  <c:v>40550.470960648148</c:v>
                </c:pt>
                <c:pt idx="891">
                  <c:v>40550.470960648148</c:v>
                </c:pt>
                <c:pt idx="892">
                  <c:v>40550.470960648148</c:v>
                </c:pt>
                <c:pt idx="893">
                  <c:v>40550.470972222225</c:v>
                </c:pt>
                <c:pt idx="894">
                  <c:v>40550.470972222225</c:v>
                </c:pt>
                <c:pt idx="895">
                  <c:v>40550.470972222225</c:v>
                </c:pt>
                <c:pt idx="896">
                  <c:v>40550.470972222225</c:v>
                </c:pt>
                <c:pt idx="897">
                  <c:v>40550.470972222225</c:v>
                </c:pt>
                <c:pt idx="898">
                  <c:v>40550.470972222225</c:v>
                </c:pt>
                <c:pt idx="899">
                  <c:v>40550.470983796295</c:v>
                </c:pt>
                <c:pt idx="900">
                  <c:v>40550.470983796295</c:v>
                </c:pt>
                <c:pt idx="901">
                  <c:v>40550.470983796295</c:v>
                </c:pt>
                <c:pt idx="902">
                  <c:v>40550.470983796295</c:v>
                </c:pt>
                <c:pt idx="903">
                  <c:v>40550.470983796295</c:v>
                </c:pt>
                <c:pt idx="904">
                  <c:v>40550.470983796295</c:v>
                </c:pt>
                <c:pt idx="905">
                  <c:v>40550.470995370371</c:v>
                </c:pt>
                <c:pt idx="906">
                  <c:v>40550.470995370371</c:v>
                </c:pt>
                <c:pt idx="907">
                  <c:v>40550.470995370371</c:v>
                </c:pt>
                <c:pt idx="908">
                  <c:v>40550.470995370371</c:v>
                </c:pt>
                <c:pt idx="909">
                  <c:v>40550.470995370371</c:v>
                </c:pt>
                <c:pt idx="910">
                  <c:v>40550.470995370371</c:v>
                </c:pt>
                <c:pt idx="911">
                  <c:v>40550.471006944441</c:v>
                </c:pt>
                <c:pt idx="912">
                  <c:v>40550.471006944441</c:v>
                </c:pt>
                <c:pt idx="913">
                  <c:v>40550.471006944441</c:v>
                </c:pt>
                <c:pt idx="914">
                  <c:v>40550.471006944441</c:v>
                </c:pt>
                <c:pt idx="915">
                  <c:v>40550.471006944441</c:v>
                </c:pt>
                <c:pt idx="916">
                  <c:v>40550.471006944441</c:v>
                </c:pt>
                <c:pt idx="917">
                  <c:v>40550.471006944441</c:v>
                </c:pt>
                <c:pt idx="918">
                  <c:v>40550.471018518518</c:v>
                </c:pt>
                <c:pt idx="919">
                  <c:v>40550.471018518518</c:v>
                </c:pt>
                <c:pt idx="920">
                  <c:v>40550.471018518518</c:v>
                </c:pt>
                <c:pt idx="921">
                  <c:v>40550.471018518518</c:v>
                </c:pt>
                <c:pt idx="922">
                  <c:v>40550.471018518518</c:v>
                </c:pt>
                <c:pt idx="923">
                  <c:v>40550.471018518518</c:v>
                </c:pt>
                <c:pt idx="924">
                  <c:v>40550.471030092594</c:v>
                </c:pt>
                <c:pt idx="925">
                  <c:v>40550.471030092594</c:v>
                </c:pt>
                <c:pt idx="926">
                  <c:v>40550.471030092594</c:v>
                </c:pt>
                <c:pt idx="927">
                  <c:v>40550.471030092594</c:v>
                </c:pt>
                <c:pt idx="928">
                  <c:v>40550.471030092594</c:v>
                </c:pt>
                <c:pt idx="929">
                  <c:v>40550.471030092594</c:v>
                </c:pt>
                <c:pt idx="930">
                  <c:v>40550.471041666664</c:v>
                </c:pt>
                <c:pt idx="931">
                  <c:v>40550.471041666664</c:v>
                </c:pt>
                <c:pt idx="932">
                  <c:v>40550.471041666664</c:v>
                </c:pt>
                <c:pt idx="933">
                  <c:v>40550.471041666664</c:v>
                </c:pt>
                <c:pt idx="934">
                  <c:v>40550.471041666664</c:v>
                </c:pt>
                <c:pt idx="935">
                  <c:v>40550.471041666664</c:v>
                </c:pt>
                <c:pt idx="936">
                  <c:v>40550.471041666664</c:v>
                </c:pt>
                <c:pt idx="937">
                  <c:v>40550.471053240741</c:v>
                </c:pt>
                <c:pt idx="938">
                  <c:v>40550.471053240741</c:v>
                </c:pt>
                <c:pt idx="939">
                  <c:v>40550.471053240741</c:v>
                </c:pt>
                <c:pt idx="940">
                  <c:v>40550.471053240741</c:v>
                </c:pt>
                <c:pt idx="941">
                  <c:v>40550.471053240741</c:v>
                </c:pt>
                <c:pt idx="942">
                  <c:v>40550.471053240741</c:v>
                </c:pt>
                <c:pt idx="943">
                  <c:v>40550.471064814818</c:v>
                </c:pt>
                <c:pt idx="944">
                  <c:v>40550.471064814818</c:v>
                </c:pt>
                <c:pt idx="945">
                  <c:v>40550.471064814818</c:v>
                </c:pt>
                <c:pt idx="946">
                  <c:v>40550.471064814818</c:v>
                </c:pt>
                <c:pt idx="947">
                  <c:v>40550.471064814818</c:v>
                </c:pt>
                <c:pt idx="948">
                  <c:v>40550.471064814818</c:v>
                </c:pt>
                <c:pt idx="949">
                  <c:v>40550.471076388887</c:v>
                </c:pt>
                <c:pt idx="950">
                  <c:v>40550.471076388887</c:v>
                </c:pt>
                <c:pt idx="951">
                  <c:v>40550.471076388887</c:v>
                </c:pt>
                <c:pt idx="952">
                  <c:v>40550.471076388887</c:v>
                </c:pt>
                <c:pt idx="953">
                  <c:v>40550.471076388887</c:v>
                </c:pt>
                <c:pt idx="954">
                  <c:v>40550.471076388887</c:v>
                </c:pt>
                <c:pt idx="955">
                  <c:v>40550.471087962964</c:v>
                </c:pt>
                <c:pt idx="956">
                  <c:v>40550.471087962964</c:v>
                </c:pt>
                <c:pt idx="957">
                  <c:v>40550.471087962964</c:v>
                </c:pt>
                <c:pt idx="958">
                  <c:v>40550.471087962964</c:v>
                </c:pt>
                <c:pt idx="959">
                  <c:v>40550.471087962964</c:v>
                </c:pt>
                <c:pt idx="960">
                  <c:v>40550.471087962964</c:v>
                </c:pt>
                <c:pt idx="961">
                  <c:v>40550.471087962964</c:v>
                </c:pt>
                <c:pt idx="962">
                  <c:v>40550.471099537041</c:v>
                </c:pt>
                <c:pt idx="963">
                  <c:v>40550.471099537041</c:v>
                </c:pt>
                <c:pt idx="964">
                  <c:v>40550.471099537041</c:v>
                </c:pt>
                <c:pt idx="965">
                  <c:v>40550.471099537041</c:v>
                </c:pt>
                <c:pt idx="966">
                  <c:v>40550.471099537041</c:v>
                </c:pt>
                <c:pt idx="967">
                  <c:v>40550.471099537041</c:v>
                </c:pt>
                <c:pt idx="968">
                  <c:v>40550.47111111111</c:v>
                </c:pt>
                <c:pt idx="969">
                  <c:v>40550.47111111111</c:v>
                </c:pt>
                <c:pt idx="970">
                  <c:v>40550.47111111111</c:v>
                </c:pt>
                <c:pt idx="971">
                  <c:v>40550.47111111111</c:v>
                </c:pt>
                <c:pt idx="972">
                  <c:v>40550.47111111111</c:v>
                </c:pt>
                <c:pt idx="973">
                  <c:v>40550.47111111111</c:v>
                </c:pt>
                <c:pt idx="974">
                  <c:v>40550.471122685187</c:v>
                </c:pt>
                <c:pt idx="975">
                  <c:v>40550.471122685187</c:v>
                </c:pt>
                <c:pt idx="976">
                  <c:v>40550.471122685187</c:v>
                </c:pt>
                <c:pt idx="977">
                  <c:v>40550.471122685187</c:v>
                </c:pt>
                <c:pt idx="978">
                  <c:v>40550.471122685187</c:v>
                </c:pt>
                <c:pt idx="979">
                  <c:v>40550.471122685187</c:v>
                </c:pt>
                <c:pt idx="980">
                  <c:v>40550.471134259256</c:v>
                </c:pt>
                <c:pt idx="981">
                  <c:v>40550.471134259256</c:v>
                </c:pt>
                <c:pt idx="982">
                  <c:v>40550.471134259256</c:v>
                </c:pt>
                <c:pt idx="983">
                  <c:v>40550.471134259256</c:v>
                </c:pt>
                <c:pt idx="984">
                  <c:v>40550.471134259256</c:v>
                </c:pt>
                <c:pt idx="985">
                  <c:v>40550.471134259256</c:v>
                </c:pt>
                <c:pt idx="986">
                  <c:v>40550.471145833333</c:v>
                </c:pt>
                <c:pt idx="987">
                  <c:v>40550.471145833333</c:v>
                </c:pt>
                <c:pt idx="988">
                  <c:v>40550.471145833333</c:v>
                </c:pt>
                <c:pt idx="989">
                  <c:v>40550.471145833333</c:v>
                </c:pt>
                <c:pt idx="990">
                  <c:v>40550.471145833333</c:v>
                </c:pt>
                <c:pt idx="991">
                  <c:v>40550.471145833333</c:v>
                </c:pt>
                <c:pt idx="992">
                  <c:v>40550.471145833333</c:v>
                </c:pt>
                <c:pt idx="993">
                  <c:v>40550.47115740741</c:v>
                </c:pt>
                <c:pt idx="994">
                  <c:v>40550.47115740741</c:v>
                </c:pt>
                <c:pt idx="995">
                  <c:v>40550.47115740741</c:v>
                </c:pt>
                <c:pt idx="996">
                  <c:v>40550.47115740741</c:v>
                </c:pt>
                <c:pt idx="997">
                  <c:v>40550.47115740741</c:v>
                </c:pt>
                <c:pt idx="998">
                  <c:v>40550.47115740741</c:v>
                </c:pt>
                <c:pt idx="999">
                  <c:v>40550.471168981479</c:v>
                </c:pt>
                <c:pt idx="1000">
                  <c:v>40550.471168981479</c:v>
                </c:pt>
                <c:pt idx="1001">
                  <c:v>40550.471168981479</c:v>
                </c:pt>
                <c:pt idx="1002">
                  <c:v>40550.471168981479</c:v>
                </c:pt>
                <c:pt idx="1003">
                  <c:v>40550.471168981479</c:v>
                </c:pt>
                <c:pt idx="1004">
                  <c:v>40550.471168981479</c:v>
                </c:pt>
                <c:pt idx="1005">
                  <c:v>40550.471180555556</c:v>
                </c:pt>
                <c:pt idx="1006">
                  <c:v>40550.471180555556</c:v>
                </c:pt>
                <c:pt idx="1007">
                  <c:v>40550.471180555556</c:v>
                </c:pt>
                <c:pt idx="1008">
                  <c:v>40550.471180555556</c:v>
                </c:pt>
                <c:pt idx="1009">
                  <c:v>40550.471180555556</c:v>
                </c:pt>
                <c:pt idx="1010">
                  <c:v>40550.471180555556</c:v>
                </c:pt>
                <c:pt idx="1011">
                  <c:v>40550.471192129633</c:v>
                </c:pt>
                <c:pt idx="1012">
                  <c:v>40550.471192129633</c:v>
                </c:pt>
                <c:pt idx="1013">
                  <c:v>40550.471192129633</c:v>
                </c:pt>
                <c:pt idx="1014">
                  <c:v>40550.471192129633</c:v>
                </c:pt>
                <c:pt idx="1015">
                  <c:v>40550.471192129633</c:v>
                </c:pt>
                <c:pt idx="1016">
                  <c:v>40550.471192129633</c:v>
                </c:pt>
                <c:pt idx="1017">
                  <c:v>40550.471203703702</c:v>
                </c:pt>
                <c:pt idx="1018">
                  <c:v>40550.471203703702</c:v>
                </c:pt>
                <c:pt idx="1019">
                  <c:v>40550.471203703702</c:v>
                </c:pt>
                <c:pt idx="1020">
                  <c:v>40550.471203703702</c:v>
                </c:pt>
                <c:pt idx="1021">
                  <c:v>40550.471203703702</c:v>
                </c:pt>
                <c:pt idx="1022">
                  <c:v>40550.471203703702</c:v>
                </c:pt>
                <c:pt idx="1023">
                  <c:v>40550.471203703702</c:v>
                </c:pt>
                <c:pt idx="1024">
                  <c:v>40550.471215277779</c:v>
                </c:pt>
                <c:pt idx="1025">
                  <c:v>40550.471215277779</c:v>
                </c:pt>
                <c:pt idx="1026">
                  <c:v>40550.471215277779</c:v>
                </c:pt>
                <c:pt idx="1027">
                  <c:v>40550.471215277779</c:v>
                </c:pt>
                <c:pt idx="1028">
                  <c:v>40550.471215277779</c:v>
                </c:pt>
                <c:pt idx="1029">
                  <c:v>40550.471215277779</c:v>
                </c:pt>
                <c:pt idx="1030">
                  <c:v>40550.471226851849</c:v>
                </c:pt>
                <c:pt idx="1031">
                  <c:v>40550.471226851849</c:v>
                </c:pt>
                <c:pt idx="1032">
                  <c:v>40550.471226851849</c:v>
                </c:pt>
                <c:pt idx="1033">
                  <c:v>40550.471226851849</c:v>
                </c:pt>
                <c:pt idx="1034">
                  <c:v>40550.471226851849</c:v>
                </c:pt>
                <c:pt idx="1035">
                  <c:v>40550.471226851849</c:v>
                </c:pt>
                <c:pt idx="1036">
                  <c:v>40550.471238425926</c:v>
                </c:pt>
                <c:pt idx="1037">
                  <c:v>40550.471238425926</c:v>
                </c:pt>
                <c:pt idx="1038">
                  <c:v>40550.471238425926</c:v>
                </c:pt>
                <c:pt idx="1039">
                  <c:v>40550.471238425926</c:v>
                </c:pt>
                <c:pt idx="1040">
                  <c:v>40550.471238425926</c:v>
                </c:pt>
                <c:pt idx="1041">
                  <c:v>40550.471238425926</c:v>
                </c:pt>
                <c:pt idx="1042">
                  <c:v>40550.471250000002</c:v>
                </c:pt>
                <c:pt idx="1043">
                  <c:v>40550.471250000002</c:v>
                </c:pt>
                <c:pt idx="1044">
                  <c:v>40550.471250000002</c:v>
                </c:pt>
                <c:pt idx="1045">
                  <c:v>40550.471250000002</c:v>
                </c:pt>
                <c:pt idx="1046">
                  <c:v>40550.471250000002</c:v>
                </c:pt>
                <c:pt idx="1047">
                  <c:v>40550.471250000002</c:v>
                </c:pt>
                <c:pt idx="1048">
                  <c:v>40550.471261574072</c:v>
                </c:pt>
                <c:pt idx="1049">
                  <c:v>40550.471261574072</c:v>
                </c:pt>
                <c:pt idx="1050">
                  <c:v>40550.471261574072</c:v>
                </c:pt>
                <c:pt idx="1051">
                  <c:v>40550.471261574072</c:v>
                </c:pt>
                <c:pt idx="1052">
                  <c:v>40550.471261574072</c:v>
                </c:pt>
                <c:pt idx="1053">
                  <c:v>40550.471261574072</c:v>
                </c:pt>
                <c:pt idx="1054">
                  <c:v>40550.471261574072</c:v>
                </c:pt>
                <c:pt idx="1055">
                  <c:v>40550.471273148149</c:v>
                </c:pt>
                <c:pt idx="1056">
                  <c:v>40550.471273148149</c:v>
                </c:pt>
                <c:pt idx="1057">
                  <c:v>40550.471273148149</c:v>
                </c:pt>
                <c:pt idx="1058">
                  <c:v>40550.471273148149</c:v>
                </c:pt>
                <c:pt idx="1059">
                  <c:v>40550.471273148149</c:v>
                </c:pt>
                <c:pt idx="1060">
                  <c:v>40550.471273148149</c:v>
                </c:pt>
                <c:pt idx="1061">
                  <c:v>40550.471284722225</c:v>
                </c:pt>
                <c:pt idx="1062">
                  <c:v>40550.471284722225</c:v>
                </c:pt>
                <c:pt idx="1063">
                  <c:v>40550.471284722225</c:v>
                </c:pt>
                <c:pt idx="1064">
                  <c:v>40550.471284722225</c:v>
                </c:pt>
                <c:pt idx="1065">
                  <c:v>40550.471284722225</c:v>
                </c:pt>
                <c:pt idx="1066">
                  <c:v>40550.471284722225</c:v>
                </c:pt>
                <c:pt idx="1067">
                  <c:v>40550.471296296295</c:v>
                </c:pt>
                <c:pt idx="1068">
                  <c:v>40550.471296296295</c:v>
                </c:pt>
                <c:pt idx="1069">
                  <c:v>40550.471296296295</c:v>
                </c:pt>
                <c:pt idx="1070">
                  <c:v>40550.471296296295</c:v>
                </c:pt>
                <c:pt idx="1071">
                  <c:v>40550.471296296295</c:v>
                </c:pt>
                <c:pt idx="1072">
                  <c:v>40550.471296296295</c:v>
                </c:pt>
                <c:pt idx="1073">
                  <c:v>40550.471307870372</c:v>
                </c:pt>
                <c:pt idx="1074">
                  <c:v>40550.471307870372</c:v>
                </c:pt>
                <c:pt idx="1075">
                  <c:v>40550.471307870372</c:v>
                </c:pt>
                <c:pt idx="1076">
                  <c:v>40550.471307870372</c:v>
                </c:pt>
                <c:pt idx="1077">
                  <c:v>40550.471307870372</c:v>
                </c:pt>
                <c:pt idx="1078">
                  <c:v>40550.471307870372</c:v>
                </c:pt>
                <c:pt idx="1079">
                  <c:v>40550.471319444441</c:v>
                </c:pt>
                <c:pt idx="1080">
                  <c:v>40550.471319444441</c:v>
                </c:pt>
                <c:pt idx="1081">
                  <c:v>40550.471319444441</c:v>
                </c:pt>
                <c:pt idx="1082">
                  <c:v>40550.471319444441</c:v>
                </c:pt>
                <c:pt idx="1083">
                  <c:v>40550.471319444441</c:v>
                </c:pt>
                <c:pt idx="1084">
                  <c:v>40550.471319444441</c:v>
                </c:pt>
                <c:pt idx="1085">
                  <c:v>40550.471319444441</c:v>
                </c:pt>
                <c:pt idx="1086">
                  <c:v>40550.471331018518</c:v>
                </c:pt>
                <c:pt idx="1087">
                  <c:v>40550.471331018518</c:v>
                </c:pt>
                <c:pt idx="1088">
                  <c:v>40550.471331018518</c:v>
                </c:pt>
                <c:pt idx="1089">
                  <c:v>40550.471331018518</c:v>
                </c:pt>
                <c:pt idx="1090">
                  <c:v>40550.471331018518</c:v>
                </c:pt>
                <c:pt idx="1091">
                  <c:v>40550.471331018518</c:v>
                </c:pt>
                <c:pt idx="1092">
                  <c:v>40550.471342592595</c:v>
                </c:pt>
                <c:pt idx="1093">
                  <c:v>40550.471342592595</c:v>
                </c:pt>
                <c:pt idx="1094">
                  <c:v>40550.471342592595</c:v>
                </c:pt>
                <c:pt idx="1095">
                  <c:v>40550.471342592595</c:v>
                </c:pt>
                <c:pt idx="1096">
                  <c:v>40550.471342592595</c:v>
                </c:pt>
                <c:pt idx="1097">
                  <c:v>40550.471342592595</c:v>
                </c:pt>
                <c:pt idx="1098">
                  <c:v>40550.471354166664</c:v>
                </c:pt>
                <c:pt idx="1099">
                  <c:v>40550.471354166664</c:v>
                </c:pt>
                <c:pt idx="1100">
                  <c:v>40550.471354166664</c:v>
                </c:pt>
                <c:pt idx="1101">
                  <c:v>40550.471354166664</c:v>
                </c:pt>
                <c:pt idx="1102">
                  <c:v>40550.471354166664</c:v>
                </c:pt>
                <c:pt idx="1103">
                  <c:v>40550.471354166664</c:v>
                </c:pt>
                <c:pt idx="1104">
                  <c:v>40550.471365740741</c:v>
                </c:pt>
                <c:pt idx="1105">
                  <c:v>40550.471365740741</c:v>
                </c:pt>
                <c:pt idx="1106">
                  <c:v>40550.471365740741</c:v>
                </c:pt>
                <c:pt idx="1107">
                  <c:v>40550.471365740741</c:v>
                </c:pt>
                <c:pt idx="1108">
                  <c:v>40550.471365740741</c:v>
                </c:pt>
                <c:pt idx="1109">
                  <c:v>40550.471365740741</c:v>
                </c:pt>
                <c:pt idx="1110">
                  <c:v>40550.471365740741</c:v>
                </c:pt>
                <c:pt idx="1111">
                  <c:v>40550.471377314818</c:v>
                </c:pt>
                <c:pt idx="1112">
                  <c:v>40550.471377314818</c:v>
                </c:pt>
                <c:pt idx="1113">
                  <c:v>40550.471377314818</c:v>
                </c:pt>
                <c:pt idx="1114">
                  <c:v>40550.471377314818</c:v>
                </c:pt>
                <c:pt idx="1115">
                  <c:v>40550.471377314818</c:v>
                </c:pt>
                <c:pt idx="1116">
                  <c:v>40550.471377314818</c:v>
                </c:pt>
                <c:pt idx="1117">
                  <c:v>40550.471388888887</c:v>
                </c:pt>
                <c:pt idx="1118">
                  <c:v>40550.471388888887</c:v>
                </c:pt>
                <c:pt idx="1119">
                  <c:v>40550.471388888887</c:v>
                </c:pt>
                <c:pt idx="1120">
                  <c:v>40550.471388888887</c:v>
                </c:pt>
                <c:pt idx="1121">
                  <c:v>40550.471388888887</c:v>
                </c:pt>
                <c:pt idx="1122">
                  <c:v>40550.471388888887</c:v>
                </c:pt>
                <c:pt idx="1123">
                  <c:v>40550.471400462964</c:v>
                </c:pt>
                <c:pt idx="1124">
                  <c:v>40550.471400462964</c:v>
                </c:pt>
                <c:pt idx="1125">
                  <c:v>40550.471400462964</c:v>
                </c:pt>
                <c:pt idx="1126">
                  <c:v>40550.471400462964</c:v>
                </c:pt>
                <c:pt idx="1127">
                  <c:v>40550.471400462964</c:v>
                </c:pt>
                <c:pt idx="1128">
                  <c:v>40550.471400462964</c:v>
                </c:pt>
                <c:pt idx="1129">
                  <c:v>40550.471412037034</c:v>
                </c:pt>
                <c:pt idx="1130">
                  <c:v>40550.471412037034</c:v>
                </c:pt>
                <c:pt idx="1131">
                  <c:v>40550.471412037034</c:v>
                </c:pt>
                <c:pt idx="1132">
                  <c:v>40550.471412037034</c:v>
                </c:pt>
                <c:pt idx="1133">
                  <c:v>40550.471412037034</c:v>
                </c:pt>
                <c:pt idx="1134">
                  <c:v>40550.471412037034</c:v>
                </c:pt>
                <c:pt idx="1135">
                  <c:v>40550.471412037034</c:v>
                </c:pt>
                <c:pt idx="1136">
                  <c:v>40550.47142361111</c:v>
                </c:pt>
                <c:pt idx="1137">
                  <c:v>40550.47142361111</c:v>
                </c:pt>
                <c:pt idx="1138">
                  <c:v>40550.47142361111</c:v>
                </c:pt>
                <c:pt idx="1139">
                  <c:v>40550.47142361111</c:v>
                </c:pt>
                <c:pt idx="1140">
                  <c:v>40550.47142361111</c:v>
                </c:pt>
                <c:pt idx="1141">
                  <c:v>40550.47142361111</c:v>
                </c:pt>
                <c:pt idx="1142">
                  <c:v>40550.471435185187</c:v>
                </c:pt>
                <c:pt idx="1143">
                  <c:v>40550.471435185187</c:v>
                </c:pt>
                <c:pt idx="1144">
                  <c:v>40550.471435185187</c:v>
                </c:pt>
                <c:pt idx="1145">
                  <c:v>40550.471435185187</c:v>
                </c:pt>
                <c:pt idx="1146">
                  <c:v>40550.471435185187</c:v>
                </c:pt>
                <c:pt idx="1147">
                  <c:v>40550.471435185187</c:v>
                </c:pt>
                <c:pt idx="1148">
                  <c:v>40550.471446759257</c:v>
                </c:pt>
                <c:pt idx="1149">
                  <c:v>40550.471446759257</c:v>
                </c:pt>
                <c:pt idx="1150">
                  <c:v>40550.471446759257</c:v>
                </c:pt>
                <c:pt idx="1151">
                  <c:v>40550.471446759257</c:v>
                </c:pt>
                <c:pt idx="1152">
                  <c:v>40550.471446759257</c:v>
                </c:pt>
                <c:pt idx="1153">
                  <c:v>40550.471446759257</c:v>
                </c:pt>
                <c:pt idx="1154">
                  <c:v>40550.471446759257</c:v>
                </c:pt>
                <c:pt idx="1155">
                  <c:v>40550.471458333333</c:v>
                </c:pt>
                <c:pt idx="1156">
                  <c:v>40550.471458333333</c:v>
                </c:pt>
                <c:pt idx="1157">
                  <c:v>40550.471458333333</c:v>
                </c:pt>
                <c:pt idx="1158">
                  <c:v>40550.471458333333</c:v>
                </c:pt>
                <c:pt idx="1159">
                  <c:v>40550.471458333333</c:v>
                </c:pt>
                <c:pt idx="1160">
                  <c:v>40550.471458333333</c:v>
                </c:pt>
                <c:pt idx="1161">
                  <c:v>40550.47146990741</c:v>
                </c:pt>
                <c:pt idx="1162">
                  <c:v>40550.47146990741</c:v>
                </c:pt>
                <c:pt idx="1163">
                  <c:v>40550.47146990741</c:v>
                </c:pt>
                <c:pt idx="1164">
                  <c:v>40550.47146990741</c:v>
                </c:pt>
                <c:pt idx="1165">
                  <c:v>40550.47146990741</c:v>
                </c:pt>
                <c:pt idx="1166">
                  <c:v>40550.47146990741</c:v>
                </c:pt>
                <c:pt idx="1167">
                  <c:v>40550.47148148148</c:v>
                </c:pt>
                <c:pt idx="1168">
                  <c:v>40550.47148148148</c:v>
                </c:pt>
                <c:pt idx="1169">
                  <c:v>40550.47148148148</c:v>
                </c:pt>
                <c:pt idx="1170">
                  <c:v>40550.47148148148</c:v>
                </c:pt>
                <c:pt idx="1171">
                  <c:v>40550.47148148148</c:v>
                </c:pt>
                <c:pt idx="1172">
                  <c:v>40550.47148148148</c:v>
                </c:pt>
                <c:pt idx="1173">
                  <c:v>40550.471493055556</c:v>
                </c:pt>
                <c:pt idx="1174">
                  <c:v>40550.471493055556</c:v>
                </c:pt>
                <c:pt idx="1175">
                  <c:v>40550.471493055556</c:v>
                </c:pt>
                <c:pt idx="1176">
                  <c:v>40550.471493055556</c:v>
                </c:pt>
                <c:pt idx="1177">
                  <c:v>40550.471493055556</c:v>
                </c:pt>
                <c:pt idx="1178">
                  <c:v>40550.471493055556</c:v>
                </c:pt>
                <c:pt idx="1179">
                  <c:v>40550.471504629626</c:v>
                </c:pt>
                <c:pt idx="1180">
                  <c:v>40550.471504629626</c:v>
                </c:pt>
                <c:pt idx="1181">
                  <c:v>40550.471504629626</c:v>
                </c:pt>
                <c:pt idx="1182">
                  <c:v>40550.471504629626</c:v>
                </c:pt>
                <c:pt idx="1183">
                  <c:v>40550.471504629626</c:v>
                </c:pt>
                <c:pt idx="1184">
                  <c:v>40550.471504629626</c:v>
                </c:pt>
                <c:pt idx="1185">
                  <c:v>40550.471516203703</c:v>
                </c:pt>
                <c:pt idx="1186">
                  <c:v>40550.471516203703</c:v>
                </c:pt>
                <c:pt idx="1187">
                  <c:v>40550.471516203703</c:v>
                </c:pt>
                <c:pt idx="1188">
                  <c:v>40550.471516203703</c:v>
                </c:pt>
                <c:pt idx="1189">
                  <c:v>40550.471516203703</c:v>
                </c:pt>
                <c:pt idx="1190">
                  <c:v>40550.471516203703</c:v>
                </c:pt>
                <c:pt idx="1191">
                  <c:v>40550.471516203703</c:v>
                </c:pt>
                <c:pt idx="1192">
                  <c:v>40550.47152777778</c:v>
                </c:pt>
                <c:pt idx="1193">
                  <c:v>40550.47152777778</c:v>
                </c:pt>
                <c:pt idx="1194">
                  <c:v>40550.47152777778</c:v>
                </c:pt>
                <c:pt idx="1195">
                  <c:v>40550.47152777778</c:v>
                </c:pt>
                <c:pt idx="1196">
                  <c:v>40550.47152777778</c:v>
                </c:pt>
                <c:pt idx="1197">
                  <c:v>40550.47152777778</c:v>
                </c:pt>
                <c:pt idx="1198">
                  <c:v>40550.471539351849</c:v>
                </c:pt>
                <c:pt idx="1199">
                  <c:v>40550.471539351849</c:v>
                </c:pt>
                <c:pt idx="1200">
                  <c:v>40550.471539351849</c:v>
                </c:pt>
                <c:pt idx="1201">
                  <c:v>40550.471539351849</c:v>
                </c:pt>
                <c:pt idx="1202">
                  <c:v>40550.471539351849</c:v>
                </c:pt>
                <c:pt idx="1203">
                  <c:v>40550.471539351849</c:v>
                </c:pt>
                <c:pt idx="1204">
                  <c:v>40550.471550925926</c:v>
                </c:pt>
                <c:pt idx="1205">
                  <c:v>40550.471550925926</c:v>
                </c:pt>
                <c:pt idx="1206">
                  <c:v>40550.471550925926</c:v>
                </c:pt>
                <c:pt idx="1207">
                  <c:v>40550.471550925926</c:v>
                </c:pt>
                <c:pt idx="1208">
                  <c:v>40550.471550925926</c:v>
                </c:pt>
                <c:pt idx="1209">
                  <c:v>40550.471550925926</c:v>
                </c:pt>
                <c:pt idx="1210">
                  <c:v>40550.471562500003</c:v>
                </c:pt>
                <c:pt idx="1211">
                  <c:v>40550.471562500003</c:v>
                </c:pt>
                <c:pt idx="1212">
                  <c:v>40550.471562500003</c:v>
                </c:pt>
                <c:pt idx="1213">
                  <c:v>40550.471562500003</c:v>
                </c:pt>
                <c:pt idx="1214">
                  <c:v>40550.471562500003</c:v>
                </c:pt>
                <c:pt idx="1215">
                  <c:v>40550.471562500003</c:v>
                </c:pt>
                <c:pt idx="1216">
                  <c:v>40550.471562500003</c:v>
                </c:pt>
                <c:pt idx="1217">
                  <c:v>40550.471574074072</c:v>
                </c:pt>
                <c:pt idx="1218">
                  <c:v>40550.471574074072</c:v>
                </c:pt>
                <c:pt idx="1219">
                  <c:v>40550.471574074072</c:v>
                </c:pt>
                <c:pt idx="1220">
                  <c:v>40550.471574074072</c:v>
                </c:pt>
                <c:pt idx="1221">
                  <c:v>40550.471574074072</c:v>
                </c:pt>
                <c:pt idx="1222">
                  <c:v>40550.471574074072</c:v>
                </c:pt>
                <c:pt idx="1223">
                  <c:v>40550.471585648149</c:v>
                </c:pt>
                <c:pt idx="1224">
                  <c:v>40550.471585648149</c:v>
                </c:pt>
                <c:pt idx="1225">
                  <c:v>40550.471585648149</c:v>
                </c:pt>
                <c:pt idx="1226">
                  <c:v>40550.471585648149</c:v>
                </c:pt>
                <c:pt idx="1227">
                  <c:v>40550.471585648149</c:v>
                </c:pt>
                <c:pt idx="1228">
                  <c:v>40550.471585648149</c:v>
                </c:pt>
                <c:pt idx="1229">
                  <c:v>40550.471597222226</c:v>
                </c:pt>
                <c:pt idx="1230">
                  <c:v>40550.471597222226</c:v>
                </c:pt>
                <c:pt idx="1231">
                  <c:v>40550.471597222226</c:v>
                </c:pt>
                <c:pt idx="1232">
                  <c:v>40550.471597222226</c:v>
                </c:pt>
                <c:pt idx="1233">
                  <c:v>40550.471597222226</c:v>
                </c:pt>
                <c:pt idx="1234">
                  <c:v>40550.471597222226</c:v>
                </c:pt>
                <c:pt idx="1235">
                  <c:v>40550.471608796295</c:v>
                </c:pt>
                <c:pt idx="1236">
                  <c:v>40550.471608796295</c:v>
                </c:pt>
                <c:pt idx="1237">
                  <c:v>40550.471608796295</c:v>
                </c:pt>
                <c:pt idx="1238">
                  <c:v>40550.471608796295</c:v>
                </c:pt>
                <c:pt idx="1239">
                  <c:v>40550.471608796295</c:v>
                </c:pt>
                <c:pt idx="1240">
                  <c:v>40550.471608796295</c:v>
                </c:pt>
                <c:pt idx="1241">
                  <c:v>40550.471608796295</c:v>
                </c:pt>
                <c:pt idx="1242">
                  <c:v>40550.471620370372</c:v>
                </c:pt>
                <c:pt idx="1243">
                  <c:v>40550.471620370372</c:v>
                </c:pt>
                <c:pt idx="1244">
                  <c:v>40550.471620370372</c:v>
                </c:pt>
                <c:pt idx="1245">
                  <c:v>40550.471620370372</c:v>
                </c:pt>
                <c:pt idx="1246">
                  <c:v>40550.471620370372</c:v>
                </c:pt>
                <c:pt idx="1247">
                  <c:v>40550.471620370372</c:v>
                </c:pt>
                <c:pt idx="1248">
                  <c:v>40550.471631944441</c:v>
                </c:pt>
                <c:pt idx="1249">
                  <c:v>40550.471631944441</c:v>
                </c:pt>
                <c:pt idx="1250">
                  <c:v>40550.471631944441</c:v>
                </c:pt>
                <c:pt idx="1251">
                  <c:v>40550.471631944441</c:v>
                </c:pt>
                <c:pt idx="1252">
                  <c:v>40550.471631944441</c:v>
                </c:pt>
                <c:pt idx="1253">
                  <c:v>40550.471631944441</c:v>
                </c:pt>
                <c:pt idx="1254">
                  <c:v>40550.471643518518</c:v>
                </c:pt>
                <c:pt idx="1255">
                  <c:v>40550.471643518518</c:v>
                </c:pt>
                <c:pt idx="1256">
                  <c:v>40550.471643518518</c:v>
                </c:pt>
                <c:pt idx="1257">
                  <c:v>40550.471643518518</c:v>
                </c:pt>
                <c:pt idx="1258">
                  <c:v>40550.471643518518</c:v>
                </c:pt>
                <c:pt idx="1259">
                  <c:v>40550.471643518518</c:v>
                </c:pt>
                <c:pt idx="1260">
                  <c:v>40550.471655092595</c:v>
                </c:pt>
                <c:pt idx="1261">
                  <c:v>40550.471655092595</c:v>
                </c:pt>
                <c:pt idx="1262">
                  <c:v>40550.471655092595</c:v>
                </c:pt>
                <c:pt idx="1263">
                  <c:v>40550.471655092595</c:v>
                </c:pt>
                <c:pt idx="1264">
                  <c:v>40550.471655092595</c:v>
                </c:pt>
                <c:pt idx="1265">
                  <c:v>40550.471655092595</c:v>
                </c:pt>
                <c:pt idx="1266">
                  <c:v>40550.471666666665</c:v>
                </c:pt>
                <c:pt idx="1267">
                  <c:v>40550.471666666665</c:v>
                </c:pt>
                <c:pt idx="1268">
                  <c:v>40550.471666666665</c:v>
                </c:pt>
                <c:pt idx="1269">
                  <c:v>40550.471666666665</c:v>
                </c:pt>
                <c:pt idx="1270">
                  <c:v>40550.471666666665</c:v>
                </c:pt>
                <c:pt idx="1271">
                  <c:v>40550.471666666665</c:v>
                </c:pt>
                <c:pt idx="1272">
                  <c:v>40550.471666666665</c:v>
                </c:pt>
                <c:pt idx="1273">
                  <c:v>40550.471678240741</c:v>
                </c:pt>
                <c:pt idx="1274">
                  <c:v>40550.471678240741</c:v>
                </c:pt>
                <c:pt idx="1275">
                  <c:v>40550.471678240741</c:v>
                </c:pt>
                <c:pt idx="1276">
                  <c:v>40550.471678240741</c:v>
                </c:pt>
                <c:pt idx="1277">
                  <c:v>40550.471678240741</c:v>
                </c:pt>
                <c:pt idx="1278">
                  <c:v>40550.471678240741</c:v>
                </c:pt>
                <c:pt idx="1279">
                  <c:v>40550.471689814818</c:v>
                </c:pt>
                <c:pt idx="1280">
                  <c:v>40550.471689814818</c:v>
                </c:pt>
                <c:pt idx="1281">
                  <c:v>40550.471689814818</c:v>
                </c:pt>
                <c:pt idx="1282">
                  <c:v>40550.471689814818</c:v>
                </c:pt>
                <c:pt idx="1283">
                  <c:v>40550.471689814818</c:v>
                </c:pt>
                <c:pt idx="1284">
                  <c:v>40550.471689814818</c:v>
                </c:pt>
                <c:pt idx="1285">
                  <c:v>40550.471701388888</c:v>
                </c:pt>
                <c:pt idx="1286">
                  <c:v>40550.471701388888</c:v>
                </c:pt>
                <c:pt idx="1287">
                  <c:v>40550.471701388888</c:v>
                </c:pt>
                <c:pt idx="1288">
                  <c:v>40550.471701388888</c:v>
                </c:pt>
                <c:pt idx="1289">
                  <c:v>40550.471701388888</c:v>
                </c:pt>
                <c:pt idx="1290">
                  <c:v>40550.471701388888</c:v>
                </c:pt>
                <c:pt idx="1291">
                  <c:v>40550.471712962964</c:v>
                </c:pt>
                <c:pt idx="1292">
                  <c:v>40550.471712962964</c:v>
                </c:pt>
                <c:pt idx="1293">
                  <c:v>40550.471712962964</c:v>
                </c:pt>
                <c:pt idx="1294">
                  <c:v>40550.471712962964</c:v>
                </c:pt>
                <c:pt idx="1295">
                  <c:v>40550.471712962964</c:v>
                </c:pt>
                <c:pt idx="1296">
                  <c:v>40550.471712962964</c:v>
                </c:pt>
                <c:pt idx="1297">
                  <c:v>40550.471724537034</c:v>
                </c:pt>
                <c:pt idx="1298">
                  <c:v>40550.471724537034</c:v>
                </c:pt>
                <c:pt idx="1299">
                  <c:v>40550.471724537034</c:v>
                </c:pt>
                <c:pt idx="1300">
                  <c:v>40550.471724537034</c:v>
                </c:pt>
                <c:pt idx="1301">
                  <c:v>40550.471724537034</c:v>
                </c:pt>
                <c:pt idx="1302">
                  <c:v>40550.471724537034</c:v>
                </c:pt>
                <c:pt idx="1303">
                  <c:v>40550.471724537034</c:v>
                </c:pt>
                <c:pt idx="1304">
                  <c:v>40550.471736111111</c:v>
                </c:pt>
                <c:pt idx="1305">
                  <c:v>40550.471736111111</c:v>
                </c:pt>
                <c:pt idx="1306">
                  <c:v>40550.471736111111</c:v>
                </c:pt>
                <c:pt idx="1307">
                  <c:v>40550.471736111111</c:v>
                </c:pt>
                <c:pt idx="1308">
                  <c:v>40550.471736111111</c:v>
                </c:pt>
                <c:pt idx="1309">
                  <c:v>40550.471736111111</c:v>
                </c:pt>
                <c:pt idx="1310">
                  <c:v>40550.471747685187</c:v>
                </c:pt>
                <c:pt idx="1311">
                  <c:v>40550.471747685187</c:v>
                </c:pt>
                <c:pt idx="1312">
                  <c:v>40550.471747685187</c:v>
                </c:pt>
                <c:pt idx="1313">
                  <c:v>40550.471747685187</c:v>
                </c:pt>
                <c:pt idx="1314">
                  <c:v>40550.471747685187</c:v>
                </c:pt>
                <c:pt idx="1315">
                  <c:v>40550.471747685187</c:v>
                </c:pt>
                <c:pt idx="1316">
                  <c:v>40550.471759259257</c:v>
                </c:pt>
                <c:pt idx="1317">
                  <c:v>40550.471759259257</c:v>
                </c:pt>
                <c:pt idx="1318">
                  <c:v>40550.471759259257</c:v>
                </c:pt>
                <c:pt idx="1319">
                  <c:v>40550.471759259257</c:v>
                </c:pt>
                <c:pt idx="1320">
                  <c:v>40550.471759259257</c:v>
                </c:pt>
                <c:pt idx="1321">
                  <c:v>40550.471759259257</c:v>
                </c:pt>
                <c:pt idx="1322">
                  <c:v>40550.471770833334</c:v>
                </c:pt>
                <c:pt idx="1323">
                  <c:v>40550.471770833334</c:v>
                </c:pt>
                <c:pt idx="1324">
                  <c:v>40550.471770833334</c:v>
                </c:pt>
                <c:pt idx="1325">
                  <c:v>40550.471770833334</c:v>
                </c:pt>
                <c:pt idx="1326">
                  <c:v>40550.471770833334</c:v>
                </c:pt>
                <c:pt idx="1327">
                  <c:v>40550.471770833334</c:v>
                </c:pt>
                <c:pt idx="1328">
                  <c:v>40550.471770833334</c:v>
                </c:pt>
                <c:pt idx="1329">
                  <c:v>40550.471782407411</c:v>
                </c:pt>
                <c:pt idx="1330">
                  <c:v>40550.471782407411</c:v>
                </c:pt>
                <c:pt idx="1331">
                  <c:v>40550.471782407411</c:v>
                </c:pt>
                <c:pt idx="1332">
                  <c:v>40550.471782407411</c:v>
                </c:pt>
                <c:pt idx="1333">
                  <c:v>40550.471782407411</c:v>
                </c:pt>
                <c:pt idx="1334">
                  <c:v>40550.471782407411</c:v>
                </c:pt>
                <c:pt idx="1335">
                  <c:v>40550.47179398148</c:v>
                </c:pt>
                <c:pt idx="1336">
                  <c:v>40550.47179398148</c:v>
                </c:pt>
                <c:pt idx="1337">
                  <c:v>40550.47179398148</c:v>
                </c:pt>
                <c:pt idx="1338">
                  <c:v>40550.47179398148</c:v>
                </c:pt>
                <c:pt idx="1339">
                  <c:v>40550.47179398148</c:v>
                </c:pt>
                <c:pt idx="1340">
                  <c:v>40550.47179398148</c:v>
                </c:pt>
                <c:pt idx="1341">
                  <c:v>40550.471805555557</c:v>
                </c:pt>
                <c:pt idx="1342">
                  <c:v>40550.471805555557</c:v>
                </c:pt>
                <c:pt idx="1343">
                  <c:v>40550.471805555557</c:v>
                </c:pt>
                <c:pt idx="1344">
                  <c:v>40550.471805555557</c:v>
                </c:pt>
                <c:pt idx="1345">
                  <c:v>40550.471805555557</c:v>
                </c:pt>
                <c:pt idx="1346">
                  <c:v>40550.471805555557</c:v>
                </c:pt>
                <c:pt idx="1347">
                  <c:v>40550.471817129626</c:v>
                </c:pt>
                <c:pt idx="1348">
                  <c:v>40550.471817129626</c:v>
                </c:pt>
                <c:pt idx="1349">
                  <c:v>40550.471817129626</c:v>
                </c:pt>
                <c:pt idx="1350">
                  <c:v>40550.471817129626</c:v>
                </c:pt>
                <c:pt idx="1351">
                  <c:v>40550.471817129626</c:v>
                </c:pt>
                <c:pt idx="1352">
                  <c:v>40550.471817129626</c:v>
                </c:pt>
                <c:pt idx="1353">
                  <c:v>40550.471828703703</c:v>
                </c:pt>
                <c:pt idx="1354">
                  <c:v>40550.471828703703</c:v>
                </c:pt>
                <c:pt idx="1355">
                  <c:v>40550.471828703703</c:v>
                </c:pt>
                <c:pt idx="1356">
                  <c:v>40550.471828703703</c:v>
                </c:pt>
                <c:pt idx="1357">
                  <c:v>40550.471828703703</c:v>
                </c:pt>
                <c:pt idx="1358">
                  <c:v>40550.471828703703</c:v>
                </c:pt>
                <c:pt idx="1359">
                  <c:v>40550.471828703703</c:v>
                </c:pt>
                <c:pt idx="1360">
                  <c:v>40550.47184027778</c:v>
                </c:pt>
                <c:pt idx="1361">
                  <c:v>40550.47184027778</c:v>
                </c:pt>
                <c:pt idx="1362">
                  <c:v>40550.47184027778</c:v>
                </c:pt>
                <c:pt idx="1363">
                  <c:v>40550.47184027778</c:v>
                </c:pt>
                <c:pt idx="1364">
                  <c:v>40550.47184027778</c:v>
                </c:pt>
                <c:pt idx="1365">
                  <c:v>40550.47184027778</c:v>
                </c:pt>
                <c:pt idx="1366">
                  <c:v>40550.471851851849</c:v>
                </c:pt>
                <c:pt idx="1367">
                  <c:v>40550.471851851849</c:v>
                </c:pt>
                <c:pt idx="1368">
                  <c:v>40550.471851851849</c:v>
                </c:pt>
                <c:pt idx="1369">
                  <c:v>40550.471851851849</c:v>
                </c:pt>
                <c:pt idx="1370">
                  <c:v>40550.471851851849</c:v>
                </c:pt>
                <c:pt idx="1371">
                  <c:v>40550.471851851849</c:v>
                </c:pt>
                <c:pt idx="1372">
                  <c:v>40550.471863425926</c:v>
                </c:pt>
                <c:pt idx="1373">
                  <c:v>40550.471863425926</c:v>
                </c:pt>
                <c:pt idx="1374">
                  <c:v>40550.471863425926</c:v>
                </c:pt>
                <c:pt idx="1375">
                  <c:v>40550.471863425926</c:v>
                </c:pt>
                <c:pt idx="1376">
                  <c:v>40550.471863425926</c:v>
                </c:pt>
                <c:pt idx="1377">
                  <c:v>40550.471863425926</c:v>
                </c:pt>
                <c:pt idx="1378">
                  <c:v>40550.471875000003</c:v>
                </c:pt>
                <c:pt idx="1379">
                  <c:v>40550.471875000003</c:v>
                </c:pt>
                <c:pt idx="1380">
                  <c:v>40550.471875000003</c:v>
                </c:pt>
                <c:pt idx="1381">
                  <c:v>40550.471875000003</c:v>
                </c:pt>
                <c:pt idx="1382">
                  <c:v>40550.471875000003</c:v>
                </c:pt>
                <c:pt idx="1383">
                  <c:v>40550.471875000003</c:v>
                </c:pt>
                <c:pt idx="1384">
                  <c:v>40550.471886574072</c:v>
                </c:pt>
                <c:pt idx="1385">
                  <c:v>40550.471886574072</c:v>
                </c:pt>
                <c:pt idx="1386">
                  <c:v>40550.471886574072</c:v>
                </c:pt>
                <c:pt idx="1387">
                  <c:v>40550.471886574072</c:v>
                </c:pt>
                <c:pt idx="1388">
                  <c:v>40550.471886574072</c:v>
                </c:pt>
                <c:pt idx="1389">
                  <c:v>40550.471886574072</c:v>
                </c:pt>
                <c:pt idx="1390">
                  <c:v>40550.471898148149</c:v>
                </c:pt>
                <c:pt idx="1391">
                  <c:v>40550.471898148149</c:v>
                </c:pt>
                <c:pt idx="1392">
                  <c:v>40550.471898148149</c:v>
                </c:pt>
                <c:pt idx="1393">
                  <c:v>40550.471898148149</c:v>
                </c:pt>
                <c:pt idx="1394">
                  <c:v>40550.471898148149</c:v>
                </c:pt>
                <c:pt idx="1395">
                  <c:v>40550.471898148149</c:v>
                </c:pt>
                <c:pt idx="1396">
                  <c:v>40550.471898148149</c:v>
                </c:pt>
                <c:pt idx="1397">
                  <c:v>40550.471909722219</c:v>
                </c:pt>
                <c:pt idx="1398">
                  <c:v>40550.471909722219</c:v>
                </c:pt>
                <c:pt idx="1399">
                  <c:v>40550.471909722219</c:v>
                </c:pt>
                <c:pt idx="1400">
                  <c:v>40550.471909722219</c:v>
                </c:pt>
                <c:pt idx="1401">
                  <c:v>40550.471909722219</c:v>
                </c:pt>
                <c:pt idx="1402">
                  <c:v>40550.471909722219</c:v>
                </c:pt>
                <c:pt idx="1403">
                  <c:v>40550.471921296295</c:v>
                </c:pt>
                <c:pt idx="1404">
                  <c:v>40550.471921296295</c:v>
                </c:pt>
                <c:pt idx="1405">
                  <c:v>40550.471921296295</c:v>
                </c:pt>
                <c:pt idx="1406">
                  <c:v>40550.471921296295</c:v>
                </c:pt>
                <c:pt idx="1407">
                  <c:v>40550.471921296295</c:v>
                </c:pt>
                <c:pt idx="1408">
                  <c:v>40550.471921296295</c:v>
                </c:pt>
                <c:pt idx="1409">
                  <c:v>40550.471932870372</c:v>
                </c:pt>
                <c:pt idx="1410">
                  <c:v>40550.471932870372</c:v>
                </c:pt>
                <c:pt idx="1411">
                  <c:v>40550.471932870372</c:v>
                </c:pt>
                <c:pt idx="1412">
                  <c:v>40550.471932870372</c:v>
                </c:pt>
                <c:pt idx="1413">
                  <c:v>40550.471932870372</c:v>
                </c:pt>
                <c:pt idx="1414">
                  <c:v>40550.471932870372</c:v>
                </c:pt>
                <c:pt idx="1415">
                  <c:v>40550.471932870372</c:v>
                </c:pt>
                <c:pt idx="1416">
                  <c:v>40550.471944444442</c:v>
                </c:pt>
                <c:pt idx="1417">
                  <c:v>40550.471944444442</c:v>
                </c:pt>
                <c:pt idx="1418">
                  <c:v>40550.471944444442</c:v>
                </c:pt>
                <c:pt idx="1419">
                  <c:v>40550.471944444442</c:v>
                </c:pt>
                <c:pt idx="1420">
                  <c:v>40550.471944444442</c:v>
                </c:pt>
                <c:pt idx="1421">
                  <c:v>40550.471944444442</c:v>
                </c:pt>
                <c:pt idx="1422">
                  <c:v>40550.471956018519</c:v>
                </c:pt>
                <c:pt idx="1423">
                  <c:v>40550.471956018519</c:v>
                </c:pt>
                <c:pt idx="1424">
                  <c:v>40550.471956018519</c:v>
                </c:pt>
                <c:pt idx="1425">
                  <c:v>40550.471956018519</c:v>
                </c:pt>
                <c:pt idx="1426">
                  <c:v>40550.471956018519</c:v>
                </c:pt>
                <c:pt idx="1427">
                  <c:v>40550.471956018519</c:v>
                </c:pt>
                <c:pt idx="1428">
                  <c:v>40550.471967592595</c:v>
                </c:pt>
                <c:pt idx="1429">
                  <c:v>40550.471967592595</c:v>
                </c:pt>
                <c:pt idx="1430">
                  <c:v>40550.471967592595</c:v>
                </c:pt>
                <c:pt idx="1431">
                  <c:v>40550.471967592595</c:v>
                </c:pt>
                <c:pt idx="1432">
                  <c:v>40550.471967592595</c:v>
                </c:pt>
                <c:pt idx="1433">
                  <c:v>40550.471967592595</c:v>
                </c:pt>
                <c:pt idx="1434">
                  <c:v>40550.471979166665</c:v>
                </c:pt>
                <c:pt idx="1435">
                  <c:v>40550.471979166665</c:v>
                </c:pt>
                <c:pt idx="1436">
                  <c:v>40550.471979166665</c:v>
                </c:pt>
                <c:pt idx="1437">
                  <c:v>40550.471979166665</c:v>
                </c:pt>
                <c:pt idx="1438">
                  <c:v>40550.471979166665</c:v>
                </c:pt>
                <c:pt idx="1439">
                  <c:v>40550.471979166665</c:v>
                </c:pt>
                <c:pt idx="1440">
                  <c:v>40550.471979166665</c:v>
                </c:pt>
                <c:pt idx="1441">
                  <c:v>40550.471990740742</c:v>
                </c:pt>
                <c:pt idx="1442">
                  <c:v>40550.471990740742</c:v>
                </c:pt>
                <c:pt idx="1443">
                  <c:v>40550.471990740742</c:v>
                </c:pt>
                <c:pt idx="1444">
                  <c:v>40550.471990740742</c:v>
                </c:pt>
                <c:pt idx="1445">
                  <c:v>40550.471990740742</c:v>
                </c:pt>
                <c:pt idx="1446">
                  <c:v>40550.471990740742</c:v>
                </c:pt>
                <c:pt idx="1447">
                  <c:v>40550.472002314818</c:v>
                </c:pt>
                <c:pt idx="1448">
                  <c:v>40550.472002314818</c:v>
                </c:pt>
                <c:pt idx="1449">
                  <c:v>40550.472002314818</c:v>
                </c:pt>
                <c:pt idx="1450">
                  <c:v>40550.472002314818</c:v>
                </c:pt>
                <c:pt idx="1451">
                  <c:v>40550.472002314818</c:v>
                </c:pt>
                <c:pt idx="1452">
                  <c:v>40550.472002314818</c:v>
                </c:pt>
                <c:pt idx="1453">
                  <c:v>40550.472013888888</c:v>
                </c:pt>
                <c:pt idx="1454">
                  <c:v>40550.472013888888</c:v>
                </c:pt>
                <c:pt idx="1455">
                  <c:v>40550.472013888888</c:v>
                </c:pt>
                <c:pt idx="1456">
                  <c:v>40550.472013888888</c:v>
                </c:pt>
                <c:pt idx="1457">
                  <c:v>40550.472013888888</c:v>
                </c:pt>
                <c:pt idx="1458">
                  <c:v>40550.472013888888</c:v>
                </c:pt>
                <c:pt idx="1459">
                  <c:v>40550.472025462965</c:v>
                </c:pt>
                <c:pt idx="1460">
                  <c:v>40550.472025462965</c:v>
                </c:pt>
                <c:pt idx="1461">
                  <c:v>40550.472025462965</c:v>
                </c:pt>
                <c:pt idx="1462">
                  <c:v>40550.472025462965</c:v>
                </c:pt>
                <c:pt idx="1463">
                  <c:v>40550.472025462965</c:v>
                </c:pt>
                <c:pt idx="1464">
                  <c:v>40550.472025462965</c:v>
                </c:pt>
                <c:pt idx="1465">
                  <c:v>40550.472037037034</c:v>
                </c:pt>
                <c:pt idx="1466">
                  <c:v>40550.472037037034</c:v>
                </c:pt>
                <c:pt idx="1467">
                  <c:v>40550.472037037034</c:v>
                </c:pt>
                <c:pt idx="1468">
                  <c:v>40550.472037037034</c:v>
                </c:pt>
                <c:pt idx="1469">
                  <c:v>40550.472037037034</c:v>
                </c:pt>
                <c:pt idx="1470">
                  <c:v>40550.472037037034</c:v>
                </c:pt>
                <c:pt idx="1471">
                  <c:v>40550.472048611111</c:v>
                </c:pt>
                <c:pt idx="1472">
                  <c:v>40550.472048611111</c:v>
                </c:pt>
                <c:pt idx="1473">
                  <c:v>40550.472048611111</c:v>
                </c:pt>
                <c:pt idx="1474">
                  <c:v>40550.472048611111</c:v>
                </c:pt>
                <c:pt idx="1475">
                  <c:v>40550.472048611111</c:v>
                </c:pt>
                <c:pt idx="1476">
                  <c:v>40550.472048611111</c:v>
                </c:pt>
                <c:pt idx="1477">
                  <c:v>40550.472048611111</c:v>
                </c:pt>
                <c:pt idx="1478">
                  <c:v>40550.472060185188</c:v>
                </c:pt>
                <c:pt idx="1479">
                  <c:v>40550.472060185188</c:v>
                </c:pt>
                <c:pt idx="1480">
                  <c:v>40550.472060185188</c:v>
                </c:pt>
                <c:pt idx="1481">
                  <c:v>40550.472060185188</c:v>
                </c:pt>
                <c:pt idx="1482">
                  <c:v>40550.472060185188</c:v>
                </c:pt>
                <c:pt idx="1483">
                  <c:v>40550.472060185188</c:v>
                </c:pt>
                <c:pt idx="1484">
                  <c:v>40550.472071759257</c:v>
                </c:pt>
                <c:pt idx="1485">
                  <c:v>40550.472071759257</c:v>
                </c:pt>
                <c:pt idx="1486">
                  <c:v>40550.472071759257</c:v>
                </c:pt>
                <c:pt idx="1487">
                  <c:v>40550.472071759257</c:v>
                </c:pt>
                <c:pt idx="1488">
                  <c:v>40550.472071759257</c:v>
                </c:pt>
                <c:pt idx="1489">
                  <c:v>40550.472071759257</c:v>
                </c:pt>
                <c:pt idx="1490">
                  <c:v>40550.472083333334</c:v>
                </c:pt>
                <c:pt idx="1491">
                  <c:v>40550.472083333334</c:v>
                </c:pt>
                <c:pt idx="1492">
                  <c:v>40550.472083333334</c:v>
                </c:pt>
                <c:pt idx="1493">
                  <c:v>40550.472083333334</c:v>
                </c:pt>
                <c:pt idx="1494">
                  <c:v>40550.472083333334</c:v>
                </c:pt>
                <c:pt idx="1495">
                  <c:v>40550.472083333334</c:v>
                </c:pt>
                <c:pt idx="1496">
                  <c:v>40550.472094907411</c:v>
                </c:pt>
                <c:pt idx="1497">
                  <c:v>40550.472094907411</c:v>
                </c:pt>
                <c:pt idx="1498">
                  <c:v>40550.472094907411</c:v>
                </c:pt>
                <c:pt idx="1499">
                  <c:v>40550.472094907411</c:v>
                </c:pt>
                <c:pt idx="1500">
                  <c:v>40550.472094907411</c:v>
                </c:pt>
                <c:pt idx="1501">
                  <c:v>40550.472094907411</c:v>
                </c:pt>
                <c:pt idx="1502">
                  <c:v>40550.47210648148</c:v>
                </c:pt>
                <c:pt idx="1503">
                  <c:v>40550.47210648148</c:v>
                </c:pt>
                <c:pt idx="1504">
                  <c:v>40550.47210648148</c:v>
                </c:pt>
                <c:pt idx="1505">
                  <c:v>40550.47210648148</c:v>
                </c:pt>
                <c:pt idx="1506">
                  <c:v>40550.47210648148</c:v>
                </c:pt>
                <c:pt idx="1507">
                  <c:v>40550.47210648148</c:v>
                </c:pt>
                <c:pt idx="1508">
                  <c:v>40550.47210648148</c:v>
                </c:pt>
                <c:pt idx="1509">
                  <c:v>40550.472118055557</c:v>
                </c:pt>
                <c:pt idx="1510">
                  <c:v>40550.472118055557</c:v>
                </c:pt>
                <c:pt idx="1511">
                  <c:v>40550.472118055557</c:v>
                </c:pt>
                <c:pt idx="1512">
                  <c:v>40550.472118055557</c:v>
                </c:pt>
                <c:pt idx="1513">
                  <c:v>40550.472118055557</c:v>
                </c:pt>
                <c:pt idx="1514">
                  <c:v>40550.472118055557</c:v>
                </c:pt>
                <c:pt idx="1515">
                  <c:v>40550.472129629627</c:v>
                </c:pt>
                <c:pt idx="1516">
                  <c:v>40550.472129629627</c:v>
                </c:pt>
                <c:pt idx="1517">
                  <c:v>40550.472129629627</c:v>
                </c:pt>
                <c:pt idx="1518">
                  <c:v>40550.472129629627</c:v>
                </c:pt>
                <c:pt idx="1519">
                  <c:v>40550.472129629627</c:v>
                </c:pt>
                <c:pt idx="1520">
                  <c:v>40550.472129629627</c:v>
                </c:pt>
                <c:pt idx="1521">
                  <c:v>40550.472141203703</c:v>
                </c:pt>
                <c:pt idx="1522">
                  <c:v>40550.472141203703</c:v>
                </c:pt>
                <c:pt idx="1523">
                  <c:v>40550.472141203703</c:v>
                </c:pt>
                <c:pt idx="1524">
                  <c:v>40550.472141203703</c:v>
                </c:pt>
                <c:pt idx="1525">
                  <c:v>40550.472141203703</c:v>
                </c:pt>
                <c:pt idx="1526">
                  <c:v>40550.472141203703</c:v>
                </c:pt>
                <c:pt idx="1527">
                  <c:v>40550.47215277778</c:v>
                </c:pt>
                <c:pt idx="1528">
                  <c:v>40550.47215277778</c:v>
                </c:pt>
                <c:pt idx="1529">
                  <c:v>40550.47215277778</c:v>
                </c:pt>
                <c:pt idx="1530">
                  <c:v>40550.47215277778</c:v>
                </c:pt>
                <c:pt idx="1531">
                  <c:v>40550.47215277778</c:v>
                </c:pt>
                <c:pt idx="1532">
                  <c:v>40550.47215277778</c:v>
                </c:pt>
                <c:pt idx="1533">
                  <c:v>40550.47216435185</c:v>
                </c:pt>
                <c:pt idx="1534">
                  <c:v>40550.47216435185</c:v>
                </c:pt>
                <c:pt idx="1535">
                  <c:v>40550.47216435185</c:v>
                </c:pt>
                <c:pt idx="1536">
                  <c:v>40550.47216435185</c:v>
                </c:pt>
                <c:pt idx="1537">
                  <c:v>40550.47216435185</c:v>
                </c:pt>
                <c:pt idx="1538">
                  <c:v>40550.47216435185</c:v>
                </c:pt>
                <c:pt idx="1539">
                  <c:v>40550.472175925926</c:v>
                </c:pt>
                <c:pt idx="1540">
                  <c:v>40550.472175925926</c:v>
                </c:pt>
                <c:pt idx="1541">
                  <c:v>40550.472175925926</c:v>
                </c:pt>
                <c:pt idx="1542">
                  <c:v>40550.472175925926</c:v>
                </c:pt>
                <c:pt idx="1543">
                  <c:v>40550.472175925926</c:v>
                </c:pt>
                <c:pt idx="1544">
                  <c:v>40550.472175925926</c:v>
                </c:pt>
                <c:pt idx="1545">
                  <c:v>40550.472175925926</c:v>
                </c:pt>
                <c:pt idx="1546">
                  <c:v>40550.472187500003</c:v>
                </c:pt>
                <c:pt idx="1547">
                  <c:v>40550.472187500003</c:v>
                </c:pt>
                <c:pt idx="1548">
                  <c:v>40550.472187500003</c:v>
                </c:pt>
                <c:pt idx="1549">
                  <c:v>40550.472187500003</c:v>
                </c:pt>
                <c:pt idx="1550">
                  <c:v>40550.472187500003</c:v>
                </c:pt>
                <c:pt idx="1551">
                  <c:v>40550.472187500003</c:v>
                </c:pt>
                <c:pt idx="1552">
                  <c:v>40550.472199074073</c:v>
                </c:pt>
                <c:pt idx="1553">
                  <c:v>40550.472199074073</c:v>
                </c:pt>
                <c:pt idx="1554">
                  <c:v>40550.472199074073</c:v>
                </c:pt>
                <c:pt idx="1555">
                  <c:v>40550.472199074073</c:v>
                </c:pt>
                <c:pt idx="1556">
                  <c:v>40550.472199074073</c:v>
                </c:pt>
                <c:pt idx="1557">
                  <c:v>40550.472199074073</c:v>
                </c:pt>
                <c:pt idx="1558">
                  <c:v>40550.472210648149</c:v>
                </c:pt>
                <c:pt idx="1559">
                  <c:v>40550.472210648149</c:v>
                </c:pt>
                <c:pt idx="1560">
                  <c:v>40550.472210648149</c:v>
                </c:pt>
                <c:pt idx="1561">
                  <c:v>40550.472210648149</c:v>
                </c:pt>
                <c:pt idx="1562">
                  <c:v>40550.472210648149</c:v>
                </c:pt>
                <c:pt idx="1563">
                  <c:v>40550.472210648149</c:v>
                </c:pt>
                <c:pt idx="1564">
                  <c:v>40550.472222222219</c:v>
                </c:pt>
                <c:pt idx="1565">
                  <c:v>40550.472222222219</c:v>
                </c:pt>
                <c:pt idx="1566">
                  <c:v>40550.472222222219</c:v>
                </c:pt>
                <c:pt idx="1567">
                  <c:v>40550.472222222219</c:v>
                </c:pt>
                <c:pt idx="1568">
                  <c:v>40550.472222222219</c:v>
                </c:pt>
                <c:pt idx="1569">
                  <c:v>40550.472222222219</c:v>
                </c:pt>
                <c:pt idx="1570">
                  <c:v>40550.472222222219</c:v>
                </c:pt>
                <c:pt idx="1571">
                  <c:v>40550.472233796296</c:v>
                </c:pt>
                <c:pt idx="1572">
                  <c:v>40550.472233796296</c:v>
                </c:pt>
                <c:pt idx="1573">
                  <c:v>40550.472233796296</c:v>
                </c:pt>
                <c:pt idx="1574">
                  <c:v>40550.472233796296</c:v>
                </c:pt>
                <c:pt idx="1575">
                  <c:v>40550.472233796296</c:v>
                </c:pt>
                <c:pt idx="1576">
                  <c:v>40550.472233796296</c:v>
                </c:pt>
                <c:pt idx="1577">
                  <c:v>40550.472245370373</c:v>
                </c:pt>
                <c:pt idx="1578">
                  <c:v>40550.472245370373</c:v>
                </c:pt>
                <c:pt idx="1579">
                  <c:v>40550.472245370373</c:v>
                </c:pt>
                <c:pt idx="1580">
                  <c:v>40550.472245370373</c:v>
                </c:pt>
                <c:pt idx="1581">
                  <c:v>40550.472245370373</c:v>
                </c:pt>
                <c:pt idx="1582">
                  <c:v>40550.472245370373</c:v>
                </c:pt>
                <c:pt idx="1583">
                  <c:v>40550.472256944442</c:v>
                </c:pt>
                <c:pt idx="1584">
                  <c:v>40550.472256944442</c:v>
                </c:pt>
                <c:pt idx="1585">
                  <c:v>40550.472256944442</c:v>
                </c:pt>
                <c:pt idx="1586">
                  <c:v>40550.472256944442</c:v>
                </c:pt>
                <c:pt idx="1587">
                  <c:v>40550.472256944442</c:v>
                </c:pt>
                <c:pt idx="1588">
                  <c:v>40550.472256944442</c:v>
                </c:pt>
                <c:pt idx="1589">
                  <c:v>40550.472268518519</c:v>
                </c:pt>
                <c:pt idx="1590">
                  <c:v>40550.472268518519</c:v>
                </c:pt>
                <c:pt idx="1591">
                  <c:v>40550.472268518519</c:v>
                </c:pt>
                <c:pt idx="1592">
                  <c:v>40550.472268518519</c:v>
                </c:pt>
                <c:pt idx="1593">
                  <c:v>40550.472268518519</c:v>
                </c:pt>
                <c:pt idx="1594">
                  <c:v>40550.472268518519</c:v>
                </c:pt>
                <c:pt idx="1595">
                  <c:v>40550.472280092596</c:v>
                </c:pt>
                <c:pt idx="1596">
                  <c:v>40550.472280092596</c:v>
                </c:pt>
                <c:pt idx="1597">
                  <c:v>40550.472280092596</c:v>
                </c:pt>
                <c:pt idx="1598">
                  <c:v>40550.472280092596</c:v>
                </c:pt>
                <c:pt idx="1599">
                  <c:v>40550.472280092596</c:v>
                </c:pt>
                <c:pt idx="1600">
                  <c:v>40550.472280092596</c:v>
                </c:pt>
                <c:pt idx="1601">
                  <c:v>40550.472280092596</c:v>
                </c:pt>
                <c:pt idx="1602">
                  <c:v>40550.472291666665</c:v>
                </c:pt>
                <c:pt idx="1603">
                  <c:v>40550.472291666665</c:v>
                </c:pt>
                <c:pt idx="1604">
                  <c:v>40550.472291666665</c:v>
                </c:pt>
                <c:pt idx="1605">
                  <c:v>40550.472291666665</c:v>
                </c:pt>
                <c:pt idx="1606">
                  <c:v>40550.472291666665</c:v>
                </c:pt>
                <c:pt idx="1607">
                  <c:v>40550.472291666665</c:v>
                </c:pt>
                <c:pt idx="1608">
                  <c:v>40550.472303240742</c:v>
                </c:pt>
                <c:pt idx="1609">
                  <c:v>40550.472303240742</c:v>
                </c:pt>
                <c:pt idx="1610">
                  <c:v>40550.472303240742</c:v>
                </c:pt>
                <c:pt idx="1611">
                  <c:v>40550.472303240742</c:v>
                </c:pt>
                <c:pt idx="1612">
                  <c:v>40550.472303240742</c:v>
                </c:pt>
                <c:pt idx="1613">
                  <c:v>40550.472303240742</c:v>
                </c:pt>
                <c:pt idx="1614">
                  <c:v>40550.472314814811</c:v>
                </c:pt>
                <c:pt idx="1615">
                  <c:v>40550.472314814811</c:v>
                </c:pt>
                <c:pt idx="1616">
                  <c:v>40550.472314814811</c:v>
                </c:pt>
                <c:pt idx="1617">
                  <c:v>40550.472314814811</c:v>
                </c:pt>
                <c:pt idx="1618">
                  <c:v>40550.472314814811</c:v>
                </c:pt>
                <c:pt idx="1619">
                  <c:v>40550.472314814811</c:v>
                </c:pt>
                <c:pt idx="1620">
                  <c:v>40550.472326388888</c:v>
                </c:pt>
                <c:pt idx="1621">
                  <c:v>40550.472326388888</c:v>
                </c:pt>
                <c:pt idx="1622">
                  <c:v>40550.472326388888</c:v>
                </c:pt>
                <c:pt idx="1623">
                  <c:v>40550.472326388888</c:v>
                </c:pt>
                <c:pt idx="1624">
                  <c:v>40550.472326388888</c:v>
                </c:pt>
                <c:pt idx="1625">
                  <c:v>40550.472326388888</c:v>
                </c:pt>
                <c:pt idx="1626">
                  <c:v>40550.472337962965</c:v>
                </c:pt>
                <c:pt idx="1627">
                  <c:v>40550.472337962965</c:v>
                </c:pt>
                <c:pt idx="1628">
                  <c:v>40550.472337962965</c:v>
                </c:pt>
                <c:pt idx="1629">
                  <c:v>40550.472337962965</c:v>
                </c:pt>
                <c:pt idx="1630">
                  <c:v>40550.472337962965</c:v>
                </c:pt>
                <c:pt idx="1631">
                  <c:v>40550.472337962965</c:v>
                </c:pt>
                <c:pt idx="1632">
                  <c:v>40550.472337962965</c:v>
                </c:pt>
                <c:pt idx="1633">
                  <c:v>40550.472349537034</c:v>
                </c:pt>
                <c:pt idx="1634">
                  <c:v>40550.472349537034</c:v>
                </c:pt>
                <c:pt idx="1635">
                  <c:v>40550.472349537034</c:v>
                </c:pt>
                <c:pt idx="1636">
                  <c:v>40550.472349537034</c:v>
                </c:pt>
                <c:pt idx="1637">
                  <c:v>40550.472349537034</c:v>
                </c:pt>
                <c:pt idx="1638">
                  <c:v>40550.472349537034</c:v>
                </c:pt>
                <c:pt idx="1639">
                  <c:v>40550.472361111111</c:v>
                </c:pt>
                <c:pt idx="1640">
                  <c:v>40550.472361111111</c:v>
                </c:pt>
                <c:pt idx="1641">
                  <c:v>40550.472361111111</c:v>
                </c:pt>
                <c:pt idx="1642">
                  <c:v>40550.472361111111</c:v>
                </c:pt>
                <c:pt idx="1643">
                  <c:v>40550.472361111111</c:v>
                </c:pt>
                <c:pt idx="1644">
                  <c:v>40550.472361111111</c:v>
                </c:pt>
                <c:pt idx="1645">
                  <c:v>40550.472372685188</c:v>
                </c:pt>
                <c:pt idx="1646">
                  <c:v>40550.472372685188</c:v>
                </c:pt>
                <c:pt idx="1647">
                  <c:v>40550.472372685188</c:v>
                </c:pt>
                <c:pt idx="1648">
                  <c:v>40550.472372685188</c:v>
                </c:pt>
                <c:pt idx="1649">
                  <c:v>40550.472372685188</c:v>
                </c:pt>
                <c:pt idx="1650">
                  <c:v>40550.472372685188</c:v>
                </c:pt>
                <c:pt idx="1651">
                  <c:v>40550.472384259258</c:v>
                </c:pt>
                <c:pt idx="1652">
                  <c:v>40550.472384259258</c:v>
                </c:pt>
                <c:pt idx="1653">
                  <c:v>40550.472384259258</c:v>
                </c:pt>
                <c:pt idx="1654">
                  <c:v>40550.472384259258</c:v>
                </c:pt>
                <c:pt idx="1655">
                  <c:v>40550.472384259258</c:v>
                </c:pt>
                <c:pt idx="1656">
                  <c:v>40550.472384259258</c:v>
                </c:pt>
                <c:pt idx="1657">
                  <c:v>40550.472395833334</c:v>
                </c:pt>
                <c:pt idx="1658">
                  <c:v>40550.472395833334</c:v>
                </c:pt>
                <c:pt idx="1659">
                  <c:v>40550.472395833334</c:v>
                </c:pt>
                <c:pt idx="1660">
                  <c:v>40550.472395833334</c:v>
                </c:pt>
                <c:pt idx="1661">
                  <c:v>40550.472395833334</c:v>
                </c:pt>
                <c:pt idx="1662">
                  <c:v>40550.472395833334</c:v>
                </c:pt>
                <c:pt idx="1663">
                  <c:v>40550.472395833334</c:v>
                </c:pt>
                <c:pt idx="1664">
                  <c:v>40550.472407407404</c:v>
                </c:pt>
                <c:pt idx="1665">
                  <c:v>40550.472407407404</c:v>
                </c:pt>
                <c:pt idx="1666">
                  <c:v>40550.472407407404</c:v>
                </c:pt>
                <c:pt idx="1667">
                  <c:v>40550.472407407404</c:v>
                </c:pt>
                <c:pt idx="1668">
                  <c:v>40550.472407407404</c:v>
                </c:pt>
                <c:pt idx="1669">
                  <c:v>40550.472407407404</c:v>
                </c:pt>
                <c:pt idx="1670">
                  <c:v>40550.472418981481</c:v>
                </c:pt>
                <c:pt idx="1671">
                  <c:v>40550.472418981481</c:v>
                </c:pt>
                <c:pt idx="1672">
                  <c:v>40550.472418981481</c:v>
                </c:pt>
                <c:pt idx="1673">
                  <c:v>40550.472418981481</c:v>
                </c:pt>
                <c:pt idx="1674">
                  <c:v>40550.472418981481</c:v>
                </c:pt>
                <c:pt idx="1675">
                  <c:v>40550.472418981481</c:v>
                </c:pt>
                <c:pt idx="1676">
                  <c:v>40550.472430555557</c:v>
                </c:pt>
                <c:pt idx="1677">
                  <c:v>40550.472430555557</c:v>
                </c:pt>
                <c:pt idx="1678">
                  <c:v>40550.472430555557</c:v>
                </c:pt>
                <c:pt idx="1679">
                  <c:v>40550.472430555557</c:v>
                </c:pt>
                <c:pt idx="1680">
                  <c:v>40550.472430555557</c:v>
                </c:pt>
                <c:pt idx="1681">
                  <c:v>40550.472430555557</c:v>
                </c:pt>
                <c:pt idx="1682">
                  <c:v>40550.472442129627</c:v>
                </c:pt>
                <c:pt idx="1683">
                  <c:v>40550.472442129627</c:v>
                </c:pt>
                <c:pt idx="1684">
                  <c:v>40550.472442129627</c:v>
                </c:pt>
                <c:pt idx="1685">
                  <c:v>40550.472442129627</c:v>
                </c:pt>
                <c:pt idx="1686">
                  <c:v>40550.472442129627</c:v>
                </c:pt>
                <c:pt idx="1687">
                  <c:v>40550.472442129627</c:v>
                </c:pt>
                <c:pt idx="1688">
                  <c:v>40550.472442129627</c:v>
                </c:pt>
                <c:pt idx="1689">
                  <c:v>40550.472453703704</c:v>
                </c:pt>
                <c:pt idx="1690">
                  <c:v>40550.472453703704</c:v>
                </c:pt>
                <c:pt idx="1691">
                  <c:v>40550.472453703704</c:v>
                </c:pt>
                <c:pt idx="1692">
                  <c:v>40550.472453703704</c:v>
                </c:pt>
                <c:pt idx="1693">
                  <c:v>40550.472453703704</c:v>
                </c:pt>
                <c:pt idx="1694">
                  <c:v>40550.472453703704</c:v>
                </c:pt>
                <c:pt idx="1695">
                  <c:v>40550.47246527778</c:v>
                </c:pt>
                <c:pt idx="1696">
                  <c:v>40550.47246527778</c:v>
                </c:pt>
                <c:pt idx="1697">
                  <c:v>40550.47246527778</c:v>
                </c:pt>
                <c:pt idx="1698">
                  <c:v>40550.47246527778</c:v>
                </c:pt>
                <c:pt idx="1699">
                  <c:v>40550.47246527778</c:v>
                </c:pt>
                <c:pt idx="1700">
                  <c:v>40550.47246527778</c:v>
                </c:pt>
                <c:pt idx="1701">
                  <c:v>40550.47247685185</c:v>
                </c:pt>
                <c:pt idx="1702">
                  <c:v>40550.47247685185</c:v>
                </c:pt>
                <c:pt idx="1703">
                  <c:v>40550.47247685185</c:v>
                </c:pt>
                <c:pt idx="1704">
                  <c:v>40550.47247685185</c:v>
                </c:pt>
                <c:pt idx="1705">
                  <c:v>40550.47247685185</c:v>
                </c:pt>
                <c:pt idx="1706">
                  <c:v>40550.47247685185</c:v>
                </c:pt>
                <c:pt idx="1707">
                  <c:v>40550.472488425927</c:v>
                </c:pt>
                <c:pt idx="1708">
                  <c:v>40550.472488425927</c:v>
                </c:pt>
                <c:pt idx="1709">
                  <c:v>40550.472488425927</c:v>
                </c:pt>
                <c:pt idx="1710">
                  <c:v>40550.472488425927</c:v>
                </c:pt>
                <c:pt idx="1711">
                  <c:v>40550.472488425927</c:v>
                </c:pt>
                <c:pt idx="1712">
                  <c:v>40550.472488425927</c:v>
                </c:pt>
                <c:pt idx="1713">
                  <c:v>40550.472500000003</c:v>
                </c:pt>
                <c:pt idx="1714">
                  <c:v>40550.472500000003</c:v>
                </c:pt>
                <c:pt idx="1715">
                  <c:v>40550.472500000003</c:v>
                </c:pt>
                <c:pt idx="1716">
                  <c:v>40550.472500000003</c:v>
                </c:pt>
                <c:pt idx="1717">
                  <c:v>40550.472500000003</c:v>
                </c:pt>
                <c:pt idx="1718">
                  <c:v>40550.472500000003</c:v>
                </c:pt>
                <c:pt idx="1719">
                  <c:v>40550.472500000003</c:v>
                </c:pt>
                <c:pt idx="1720">
                  <c:v>40550.472511574073</c:v>
                </c:pt>
                <c:pt idx="1721">
                  <c:v>40550.472511574073</c:v>
                </c:pt>
                <c:pt idx="1722">
                  <c:v>40550.472511574073</c:v>
                </c:pt>
                <c:pt idx="1723">
                  <c:v>40550.472511574073</c:v>
                </c:pt>
                <c:pt idx="1724">
                  <c:v>40550.472511574073</c:v>
                </c:pt>
                <c:pt idx="1725">
                  <c:v>40550.472511574073</c:v>
                </c:pt>
                <c:pt idx="1726">
                  <c:v>40550.47252314815</c:v>
                </c:pt>
                <c:pt idx="1727">
                  <c:v>40550.47252314815</c:v>
                </c:pt>
                <c:pt idx="1728">
                  <c:v>40550.47252314815</c:v>
                </c:pt>
                <c:pt idx="1729">
                  <c:v>40550.47252314815</c:v>
                </c:pt>
                <c:pt idx="1730">
                  <c:v>40550.47252314815</c:v>
                </c:pt>
                <c:pt idx="1731">
                  <c:v>40550.47252314815</c:v>
                </c:pt>
                <c:pt idx="1732">
                  <c:v>40550.472534722219</c:v>
                </c:pt>
                <c:pt idx="1733">
                  <c:v>40550.472534722219</c:v>
                </c:pt>
                <c:pt idx="1734">
                  <c:v>40550.472534722219</c:v>
                </c:pt>
                <c:pt idx="1735">
                  <c:v>40550.472534722219</c:v>
                </c:pt>
                <c:pt idx="1736">
                  <c:v>40550.472534722219</c:v>
                </c:pt>
                <c:pt idx="1737">
                  <c:v>40550.472534722219</c:v>
                </c:pt>
                <c:pt idx="1738">
                  <c:v>40550.472546296296</c:v>
                </c:pt>
                <c:pt idx="1739">
                  <c:v>40550.472546296296</c:v>
                </c:pt>
                <c:pt idx="1740">
                  <c:v>40550.472546296296</c:v>
                </c:pt>
                <c:pt idx="1741">
                  <c:v>40550.472546296296</c:v>
                </c:pt>
                <c:pt idx="1742">
                  <c:v>40550.472546296296</c:v>
                </c:pt>
                <c:pt idx="1743">
                  <c:v>40550.472546296296</c:v>
                </c:pt>
                <c:pt idx="1744">
                  <c:v>40550.472557870373</c:v>
                </c:pt>
                <c:pt idx="1745">
                  <c:v>40550.472557870373</c:v>
                </c:pt>
                <c:pt idx="1746">
                  <c:v>40550.472557870373</c:v>
                </c:pt>
                <c:pt idx="1747">
                  <c:v>40550.472557870373</c:v>
                </c:pt>
                <c:pt idx="1748">
                  <c:v>40550.472557870373</c:v>
                </c:pt>
                <c:pt idx="1749">
                  <c:v>40550.472557870373</c:v>
                </c:pt>
                <c:pt idx="1750">
                  <c:v>40550.472569444442</c:v>
                </c:pt>
                <c:pt idx="1751">
                  <c:v>40550.472569444442</c:v>
                </c:pt>
                <c:pt idx="1752">
                  <c:v>40550.472569444442</c:v>
                </c:pt>
                <c:pt idx="1753">
                  <c:v>40550.472569444442</c:v>
                </c:pt>
                <c:pt idx="1754">
                  <c:v>40550.472569444442</c:v>
                </c:pt>
                <c:pt idx="1755">
                  <c:v>40550.472569444442</c:v>
                </c:pt>
                <c:pt idx="1756">
                  <c:v>40550.472569444442</c:v>
                </c:pt>
                <c:pt idx="1757">
                  <c:v>40550.472581018519</c:v>
                </c:pt>
                <c:pt idx="1758">
                  <c:v>40550.472581018519</c:v>
                </c:pt>
                <c:pt idx="1759">
                  <c:v>40550.472581018519</c:v>
                </c:pt>
                <c:pt idx="1760">
                  <c:v>40550.472581018519</c:v>
                </c:pt>
                <c:pt idx="1761">
                  <c:v>40550.472581018519</c:v>
                </c:pt>
                <c:pt idx="1762">
                  <c:v>40550.472581018519</c:v>
                </c:pt>
                <c:pt idx="1763">
                  <c:v>40550.472592592596</c:v>
                </c:pt>
                <c:pt idx="1764">
                  <c:v>40550.472592592596</c:v>
                </c:pt>
                <c:pt idx="1765">
                  <c:v>40550.472592592596</c:v>
                </c:pt>
                <c:pt idx="1766">
                  <c:v>40550.472592592596</c:v>
                </c:pt>
                <c:pt idx="1767">
                  <c:v>40550.472592592596</c:v>
                </c:pt>
                <c:pt idx="1768">
                  <c:v>40550.472592592596</c:v>
                </c:pt>
                <c:pt idx="1769">
                  <c:v>40550.472604166665</c:v>
                </c:pt>
                <c:pt idx="1770">
                  <c:v>40550.472604166665</c:v>
                </c:pt>
                <c:pt idx="1771">
                  <c:v>40550.472604166665</c:v>
                </c:pt>
                <c:pt idx="1772">
                  <c:v>40550.472604166665</c:v>
                </c:pt>
                <c:pt idx="1773">
                  <c:v>40550.472604166665</c:v>
                </c:pt>
                <c:pt idx="1774">
                  <c:v>40550.472604166665</c:v>
                </c:pt>
                <c:pt idx="1775">
                  <c:v>40550.472615740742</c:v>
                </c:pt>
                <c:pt idx="1776">
                  <c:v>40550.472615740742</c:v>
                </c:pt>
                <c:pt idx="1777">
                  <c:v>40550.472615740742</c:v>
                </c:pt>
                <c:pt idx="1778">
                  <c:v>40550.472615740742</c:v>
                </c:pt>
                <c:pt idx="1779">
                  <c:v>40550.472615740742</c:v>
                </c:pt>
                <c:pt idx="1780">
                  <c:v>40550.472615740742</c:v>
                </c:pt>
                <c:pt idx="1781">
                  <c:v>40550.472627314812</c:v>
                </c:pt>
                <c:pt idx="1782">
                  <c:v>40550.472627314812</c:v>
                </c:pt>
                <c:pt idx="1783">
                  <c:v>40550.472627314812</c:v>
                </c:pt>
                <c:pt idx="1784">
                  <c:v>40550.472627314812</c:v>
                </c:pt>
                <c:pt idx="1785">
                  <c:v>40550.472627314812</c:v>
                </c:pt>
                <c:pt idx="1786">
                  <c:v>40550.472627314812</c:v>
                </c:pt>
                <c:pt idx="1787">
                  <c:v>40550.472638888888</c:v>
                </c:pt>
                <c:pt idx="1788">
                  <c:v>40550.472638888888</c:v>
                </c:pt>
                <c:pt idx="1789">
                  <c:v>40550.472638888888</c:v>
                </c:pt>
                <c:pt idx="1790">
                  <c:v>40550.472638888888</c:v>
                </c:pt>
                <c:pt idx="1791">
                  <c:v>40550.472638888888</c:v>
                </c:pt>
                <c:pt idx="1792">
                  <c:v>40550.472638888888</c:v>
                </c:pt>
                <c:pt idx="1793">
                  <c:v>40550.472650462965</c:v>
                </c:pt>
                <c:pt idx="1794">
                  <c:v>40550.472650462965</c:v>
                </c:pt>
                <c:pt idx="1795">
                  <c:v>40550.472650462965</c:v>
                </c:pt>
                <c:pt idx="1796">
                  <c:v>40550.472650462965</c:v>
                </c:pt>
                <c:pt idx="1797">
                  <c:v>40550.472650462965</c:v>
                </c:pt>
                <c:pt idx="1798">
                  <c:v>40550.472650462965</c:v>
                </c:pt>
                <c:pt idx="1799">
                  <c:v>40550.472650462965</c:v>
                </c:pt>
                <c:pt idx="1800">
                  <c:v>40550.472662037035</c:v>
                </c:pt>
                <c:pt idx="1801">
                  <c:v>40550.472662037035</c:v>
                </c:pt>
                <c:pt idx="1802">
                  <c:v>40550.472662037035</c:v>
                </c:pt>
                <c:pt idx="1803">
                  <c:v>40550.472662037035</c:v>
                </c:pt>
                <c:pt idx="1804">
                  <c:v>40550.472662037035</c:v>
                </c:pt>
                <c:pt idx="1805">
                  <c:v>40550.472662037035</c:v>
                </c:pt>
                <c:pt idx="1806">
                  <c:v>40550.472673611112</c:v>
                </c:pt>
                <c:pt idx="1807">
                  <c:v>40550.472673611112</c:v>
                </c:pt>
                <c:pt idx="1808">
                  <c:v>40550.472673611112</c:v>
                </c:pt>
                <c:pt idx="1809">
                  <c:v>40550.472673611112</c:v>
                </c:pt>
                <c:pt idx="1810">
                  <c:v>40550.472673611112</c:v>
                </c:pt>
                <c:pt idx="1811">
                  <c:v>40550.472673611112</c:v>
                </c:pt>
                <c:pt idx="1812">
                  <c:v>40550.472685185188</c:v>
                </c:pt>
                <c:pt idx="1813">
                  <c:v>40550.472685185188</c:v>
                </c:pt>
                <c:pt idx="1814">
                  <c:v>40550.472685185188</c:v>
                </c:pt>
                <c:pt idx="1815">
                  <c:v>40550.472685185188</c:v>
                </c:pt>
                <c:pt idx="1816">
                  <c:v>40550.472685185188</c:v>
                </c:pt>
                <c:pt idx="1817">
                  <c:v>40550.472685185188</c:v>
                </c:pt>
                <c:pt idx="1818">
                  <c:v>40550.472696759258</c:v>
                </c:pt>
                <c:pt idx="1819">
                  <c:v>40550.472696759258</c:v>
                </c:pt>
                <c:pt idx="1820">
                  <c:v>40550.472696759258</c:v>
                </c:pt>
                <c:pt idx="1821">
                  <c:v>40550.472696759258</c:v>
                </c:pt>
                <c:pt idx="1822">
                  <c:v>40550.472696759258</c:v>
                </c:pt>
                <c:pt idx="1823">
                  <c:v>40550.472696759258</c:v>
                </c:pt>
                <c:pt idx="1824">
                  <c:v>40550.472696759258</c:v>
                </c:pt>
                <c:pt idx="1825">
                  <c:v>40550.472708333335</c:v>
                </c:pt>
                <c:pt idx="1826">
                  <c:v>40550.472708333335</c:v>
                </c:pt>
                <c:pt idx="1827">
                  <c:v>40550.472708333335</c:v>
                </c:pt>
                <c:pt idx="1828">
                  <c:v>40550.472708333335</c:v>
                </c:pt>
                <c:pt idx="1829">
                  <c:v>40550.472708333335</c:v>
                </c:pt>
                <c:pt idx="1830">
                  <c:v>40550.472708333335</c:v>
                </c:pt>
                <c:pt idx="1831">
                  <c:v>40550.472719907404</c:v>
                </c:pt>
                <c:pt idx="1832">
                  <c:v>40550.472719907404</c:v>
                </c:pt>
                <c:pt idx="1833">
                  <c:v>40550.472719907404</c:v>
                </c:pt>
                <c:pt idx="1834">
                  <c:v>40550.472719907404</c:v>
                </c:pt>
                <c:pt idx="1835">
                  <c:v>40550.472719907404</c:v>
                </c:pt>
                <c:pt idx="1836">
                  <c:v>40550.472719907404</c:v>
                </c:pt>
                <c:pt idx="1837">
                  <c:v>40550.472731481481</c:v>
                </c:pt>
                <c:pt idx="1838">
                  <c:v>40550.472731481481</c:v>
                </c:pt>
                <c:pt idx="1839">
                  <c:v>40550.472731481481</c:v>
                </c:pt>
                <c:pt idx="1840">
                  <c:v>40550.472731481481</c:v>
                </c:pt>
                <c:pt idx="1841">
                  <c:v>40550.472731481481</c:v>
                </c:pt>
                <c:pt idx="1842">
                  <c:v>40550.472731481481</c:v>
                </c:pt>
                <c:pt idx="1843">
                  <c:v>40550.472743055558</c:v>
                </c:pt>
                <c:pt idx="1844">
                  <c:v>40550.472743055558</c:v>
                </c:pt>
                <c:pt idx="1845">
                  <c:v>40550.472743055558</c:v>
                </c:pt>
                <c:pt idx="1846">
                  <c:v>40550.472743055558</c:v>
                </c:pt>
                <c:pt idx="1847">
                  <c:v>40550.472743055558</c:v>
                </c:pt>
                <c:pt idx="1848">
                  <c:v>40550.472743055558</c:v>
                </c:pt>
                <c:pt idx="1849">
                  <c:v>40550.472754629627</c:v>
                </c:pt>
                <c:pt idx="1850">
                  <c:v>40550.472754629627</c:v>
                </c:pt>
                <c:pt idx="1851">
                  <c:v>40550.472754629627</c:v>
                </c:pt>
                <c:pt idx="1852">
                  <c:v>40550.472754629627</c:v>
                </c:pt>
                <c:pt idx="1853">
                  <c:v>40550.472754629627</c:v>
                </c:pt>
                <c:pt idx="1854">
                  <c:v>40550.472754629627</c:v>
                </c:pt>
                <c:pt idx="1855">
                  <c:v>40550.472766203704</c:v>
                </c:pt>
                <c:pt idx="1856">
                  <c:v>40550.472766203704</c:v>
                </c:pt>
                <c:pt idx="1857">
                  <c:v>40550.472766203704</c:v>
                </c:pt>
                <c:pt idx="1858">
                  <c:v>40550.472766203704</c:v>
                </c:pt>
                <c:pt idx="1859">
                  <c:v>40550.472766203704</c:v>
                </c:pt>
                <c:pt idx="1860">
                  <c:v>40550.472766203704</c:v>
                </c:pt>
                <c:pt idx="1861">
                  <c:v>40550.472766203704</c:v>
                </c:pt>
                <c:pt idx="1862">
                  <c:v>40550.472777777781</c:v>
                </c:pt>
                <c:pt idx="1863">
                  <c:v>40550.472777777781</c:v>
                </c:pt>
                <c:pt idx="1864">
                  <c:v>40550.472777777781</c:v>
                </c:pt>
                <c:pt idx="1865">
                  <c:v>40550.472777777781</c:v>
                </c:pt>
                <c:pt idx="1866">
                  <c:v>40550.472777777781</c:v>
                </c:pt>
                <c:pt idx="1867">
                  <c:v>40550.472777777781</c:v>
                </c:pt>
                <c:pt idx="1868">
                  <c:v>40550.47278935185</c:v>
                </c:pt>
                <c:pt idx="1869">
                  <c:v>40550.47278935185</c:v>
                </c:pt>
                <c:pt idx="1870">
                  <c:v>40550.47278935185</c:v>
                </c:pt>
                <c:pt idx="1871">
                  <c:v>40550.47278935185</c:v>
                </c:pt>
                <c:pt idx="1872">
                  <c:v>40550.47278935185</c:v>
                </c:pt>
                <c:pt idx="1873">
                  <c:v>40550.47278935185</c:v>
                </c:pt>
                <c:pt idx="1874">
                  <c:v>40550.472800925927</c:v>
                </c:pt>
                <c:pt idx="1875">
                  <c:v>40550.472800925927</c:v>
                </c:pt>
                <c:pt idx="1876">
                  <c:v>40550.472800925927</c:v>
                </c:pt>
                <c:pt idx="1877">
                  <c:v>40550.472800925927</c:v>
                </c:pt>
                <c:pt idx="1878">
                  <c:v>40550.472800925927</c:v>
                </c:pt>
                <c:pt idx="1879">
                  <c:v>40550.472800925927</c:v>
                </c:pt>
                <c:pt idx="1880">
                  <c:v>40550.472812499997</c:v>
                </c:pt>
                <c:pt idx="1881">
                  <c:v>40550.472812499997</c:v>
                </c:pt>
                <c:pt idx="1882">
                  <c:v>40550.472812499997</c:v>
                </c:pt>
                <c:pt idx="1883">
                  <c:v>40550.472812499997</c:v>
                </c:pt>
                <c:pt idx="1884">
                  <c:v>40550.472812499997</c:v>
                </c:pt>
                <c:pt idx="1885">
                  <c:v>40550.472812499997</c:v>
                </c:pt>
                <c:pt idx="1886">
                  <c:v>40550.472824074073</c:v>
                </c:pt>
                <c:pt idx="1887">
                  <c:v>40550.472824074073</c:v>
                </c:pt>
                <c:pt idx="1888">
                  <c:v>40550.472824074073</c:v>
                </c:pt>
                <c:pt idx="1889">
                  <c:v>40550.472824074073</c:v>
                </c:pt>
                <c:pt idx="1890">
                  <c:v>40550.472824074073</c:v>
                </c:pt>
                <c:pt idx="1891">
                  <c:v>40550.472824074073</c:v>
                </c:pt>
                <c:pt idx="1892">
                  <c:v>40550.47283564815</c:v>
                </c:pt>
                <c:pt idx="1893">
                  <c:v>40550.47283564815</c:v>
                </c:pt>
                <c:pt idx="1894">
                  <c:v>40550.47283564815</c:v>
                </c:pt>
                <c:pt idx="1895">
                  <c:v>40550.47283564815</c:v>
                </c:pt>
                <c:pt idx="1896">
                  <c:v>40550.47283564815</c:v>
                </c:pt>
                <c:pt idx="1897">
                  <c:v>40550.47283564815</c:v>
                </c:pt>
                <c:pt idx="1898">
                  <c:v>40550.47284722222</c:v>
                </c:pt>
                <c:pt idx="1899">
                  <c:v>40550.47284722222</c:v>
                </c:pt>
                <c:pt idx="1900">
                  <c:v>40550.47284722222</c:v>
                </c:pt>
                <c:pt idx="1901">
                  <c:v>40550.47284722222</c:v>
                </c:pt>
                <c:pt idx="1902">
                  <c:v>40550.47284722222</c:v>
                </c:pt>
                <c:pt idx="1903">
                  <c:v>40550.47284722222</c:v>
                </c:pt>
                <c:pt idx="1904">
                  <c:v>40550.472858796296</c:v>
                </c:pt>
                <c:pt idx="1905">
                  <c:v>40550.472858796296</c:v>
                </c:pt>
                <c:pt idx="1906">
                  <c:v>40550.472858796296</c:v>
                </c:pt>
                <c:pt idx="1907">
                  <c:v>40550.472858796296</c:v>
                </c:pt>
                <c:pt idx="1908">
                  <c:v>40550.472858796296</c:v>
                </c:pt>
                <c:pt idx="1909">
                  <c:v>40550.472858796296</c:v>
                </c:pt>
                <c:pt idx="1910">
                  <c:v>40550.472870370373</c:v>
                </c:pt>
                <c:pt idx="1911">
                  <c:v>40550.472870370373</c:v>
                </c:pt>
                <c:pt idx="1912">
                  <c:v>40550.472870370373</c:v>
                </c:pt>
                <c:pt idx="1913">
                  <c:v>40550.472870370373</c:v>
                </c:pt>
                <c:pt idx="1914">
                  <c:v>40550.472870370373</c:v>
                </c:pt>
                <c:pt idx="1915">
                  <c:v>40550.472870370373</c:v>
                </c:pt>
                <c:pt idx="1916">
                  <c:v>40550.472870370373</c:v>
                </c:pt>
                <c:pt idx="1917">
                  <c:v>40550.472881944443</c:v>
                </c:pt>
                <c:pt idx="1918">
                  <c:v>40550.472881944443</c:v>
                </c:pt>
                <c:pt idx="1919">
                  <c:v>40550.472881944443</c:v>
                </c:pt>
                <c:pt idx="1920">
                  <c:v>40550.472881944443</c:v>
                </c:pt>
                <c:pt idx="1921">
                  <c:v>40550.472881944443</c:v>
                </c:pt>
                <c:pt idx="1922">
                  <c:v>40550.472881944443</c:v>
                </c:pt>
                <c:pt idx="1923">
                  <c:v>40550.472893518519</c:v>
                </c:pt>
                <c:pt idx="1924">
                  <c:v>40550.472893518519</c:v>
                </c:pt>
                <c:pt idx="1925">
                  <c:v>40550.472893518519</c:v>
                </c:pt>
                <c:pt idx="1926">
                  <c:v>40550.472893518519</c:v>
                </c:pt>
                <c:pt idx="1927">
                  <c:v>40550.472893518519</c:v>
                </c:pt>
                <c:pt idx="1928">
                  <c:v>40550.472905092596</c:v>
                </c:pt>
                <c:pt idx="1929">
                  <c:v>40550.472905092596</c:v>
                </c:pt>
                <c:pt idx="1930">
                  <c:v>40550.472905092596</c:v>
                </c:pt>
                <c:pt idx="1931">
                  <c:v>40550.472905092596</c:v>
                </c:pt>
                <c:pt idx="1932">
                  <c:v>40550.472905092596</c:v>
                </c:pt>
                <c:pt idx="1933">
                  <c:v>40550.472905092596</c:v>
                </c:pt>
                <c:pt idx="1934">
                  <c:v>40550.472905092596</c:v>
                </c:pt>
                <c:pt idx="1935">
                  <c:v>40550.472916666666</c:v>
                </c:pt>
                <c:pt idx="1936">
                  <c:v>40550.472916666666</c:v>
                </c:pt>
                <c:pt idx="1937">
                  <c:v>40550.472916666666</c:v>
                </c:pt>
                <c:pt idx="1938">
                  <c:v>40550.472916666666</c:v>
                </c:pt>
                <c:pt idx="1939">
                  <c:v>40550.472916666666</c:v>
                </c:pt>
                <c:pt idx="1940">
                  <c:v>40550.472916666666</c:v>
                </c:pt>
                <c:pt idx="1941">
                  <c:v>40550.472928240742</c:v>
                </c:pt>
                <c:pt idx="1942">
                  <c:v>40550.472928240742</c:v>
                </c:pt>
                <c:pt idx="1943">
                  <c:v>40550.472928240742</c:v>
                </c:pt>
                <c:pt idx="1944">
                  <c:v>40550.472928240742</c:v>
                </c:pt>
                <c:pt idx="1945">
                  <c:v>40550.472928240742</c:v>
                </c:pt>
                <c:pt idx="1946">
                  <c:v>40550.472928240742</c:v>
                </c:pt>
                <c:pt idx="1947">
                  <c:v>40550.472939814812</c:v>
                </c:pt>
                <c:pt idx="1948">
                  <c:v>40550.472939814812</c:v>
                </c:pt>
                <c:pt idx="1949">
                  <c:v>40550.472939814812</c:v>
                </c:pt>
                <c:pt idx="1950">
                  <c:v>40550.472939814812</c:v>
                </c:pt>
                <c:pt idx="1951">
                  <c:v>40550.472939814812</c:v>
                </c:pt>
                <c:pt idx="1952">
                  <c:v>40550.472939814812</c:v>
                </c:pt>
                <c:pt idx="1953">
                  <c:v>40550.472951388889</c:v>
                </c:pt>
                <c:pt idx="1954">
                  <c:v>40550.472951388889</c:v>
                </c:pt>
                <c:pt idx="1955">
                  <c:v>40550.472951388889</c:v>
                </c:pt>
                <c:pt idx="1956">
                  <c:v>40550.472951388889</c:v>
                </c:pt>
                <c:pt idx="1957">
                  <c:v>40550.472951388889</c:v>
                </c:pt>
                <c:pt idx="1958">
                  <c:v>40550.472951388889</c:v>
                </c:pt>
                <c:pt idx="1959">
                  <c:v>40550.472962962966</c:v>
                </c:pt>
                <c:pt idx="1960">
                  <c:v>40550.472962962966</c:v>
                </c:pt>
                <c:pt idx="1961">
                  <c:v>40550.472962962966</c:v>
                </c:pt>
                <c:pt idx="1962">
                  <c:v>40550.472962962966</c:v>
                </c:pt>
                <c:pt idx="1963">
                  <c:v>40550.472962962966</c:v>
                </c:pt>
                <c:pt idx="1964">
                  <c:v>40550.472962962966</c:v>
                </c:pt>
                <c:pt idx="1965">
                  <c:v>40550.472962962966</c:v>
                </c:pt>
                <c:pt idx="1966">
                  <c:v>40550.472974537035</c:v>
                </c:pt>
                <c:pt idx="1967">
                  <c:v>40550.472974537035</c:v>
                </c:pt>
                <c:pt idx="1968">
                  <c:v>40550.472974537035</c:v>
                </c:pt>
                <c:pt idx="1969">
                  <c:v>40550.472974537035</c:v>
                </c:pt>
                <c:pt idx="1970">
                  <c:v>40550.472974537035</c:v>
                </c:pt>
                <c:pt idx="1971">
                  <c:v>40550.472974537035</c:v>
                </c:pt>
                <c:pt idx="1972">
                  <c:v>40550.472986111112</c:v>
                </c:pt>
                <c:pt idx="1973">
                  <c:v>40550.473379629628</c:v>
                </c:pt>
                <c:pt idx="1974">
                  <c:v>40550.473379629628</c:v>
                </c:pt>
                <c:pt idx="1975">
                  <c:v>40550.473391203705</c:v>
                </c:pt>
                <c:pt idx="1976">
                  <c:v>40550.473402777781</c:v>
                </c:pt>
                <c:pt idx="1977">
                  <c:v>40550.473414351851</c:v>
                </c:pt>
                <c:pt idx="1978">
                  <c:v>40550.473425925928</c:v>
                </c:pt>
                <c:pt idx="1979">
                  <c:v>40550.473425925928</c:v>
                </c:pt>
                <c:pt idx="1980">
                  <c:v>40550.473437499997</c:v>
                </c:pt>
                <c:pt idx="1981">
                  <c:v>40550.473449074074</c:v>
                </c:pt>
                <c:pt idx="1982">
                  <c:v>40550.473460648151</c:v>
                </c:pt>
                <c:pt idx="1983">
                  <c:v>40550.47347222222</c:v>
                </c:pt>
                <c:pt idx="1984">
                  <c:v>40550.47347222222</c:v>
                </c:pt>
                <c:pt idx="1985">
                  <c:v>40550.473483796297</c:v>
                </c:pt>
                <c:pt idx="1986">
                  <c:v>40550.473495370374</c:v>
                </c:pt>
                <c:pt idx="1987">
                  <c:v>40550.473506944443</c:v>
                </c:pt>
                <c:pt idx="1988">
                  <c:v>40550.47351851852</c:v>
                </c:pt>
                <c:pt idx="1989">
                  <c:v>40550.47351851852</c:v>
                </c:pt>
                <c:pt idx="1990">
                  <c:v>40550.473530092589</c:v>
                </c:pt>
                <c:pt idx="1991">
                  <c:v>40550.473541666666</c:v>
                </c:pt>
                <c:pt idx="1992">
                  <c:v>40550.473553240743</c:v>
                </c:pt>
                <c:pt idx="1993">
                  <c:v>40550.473564814813</c:v>
                </c:pt>
                <c:pt idx="1994">
                  <c:v>40550.473576388889</c:v>
                </c:pt>
                <c:pt idx="1995">
                  <c:v>40550.473576388889</c:v>
                </c:pt>
                <c:pt idx="1996">
                  <c:v>40550.473587962966</c:v>
                </c:pt>
                <c:pt idx="1997">
                  <c:v>40550.473599537036</c:v>
                </c:pt>
                <c:pt idx="1998">
                  <c:v>40550.473611111112</c:v>
                </c:pt>
                <c:pt idx="1999">
                  <c:v>40550.473622685182</c:v>
                </c:pt>
                <c:pt idx="2000">
                  <c:v>40550.473622685182</c:v>
                </c:pt>
                <c:pt idx="2001">
                  <c:v>40550.473634259259</c:v>
                </c:pt>
                <c:pt idx="2002">
                  <c:v>40550.473645833335</c:v>
                </c:pt>
                <c:pt idx="2003">
                  <c:v>40550.473657407405</c:v>
                </c:pt>
                <c:pt idx="2004">
                  <c:v>40550.473668981482</c:v>
                </c:pt>
                <c:pt idx="2005">
                  <c:v>40550.473668981482</c:v>
                </c:pt>
                <c:pt idx="2006">
                  <c:v>40550.473680555559</c:v>
                </c:pt>
                <c:pt idx="2007">
                  <c:v>40550.473692129628</c:v>
                </c:pt>
                <c:pt idx="2008">
                  <c:v>40550.473703703705</c:v>
                </c:pt>
                <c:pt idx="2009">
                  <c:v>40550.473715277774</c:v>
                </c:pt>
                <c:pt idx="2010">
                  <c:v>40550.473715277774</c:v>
                </c:pt>
                <c:pt idx="2011">
                  <c:v>40550.473726851851</c:v>
                </c:pt>
                <c:pt idx="2012">
                  <c:v>40550.473738425928</c:v>
                </c:pt>
                <c:pt idx="2013">
                  <c:v>40550.473749999997</c:v>
                </c:pt>
                <c:pt idx="2014">
                  <c:v>40550.473761574074</c:v>
                </c:pt>
                <c:pt idx="2015">
                  <c:v>40550.473761574074</c:v>
                </c:pt>
                <c:pt idx="2016">
                  <c:v>40550.473773148151</c:v>
                </c:pt>
                <c:pt idx="2017">
                  <c:v>40550.47378472222</c:v>
                </c:pt>
                <c:pt idx="2018">
                  <c:v>40550.473796296297</c:v>
                </c:pt>
                <c:pt idx="2019">
                  <c:v>40550.473807870374</c:v>
                </c:pt>
                <c:pt idx="2020">
                  <c:v>40550.473819444444</c:v>
                </c:pt>
                <c:pt idx="2021">
                  <c:v>40550.473819444444</c:v>
                </c:pt>
                <c:pt idx="2022">
                  <c:v>40550.47383101852</c:v>
                </c:pt>
                <c:pt idx="2023">
                  <c:v>40550.47384259259</c:v>
                </c:pt>
                <c:pt idx="2024">
                  <c:v>40550.473854166667</c:v>
                </c:pt>
                <c:pt idx="2025">
                  <c:v>40550.473865740743</c:v>
                </c:pt>
                <c:pt idx="2026">
                  <c:v>40550.473865740743</c:v>
                </c:pt>
                <c:pt idx="2027">
                  <c:v>40550.473877314813</c:v>
                </c:pt>
                <c:pt idx="2028">
                  <c:v>40550.47388888889</c:v>
                </c:pt>
                <c:pt idx="2029">
                  <c:v>40550.473900462966</c:v>
                </c:pt>
                <c:pt idx="2030">
                  <c:v>40550.473912037036</c:v>
                </c:pt>
                <c:pt idx="2031">
                  <c:v>40550.473912037036</c:v>
                </c:pt>
                <c:pt idx="2032">
                  <c:v>40550.473923611113</c:v>
                </c:pt>
                <c:pt idx="2033">
                  <c:v>40550.473935185182</c:v>
                </c:pt>
                <c:pt idx="2034">
                  <c:v>40550.473946759259</c:v>
                </c:pt>
                <c:pt idx="2035">
                  <c:v>40550.473958333336</c:v>
                </c:pt>
                <c:pt idx="2036">
                  <c:v>40550.473958333336</c:v>
                </c:pt>
                <c:pt idx="2037">
                  <c:v>40550.473969907405</c:v>
                </c:pt>
                <c:pt idx="2038">
                  <c:v>40550.473981481482</c:v>
                </c:pt>
                <c:pt idx="2039">
                  <c:v>40550.473993055559</c:v>
                </c:pt>
                <c:pt idx="2040">
                  <c:v>40550.474004629628</c:v>
                </c:pt>
                <c:pt idx="2041">
                  <c:v>40550.474016203705</c:v>
                </c:pt>
                <c:pt idx="2042">
                  <c:v>40550.474016203705</c:v>
                </c:pt>
                <c:pt idx="2043">
                  <c:v>40550.474027777775</c:v>
                </c:pt>
                <c:pt idx="2044">
                  <c:v>40550.474039351851</c:v>
                </c:pt>
                <c:pt idx="2045">
                  <c:v>40550.474050925928</c:v>
                </c:pt>
                <c:pt idx="2046">
                  <c:v>40550.474062499998</c:v>
                </c:pt>
                <c:pt idx="2047">
                  <c:v>40550.474062499998</c:v>
                </c:pt>
                <c:pt idx="2048">
                  <c:v>40550.474074074074</c:v>
                </c:pt>
                <c:pt idx="2049">
                  <c:v>40550.474085648151</c:v>
                </c:pt>
                <c:pt idx="2050">
                  <c:v>40550.474097222221</c:v>
                </c:pt>
                <c:pt idx="2051">
                  <c:v>40550.474108796298</c:v>
                </c:pt>
                <c:pt idx="2052">
                  <c:v>40550.474108796298</c:v>
                </c:pt>
                <c:pt idx="2053">
                  <c:v>40550.474120370367</c:v>
                </c:pt>
                <c:pt idx="2054">
                  <c:v>40550.474131944444</c:v>
                </c:pt>
                <c:pt idx="2055">
                  <c:v>40550.474143518521</c:v>
                </c:pt>
                <c:pt idx="2056">
                  <c:v>40550.47415509259</c:v>
                </c:pt>
                <c:pt idx="2057">
                  <c:v>40550.47415509259</c:v>
                </c:pt>
                <c:pt idx="2058">
                  <c:v>40550.474166666667</c:v>
                </c:pt>
                <c:pt idx="2059">
                  <c:v>40550.474178240744</c:v>
                </c:pt>
                <c:pt idx="2060">
                  <c:v>40550.474189814813</c:v>
                </c:pt>
                <c:pt idx="2061">
                  <c:v>40550.47420138889</c:v>
                </c:pt>
                <c:pt idx="2062">
                  <c:v>40550.47420138889</c:v>
                </c:pt>
                <c:pt idx="2063">
                  <c:v>40550.474212962959</c:v>
                </c:pt>
                <c:pt idx="2064">
                  <c:v>40550.474224537036</c:v>
                </c:pt>
                <c:pt idx="2065">
                  <c:v>40550.474236111113</c:v>
                </c:pt>
                <c:pt idx="2066">
                  <c:v>40550.474247685182</c:v>
                </c:pt>
                <c:pt idx="2067">
                  <c:v>40550.474259259259</c:v>
                </c:pt>
                <c:pt idx="2068">
                  <c:v>40550.474259259259</c:v>
                </c:pt>
                <c:pt idx="2069">
                  <c:v>40550.474270833336</c:v>
                </c:pt>
                <c:pt idx="2070">
                  <c:v>40550.474282407406</c:v>
                </c:pt>
                <c:pt idx="2071">
                  <c:v>40550.474293981482</c:v>
                </c:pt>
                <c:pt idx="2072">
                  <c:v>40550.474305555559</c:v>
                </c:pt>
                <c:pt idx="2073">
                  <c:v>40550.474305555559</c:v>
                </c:pt>
                <c:pt idx="2074">
                  <c:v>40550.474317129629</c:v>
                </c:pt>
                <c:pt idx="2075">
                  <c:v>40550.474328703705</c:v>
                </c:pt>
                <c:pt idx="2076">
                  <c:v>40550.474340277775</c:v>
                </c:pt>
                <c:pt idx="2077">
                  <c:v>40550.474351851852</c:v>
                </c:pt>
                <c:pt idx="2078">
                  <c:v>40550.474351851852</c:v>
                </c:pt>
                <c:pt idx="2079">
                  <c:v>40550.474363425928</c:v>
                </c:pt>
                <c:pt idx="2080">
                  <c:v>40550.474374999998</c:v>
                </c:pt>
                <c:pt idx="2081">
                  <c:v>40550.474386574075</c:v>
                </c:pt>
                <c:pt idx="2082">
                  <c:v>40550.474398148152</c:v>
                </c:pt>
                <c:pt idx="2083">
                  <c:v>40550.474398148152</c:v>
                </c:pt>
                <c:pt idx="2084">
                  <c:v>40550.474409722221</c:v>
                </c:pt>
                <c:pt idx="2085">
                  <c:v>40550.474421296298</c:v>
                </c:pt>
                <c:pt idx="2086">
                  <c:v>40550.474432870367</c:v>
                </c:pt>
                <c:pt idx="2087">
                  <c:v>40550.474444444444</c:v>
                </c:pt>
                <c:pt idx="2088">
                  <c:v>40550.474456018521</c:v>
                </c:pt>
                <c:pt idx="2089">
                  <c:v>40550.474456018521</c:v>
                </c:pt>
                <c:pt idx="2090">
                  <c:v>40550.47446759259</c:v>
                </c:pt>
                <c:pt idx="2091">
                  <c:v>40550.474479166667</c:v>
                </c:pt>
                <c:pt idx="2092">
                  <c:v>40550.474490740744</c:v>
                </c:pt>
                <c:pt idx="2093">
                  <c:v>40550.474502314813</c:v>
                </c:pt>
                <c:pt idx="2094">
                  <c:v>40550.474502314813</c:v>
                </c:pt>
                <c:pt idx="2095">
                  <c:v>40550.47451388889</c:v>
                </c:pt>
                <c:pt idx="2096">
                  <c:v>40550.47452546296</c:v>
                </c:pt>
                <c:pt idx="2097">
                  <c:v>40550.474537037036</c:v>
                </c:pt>
                <c:pt idx="2098">
                  <c:v>40550.474548611113</c:v>
                </c:pt>
                <c:pt idx="2099">
                  <c:v>40550.474548611113</c:v>
                </c:pt>
                <c:pt idx="2100">
                  <c:v>40550.474560185183</c:v>
                </c:pt>
                <c:pt idx="2101">
                  <c:v>40550.47457175926</c:v>
                </c:pt>
                <c:pt idx="2102">
                  <c:v>40550.474583333336</c:v>
                </c:pt>
                <c:pt idx="2103">
                  <c:v>40550.474594907406</c:v>
                </c:pt>
                <c:pt idx="2104">
                  <c:v>40550.474594907406</c:v>
                </c:pt>
                <c:pt idx="2105">
                  <c:v>40550.474606481483</c:v>
                </c:pt>
                <c:pt idx="2106">
                  <c:v>40550.474618055552</c:v>
                </c:pt>
                <c:pt idx="2107">
                  <c:v>40550.474629629629</c:v>
                </c:pt>
                <c:pt idx="2108">
                  <c:v>40550.474641203706</c:v>
                </c:pt>
                <c:pt idx="2109">
                  <c:v>40550.474641203706</c:v>
                </c:pt>
                <c:pt idx="2110">
                  <c:v>40550.474652777775</c:v>
                </c:pt>
                <c:pt idx="2111">
                  <c:v>40550.474664351852</c:v>
                </c:pt>
                <c:pt idx="2112">
                  <c:v>40550.474675925929</c:v>
                </c:pt>
                <c:pt idx="2113">
                  <c:v>40550.474687499998</c:v>
                </c:pt>
                <c:pt idx="2114">
                  <c:v>40550.474687499998</c:v>
                </c:pt>
                <c:pt idx="2115">
                  <c:v>40550.474699074075</c:v>
                </c:pt>
                <c:pt idx="2116">
                  <c:v>40550.474710648145</c:v>
                </c:pt>
                <c:pt idx="2117">
                  <c:v>40550.474722222221</c:v>
                </c:pt>
                <c:pt idx="2118">
                  <c:v>40550.474733796298</c:v>
                </c:pt>
                <c:pt idx="2119">
                  <c:v>40550.474745370368</c:v>
                </c:pt>
                <c:pt idx="2120">
                  <c:v>40550.474745370368</c:v>
                </c:pt>
                <c:pt idx="2121">
                  <c:v>40550.474756944444</c:v>
                </c:pt>
                <c:pt idx="2122">
                  <c:v>40550.474768518521</c:v>
                </c:pt>
                <c:pt idx="2123">
                  <c:v>40550.474780092591</c:v>
                </c:pt>
                <c:pt idx="2124">
                  <c:v>40550.474791666667</c:v>
                </c:pt>
                <c:pt idx="2125">
                  <c:v>40550.474791666667</c:v>
                </c:pt>
                <c:pt idx="2126">
                  <c:v>40550.474803240744</c:v>
                </c:pt>
                <c:pt idx="2127">
                  <c:v>40550.474814814814</c:v>
                </c:pt>
                <c:pt idx="2128">
                  <c:v>40550.474826388891</c:v>
                </c:pt>
                <c:pt idx="2129">
                  <c:v>40550.47483796296</c:v>
                </c:pt>
                <c:pt idx="2130">
                  <c:v>40550.47483796296</c:v>
                </c:pt>
                <c:pt idx="2131">
                  <c:v>40550.474849537037</c:v>
                </c:pt>
                <c:pt idx="2132">
                  <c:v>40550.474861111114</c:v>
                </c:pt>
                <c:pt idx="2133">
                  <c:v>40550.474872685183</c:v>
                </c:pt>
                <c:pt idx="2134">
                  <c:v>40550.47488425926</c:v>
                </c:pt>
                <c:pt idx="2135">
                  <c:v>40550.474895833337</c:v>
                </c:pt>
                <c:pt idx="2136">
                  <c:v>40550.474895833337</c:v>
                </c:pt>
                <c:pt idx="2137">
                  <c:v>40550.474907407406</c:v>
                </c:pt>
                <c:pt idx="2138">
                  <c:v>40550.474918981483</c:v>
                </c:pt>
                <c:pt idx="2139">
                  <c:v>40550.474930555552</c:v>
                </c:pt>
                <c:pt idx="2140">
                  <c:v>40550.474942129629</c:v>
                </c:pt>
                <c:pt idx="2141">
                  <c:v>40550.474942129629</c:v>
                </c:pt>
                <c:pt idx="2142">
                  <c:v>40550.474953703706</c:v>
                </c:pt>
                <c:pt idx="2143">
                  <c:v>40550.474965277775</c:v>
                </c:pt>
                <c:pt idx="2144">
                  <c:v>40550.474976851852</c:v>
                </c:pt>
                <c:pt idx="2145">
                  <c:v>40550.474988425929</c:v>
                </c:pt>
                <c:pt idx="2146">
                  <c:v>40550.474988425929</c:v>
                </c:pt>
                <c:pt idx="2147">
                  <c:v>40550.474999999999</c:v>
                </c:pt>
                <c:pt idx="2148">
                  <c:v>40550.475011574075</c:v>
                </c:pt>
                <c:pt idx="2149">
                  <c:v>40550.475023148145</c:v>
                </c:pt>
                <c:pt idx="2150">
                  <c:v>40550.475034722222</c:v>
                </c:pt>
                <c:pt idx="2151">
                  <c:v>40550.475034722222</c:v>
                </c:pt>
                <c:pt idx="2152">
                  <c:v>40550.475046296298</c:v>
                </c:pt>
                <c:pt idx="2153">
                  <c:v>40550.475057870368</c:v>
                </c:pt>
                <c:pt idx="2154">
                  <c:v>40550.475069444445</c:v>
                </c:pt>
                <c:pt idx="2155">
                  <c:v>40550.475081018521</c:v>
                </c:pt>
                <c:pt idx="2156">
                  <c:v>40550.475081018521</c:v>
                </c:pt>
                <c:pt idx="2157">
                  <c:v>40550.475092592591</c:v>
                </c:pt>
                <c:pt idx="2158">
                  <c:v>40550.475104166668</c:v>
                </c:pt>
                <c:pt idx="2159">
                  <c:v>40550.475115740737</c:v>
                </c:pt>
                <c:pt idx="2160">
                  <c:v>40550.475127314814</c:v>
                </c:pt>
                <c:pt idx="2161">
                  <c:v>40550.475138888891</c:v>
                </c:pt>
                <c:pt idx="2162">
                  <c:v>40550.475138888891</c:v>
                </c:pt>
                <c:pt idx="2163">
                  <c:v>40550.47515046296</c:v>
                </c:pt>
                <c:pt idx="2164">
                  <c:v>40550.475162037037</c:v>
                </c:pt>
                <c:pt idx="2165">
                  <c:v>40550.475173611114</c:v>
                </c:pt>
                <c:pt idx="2166">
                  <c:v>40550.475185185183</c:v>
                </c:pt>
                <c:pt idx="2167">
                  <c:v>40550.475185185183</c:v>
                </c:pt>
                <c:pt idx="2168">
                  <c:v>40550.47519675926</c:v>
                </c:pt>
                <c:pt idx="2169">
                  <c:v>40550.475208333337</c:v>
                </c:pt>
                <c:pt idx="2170">
                  <c:v>40550.475219907406</c:v>
                </c:pt>
                <c:pt idx="2171">
                  <c:v>40550.475231481483</c:v>
                </c:pt>
                <c:pt idx="2172">
                  <c:v>40550.475231481483</c:v>
                </c:pt>
                <c:pt idx="2173">
                  <c:v>40550.475243055553</c:v>
                </c:pt>
                <c:pt idx="2174">
                  <c:v>40550.475254629629</c:v>
                </c:pt>
                <c:pt idx="2175">
                  <c:v>40550.475266203706</c:v>
                </c:pt>
                <c:pt idx="2176">
                  <c:v>40550.475277777776</c:v>
                </c:pt>
                <c:pt idx="2177">
                  <c:v>40550.475277777776</c:v>
                </c:pt>
                <c:pt idx="2178">
                  <c:v>40550.475289351853</c:v>
                </c:pt>
                <c:pt idx="2179">
                  <c:v>40550.475300925929</c:v>
                </c:pt>
                <c:pt idx="2180">
                  <c:v>40550.475312499999</c:v>
                </c:pt>
                <c:pt idx="2181">
                  <c:v>40550.475324074076</c:v>
                </c:pt>
                <c:pt idx="2182">
                  <c:v>40550.475324074076</c:v>
                </c:pt>
                <c:pt idx="2183">
                  <c:v>40550.475335648145</c:v>
                </c:pt>
                <c:pt idx="2184">
                  <c:v>40550.475347222222</c:v>
                </c:pt>
                <c:pt idx="2185">
                  <c:v>40550.475358796299</c:v>
                </c:pt>
                <c:pt idx="2186">
                  <c:v>40550.475370370368</c:v>
                </c:pt>
                <c:pt idx="2187">
                  <c:v>40550.475370370368</c:v>
                </c:pt>
                <c:pt idx="2188">
                  <c:v>40550.475381944445</c:v>
                </c:pt>
                <c:pt idx="2189">
                  <c:v>40550.475393518522</c:v>
                </c:pt>
                <c:pt idx="2190">
                  <c:v>40550.475405092591</c:v>
                </c:pt>
                <c:pt idx="2191">
                  <c:v>40550.475416666668</c:v>
                </c:pt>
                <c:pt idx="2192">
                  <c:v>40550.475428240738</c:v>
                </c:pt>
                <c:pt idx="2193">
                  <c:v>40550.475428240738</c:v>
                </c:pt>
                <c:pt idx="2194">
                  <c:v>40550.475439814814</c:v>
                </c:pt>
                <c:pt idx="2195">
                  <c:v>40550.475451388891</c:v>
                </c:pt>
                <c:pt idx="2196">
                  <c:v>40550.475462962961</c:v>
                </c:pt>
                <c:pt idx="2197">
                  <c:v>40550.475474537037</c:v>
                </c:pt>
                <c:pt idx="2198">
                  <c:v>40550.475474537037</c:v>
                </c:pt>
                <c:pt idx="2199">
                  <c:v>40550.475486111114</c:v>
                </c:pt>
                <c:pt idx="2200">
                  <c:v>40550.475497685184</c:v>
                </c:pt>
                <c:pt idx="2201">
                  <c:v>40550.47550925926</c:v>
                </c:pt>
                <c:pt idx="2202">
                  <c:v>40550.47552083333</c:v>
                </c:pt>
                <c:pt idx="2203">
                  <c:v>40550.47552083333</c:v>
                </c:pt>
                <c:pt idx="2204">
                  <c:v>40550.475532407407</c:v>
                </c:pt>
                <c:pt idx="2205">
                  <c:v>40550.475543981483</c:v>
                </c:pt>
                <c:pt idx="2206">
                  <c:v>40550.475555555553</c:v>
                </c:pt>
                <c:pt idx="2207">
                  <c:v>40550.47556712963</c:v>
                </c:pt>
                <c:pt idx="2208">
                  <c:v>40550.47556712963</c:v>
                </c:pt>
                <c:pt idx="2209">
                  <c:v>40550.475578703707</c:v>
                </c:pt>
                <c:pt idx="2210">
                  <c:v>40550.475590277776</c:v>
                </c:pt>
                <c:pt idx="2211">
                  <c:v>40550.475601851853</c:v>
                </c:pt>
                <c:pt idx="2212">
                  <c:v>40550.475613425922</c:v>
                </c:pt>
                <c:pt idx="2213">
                  <c:v>40550.475624999999</c:v>
                </c:pt>
                <c:pt idx="2214">
                  <c:v>40550.475624999999</c:v>
                </c:pt>
                <c:pt idx="2215">
                  <c:v>40550.475636574076</c:v>
                </c:pt>
                <c:pt idx="2216">
                  <c:v>40550.475648148145</c:v>
                </c:pt>
                <c:pt idx="2217">
                  <c:v>40550.475659722222</c:v>
                </c:pt>
                <c:pt idx="2218">
                  <c:v>40550.475671296299</c:v>
                </c:pt>
                <c:pt idx="2219">
                  <c:v>40550.475671296299</c:v>
                </c:pt>
                <c:pt idx="2220">
                  <c:v>40550.475682870368</c:v>
                </c:pt>
                <c:pt idx="2221">
                  <c:v>40550.475694444445</c:v>
                </c:pt>
                <c:pt idx="2222">
                  <c:v>40550.475706018522</c:v>
                </c:pt>
                <c:pt idx="2223">
                  <c:v>40550.475717592592</c:v>
                </c:pt>
                <c:pt idx="2224">
                  <c:v>40550.475717592592</c:v>
                </c:pt>
                <c:pt idx="2225">
                  <c:v>40550.475729166668</c:v>
                </c:pt>
                <c:pt idx="2226">
                  <c:v>40550.475740740738</c:v>
                </c:pt>
                <c:pt idx="2227">
                  <c:v>40550.475752314815</c:v>
                </c:pt>
                <c:pt idx="2228">
                  <c:v>40550.475763888891</c:v>
                </c:pt>
                <c:pt idx="2229">
                  <c:v>40550.475763888891</c:v>
                </c:pt>
                <c:pt idx="2230">
                  <c:v>40550.475775462961</c:v>
                </c:pt>
                <c:pt idx="2231">
                  <c:v>40550.475787037038</c:v>
                </c:pt>
                <c:pt idx="2232">
                  <c:v>40550.475798611114</c:v>
                </c:pt>
                <c:pt idx="2233">
                  <c:v>40550.475810185184</c:v>
                </c:pt>
                <c:pt idx="2234">
                  <c:v>40550.475810185184</c:v>
                </c:pt>
                <c:pt idx="2235">
                  <c:v>40550.475821759261</c:v>
                </c:pt>
                <c:pt idx="2236">
                  <c:v>40550.47583333333</c:v>
                </c:pt>
                <c:pt idx="2237">
                  <c:v>40550.475844907407</c:v>
                </c:pt>
                <c:pt idx="2238">
                  <c:v>40550.475856481484</c:v>
                </c:pt>
                <c:pt idx="2239">
                  <c:v>40550.475868055553</c:v>
                </c:pt>
                <c:pt idx="2240">
                  <c:v>40550.475868055553</c:v>
                </c:pt>
                <c:pt idx="2241">
                  <c:v>40550.47587962963</c:v>
                </c:pt>
                <c:pt idx="2242">
                  <c:v>40550.475891203707</c:v>
                </c:pt>
                <c:pt idx="2243">
                  <c:v>40550.475902777776</c:v>
                </c:pt>
                <c:pt idx="2244">
                  <c:v>40550.475914351853</c:v>
                </c:pt>
                <c:pt idx="2245">
                  <c:v>40550.475914351853</c:v>
                </c:pt>
                <c:pt idx="2246">
                  <c:v>40550.475925925923</c:v>
                </c:pt>
                <c:pt idx="2247">
                  <c:v>40550.475937499999</c:v>
                </c:pt>
                <c:pt idx="2248">
                  <c:v>40550.475949074076</c:v>
                </c:pt>
                <c:pt idx="2249">
                  <c:v>40550.475960648146</c:v>
                </c:pt>
                <c:pt idx="2250">
                  <c:v>40550.475960648146</c:v>
                </c:pt>
                <c:pt idx="2251">
                  <c:v>40550.475972222222</c:v>
                </c:pt>
                <c:pt idx="2252">
                  <c:v>40550.475983796299</c:v>
                </c:pt>
                <c:pt idx="2253">
                  <c:v>40550.475995370369</c:v>
                </c:pt>
                <c:pt idx="2254">
                  <c:v>40550.476006944446</c:v>
                </c:pt>
                <c:pt idx="2255">
                  <c:v>40550.476006944446</c:v>
                </c:pt>
                <c:pt idx="2256">
                  <c:v>40550.476018518515</c:v>
                </c:pt>
                <c:pt idx="2257">
                  <c:v>40550.476030092592</c:v>
                </c:pt>
                <c:pt idx="2258">
                  <c:v>40550.476041666669</c:v>
                </c:pt>
                <c:pt idx="2259">
                  <c:v>40550.476053240738</c:v>
                </c:pt>
                <c:pt idx="2260">
                  <c:v>40550.476053240738</c:v>
                </c:pt>
                <c:pt idx="2261">
                  <c:v>40550.476064814815</c:v>
                </c:pt>
                <c:pt idx="2262">
                  <c:v>40550.476076388892</c:v>
                </c:pt>
                <c:pt idx="2263">
                  <c:v>40550.476087962961</c:v>
                </c:pt>
                <c:pt idx="2264">
                  <c:v>40550.476099537038</c:v>
                </c:pt>
                <c:pt idx="2265">
                  <c:v>40550.476099537038</c:v>
                </c:pt>
                <c:pt idx="2266">
                  <c:v>40550.476111111115</c:v>
                </c:pt>
                <c:pt idx="2267">
                  <c:v>40550.476122685184</c:v>
                </c:pt>
                <c:pt idx="2268">
                  <c:v>40550.476134259261</c:v>
                </c:pt>
                <c:pt idx="2269">
                  <c:v>40550.476145833331</c:v>
                </c:pt>
                <c:pt idx="2270">
                  <c:v>40550.476157407407</c:v>
                </c:pt>
                <c:pt idx="2271">
                  <c:v>40550.476157407407</c:v>
                </c:pt>
                <c:pt idx="2272">
                  <c:v>40550.476168981484</c:v>
                </c:pt>
                <c:pt idx="2273">
                  <c:v>40550.476180555554</c:v>
                </c:pt>
                <c:pt idx="2274">
                  <c:v>40550.47619212963</c:v>
                </c:pt>
                <c:pt idx="2275">
                  <c:v>40550.476203703707</c:v>
                </c:pt>
                <c:pt idx="2276">
                  <c:v>40550.476203703707</c:v>
                </c:pt>
                <c:pt idx="2277">
                  <c:v>40550.476215277777</c:v>
                </c:pt>
                <c:pt idx="2278">
                  <c:v>40550.476226851853</c:v>
                </c:pt>
                <c:pt idx="2279">
                  <c:v>40550.476238425923</c:v>
                </c:pt>
                <c:pt idx="2280">
                  <c:v>40550.47625</c:v>
                </c:pt>
                <c:pt idx="2281">
                  <c:v>40550.47625</c:v>
                </c:pt>
                <c:pt idx="2282">
                  <c:v>40550.476261574076</c:v>
                </c:pt>
                <c:pt idx="2283">
                  <c:v>40550.476273148146</c:v>
                </c:pt>
                <c:pt idx="2284">
                  <c:v>40550.476284722223</c:v>
                </c:pt>
                <c:pt idx="2285">
                  <c:v>40550.4762962963</c:v>
                </c:pt>
                <c:pt idx="2286">
                  <c:v>40550.4762962963</c:v>
                </c:pt>
                <c:pt idx="2287">
                  <c:v>40550.476307870369</c:v>
                </c:pt>
                <c:pt idx="2288">
                  <c:v>40550.476319444446</c:v>
                </c:pt>
                <c:pt idx="2289">
                  <c:v>40550.476331018515</c:v>
                </c:pt>
                <c:pt idx="2290">
                  <c:v>40550.476342592592</c:v>
                </c:pt>
                <c:pt idx="2291">
                  <c:v>40550.476354166669</c:v>
                </c:pt>
                <c:pt idx="2292">
                  <c:v>40550.476354166669</c:v>
                </c:pt>
                <c:pt idx="2293">
                  <c:v>40550.476365740738</c:v>
                </c:pt>
                <c:pt idx="2294">
                  <c:v>40550.476377314815</c:v>
                </c:pt>
                <c:pt idx="2295">
                  <c:v>40550.476388888892</c:v>
                </c:pt>
                <c:pt idx="2296">
                  <c:v>40550.476400462961</c:v>
                </c:pt>
                <c:pt idx="2297">
                  <c:v>40550.476400462961</c:v>
                </c:pt>
                <c:pt idx="2298">
                  <c:v>40550.476412037038</c:v>
                </c:pt>
                <c:pt idx="2299">
                  <c:v>40550.476423611108</c:v>
                </c:pt>
                <c:pt idx="2300">
                  <c:v>40550.476435185185</c:v>
                </c:pt>
                <c:pt idx="2301">
                  <c:v>40550.476446759261</c:v>
                </c:pt>
                <c:pt idx="2302">
                  <c:v>40550.476446759261</c:v>
                </c:pt>
                <c:pt idx="2303">
                  <c:v>40550.476458333331</c:v>
                </c:pt>
                <c:pt idx="2304">
                  <c:v>40550.476469907408</c:v>
                </c:pt>
                <c:pt idx="2305">
                  <c:v>40550.476481481484</c:v>
                </c:pt>
                <c:pt idx="2306">
                  <c:v>40550.476921296293</c:v>
                </c:pt>
                <c:pt idx="2307">
                  <c:v>40550.476921296293</c:v>
                </c:pt>
                <c:pt idx="2308">
                  <c:v>40550.476921296293</c:v>
                </c:pt>
                <c:pt idx="2309">
                  <c:v>40550.47693287037</c:v>
                </c:pt>
                <c:pt idx="2310">
                  <c:v>40550.47693287037</c:v>
                </c:pt>
                <c:pt idx="2311">
                  <c:v>40550.47693287037</c:v>
                </c:pt>
                <c:pt idx="2312">
                  <c:v>40550.47693287037</c:v>
                </c:pt>
                <c:pt idx="2313">
                  <c:v>40550.47693287037</c:v>
                </c:pt>
                <c:pt idx="2314">
                  <c:v>40550.47693287037</c:v>
                </c:pt>
                <c:pt idx="2315">
                  <c:v>40550.476944444446</c:v>
                </c:pt>
                <c:pt idx="2316">
                  <c:v>40550.476944444446</c:v>
                </c:pt>
                <c:pt idx="2317">
                  <c:v>40550.476944444446</c:v>
                </c:pt>
                <c:pt idx="2318">
                  <c:v>40550.476944444446</c:v>
                </c:pt>
                <c:pt idx="2319">
                  <c:v>40550.476944444446</c:v>
                </c:pt>
                <c:pt idx="2320">
                  <c:v>40550.476944444446</c:v>
                </c:pt>
                <c:pt idx="2321">
                  <c:v>40550.476956018516</c:v>
                </c:pt>
                <c:pt idx="2322">
                  <c:v>40550.476956018516</c:v>
                </c:pt>
                <c:pt idx="2323">
                  <c:v>40550.476956018516</c:v>
                </c:pt>
                <c:pt idx="2324">
                  <c:v>40550.476956018516</c:v>
                </c:pt>
                <c:pt idx="2325">
                  <c:v>40550.476956018516</c:v>
                </c:pt>
                <c:pt idx="2326">
                  <c:v>40550.476956018516</c:v>
                </c:pt>
                <c:pt idx="2327">
                  <c:v>40550.476967592593</c:v>
                </c:pt>
                <c:pt idx="2328">
                  <c:v>40550.476967592593</c:v>
                </c:pt>
                <c:pt idx="2329">
                  <c:v>40550.476967592593</c:v>
                </c:pt>
                <c:pt idx="2330">
                  <c:v>40550.476967592593</c:v>
                </c:pt>
                <c:pt idx="2331">
                  <c:v>40550.476967592593</c:v>
                </c:pt>
                <c:pt idx="2332">
                  <c:v>40550.476967592593</c:v>
                </c:pt>
                <c:pt idx="2333">
                  <c:v>40550.476979166669</c:v>
                </c:pt>
                <c:pt idx="2334">
                  <c:v>40550.476979166669</c:v>
                </c:pt>
                <c:pt idx="2335">
                  <c:v>40550.476979166669</c:v>
                </c:pt>
                <c:pt idx="2336">
                  <c:v>40550.476979166669</c:v>
                </c:pt>
                <c:pt idx="2337">
                  <c:v>40550.476979166669</c:v>
                </c:pt>
                <c:pt idx="2338">
                  <c:v>40550.476979166669</c:v>
                </c:pt>
                <c:pt idx="2339">
                  <c:v>40550.476990740739</c:v>
                </c:pt>
                <c:pt idx="2340">
                  <c:v>40550.476990740739</c:v>
                </c:pt>
                <c:pt idx="2341">
                  <c:v>40550.476990740739</c:v>
                </c:pt>
                <c:pt idx="2342">
                  <c:v>40550.476990740739</c:v>
                </c:pt>
                <c:pt idx="2343">
                  <c:v>40550.476990740739</c:v>
                </c:pt>
                <c:pt idx="2344">
                  <c:v>40550.476990740739</c:v>
                </c:pt>
                <c:pt idx="2345">
                  <c:v>40550.477002314816</c:v>
                </c:pt>
                <c:pt idx="2346">
                  <c:v>40550.477002314816</c:v>
                </c:pt>
                <c:pt idx="2347">
                  <c:v>40550.477002314816</c:v>
                </c:pt>
                <c:pt idx="2348">
                  <c:v>40550.477002314816</c:v>
                </c:pt>
                <c:pt idx="2349">
                  <c:v>40550.477002314816</c:v>
                </c:pt>
                <c:pt idx="2350">
                  <c:v>40550.477002314816</c:v>
                </c:pt>
                <c:pt idx="2351">
                  <c:v>40550.477013888885</c:v>
                </c:pt>
                <c:pt idx="2352">
                  <c:v>40550.477013888885</c:v>
                </c:pt>
                <c:pt idx="2353">
                  <c:v>40550.477013888885</c:v>
                </c:pt>
                <c:pt idx="2354">
                  <c:v>40550.477013888885</c:v>
                </c:pt>
                <c:pt idx="2355">
                  <c:v>40550.477013888885</c:v>
                </c:pt>
                <c:pt idx="2356">
                  <c:v>40550.477013888885</c:v>
                </c:pt>
                <c:pt idx="2357">
                  <c:v>40550.477025462962</c:v>
                </c:pt>
                <c:pt idx="2358">
                  <c:v>40550.477025462962</c:v>
                </c:pt>
                <c:pt idx="2359">
                  <c:v>40550.477025462962</c:v>
                </c:pt>
                <c:pt idx="2360">
                  <c:v>40550.477025462962</c:v>
                </c:pt>
                <c:pt idx="2361">
                  <c:v>40550.477025462962</c:v>
                </c:pt>
                <c:pt idx="2362">
                  <c:v>40550.477025462962</c:v>
                </c:pt>
                <c:pt idx="2363">
                  <c:v>40550.477037037039</c:v>
                </c:pt>
                <c:pt idx="2364">
                  <c:v>40550.477037037039</c:v>
                </c:pt>
                <c:pt idx="2365">
                  <c:v>40550.477037037039</c:v>
                </c:pt>
                <c:pt idx="2366">
                  <c:v>40550.477037037039</c:v>
                </c:pt>
                <c:pt idx="2367">
                  <c:v>40550.477037037039</c:v>
                </c:pt>
                <c:pt idx="2368">
                  <c:v>40550.477037037039</c:v>
                </c:pt>
                <c:pt idx="2369">
                  <c:v>40550.477048611108</c:v>
                </c:pt>
                <c:pt idx="2370">
                  <c:v>40550.477048611108</c:v>
                </c:pt>
                <c:pt idx="2371">
                  <c:v>40550.477048611108</c:v>
                </c:pt>
                <c:pt idx="2372">
                  <c:v>40550.477048611108</c:v>
                </c:pt>
                <c:pt idx="2373">
                  <c:v>40550.477048611108</c:v>
                </c:pt>
                <c:pt idx="2374">
                  <c:v>40550.477048611108</c:v>
                </c:pt>
                <c:pt idx="2375">
                  <c:v>40550.477048611108</c:v>
                </c:pt>
                <c:pt idx="2376">
                  <c:v>40550.477060185185</c:v>
                </c:pt>
                <c:pt idx="2377">
                  <c:v>40550.477060185185</c:v>
                </c:pt>
                <c:pt idx="2378">
                  <c:v>40550.477060185185</c:v>
                </c:pt>
                <c:pt idx="2379">
                  <c:v>40550.477060185185</c:v>
                </c:pt>
                <c:pt idx="2380">
                  <c:v>40550.477060185185</c:v>
                </c:pt>
                <c:pt idx="2381">
                  <c:v>40550.477060185185</c:v>
                </c:pt>
                <c:pt idx="2382">
                  <c:v>40550.477071759262</c:v>
                </c:pt>
                <c:pt idx="2383">
                  <c:v>40550.477071759262</c:v>
                </c:pt>
                <c:pt idx="2384">
                  <c:v>40550.477071759262</c:v>
                </c:pt>
                <c:pt idx="2385">
                  <c:v>40550.477071759262</c:v>
                </c:pt>
                <c:pt idx="2386">
                  <c:v>40550.477071759262</c:v>
                </c:pt>
                <c:pt idx="2387">
                  <c:v>40550.477071759262</c:v>
                </c:pt>
                <c:pt idx="2388">
                  <c:v>40550.477083333331</c:v>
                </c:pt>
                <c:pt idx="2389">
                  <c:v>40550.477083333331</c:v>
                </c:pt>
                <c:pt idx="2390">
                  <c:v>40550.477083333331</c:v>
                </c:pt>
                <c:pt idx="2391">
                  <c:v>40550.477083333331</c:v>
                </c:pt>
                <c:pt idx="2392">
                  <c:v>40550.477083333331</c:v>
                </c:pt>
                <c:pt idx="2393">
                  <c:v>40550.477083333331</c:v>
                </c:pt>
                <c:pt idx="2394">
                  <c:v>40550.477094907408</c:v>
                </c:pt>
                <c:pt idx="2395">
                  <c:v>40550.477094907408</c:v>
                </c:pt>
                <c:pt idx="2396">
                  <c:v>40550.477094907408</c:v>
                </c:pt>
                <c:pt idx="2397">
                  <c:v>40550.477094907408</c:v>
                </c:pt>
                <c:pt idx="2398">
                  <c:v>40550.477094907408</c:v>
                </c:pt>
                <c:pt idx="2399">
                  <c:v>40550.477094907408</c:v>
                </c:pt>
                <c:pt idx="2400">
                  <c:v>40550.477106481485</c:v>
                </c:pt>
                <c:pt idx="2401">
                  <c:v>40550.477106481485</c:v>
                </c:pt>
                <c:pt idx="2402">
                  <c:v>40550.477106481485</c:v>
                </c:pt>
                <c:pt idx="2403">
                  <c:v>40550.477106481485</c:v>
                </c:pt>
                <c:pt idx="2404">
                  <c:v>40550.477106481485</c:v>
                </c:pt>
                <c:pt idx="2405">
                  <c:v>40550.477106481485</c:v>
                </c:pt>
                <c:pt idx="2406">
                  <c:v>40550.477118055554</c:v>
                </c:pt>
                <c:pt idx="2407">
                  <c:v>40550.477118055554</c:v>
                </c:pt>
                <c:pt idx="2408">
                  <c:v>40550.477118055554</c:v>
                </c:pt>
                <c:pt idx="2409">
                  <c:v>40550.477118055554</c:v>
                </c:pt>
                <c:pt idx="2410">
                  <c:v>40550.477118055554</c:v>
                </c:pt>
                <c:pt idx="2411">
                  <c:v>40550.477118055554</c:v>
                </c:pt>
                <c:pt idx="2412">
                  <c:v>40550.477129629631</c:v>
                </c:pt>
                <c:pt idx="2413">
                  <c:v>40550.477129629631</c:v>
                </c:pt>
                <c:pt idx="2414">
                  <c:v>40550.477129629631</c:v>
                </c:pt>
                <c:pt idx="2415">
                  <c:v>40550.477129629631</c:v>
                </c:pt>
                <c:pt idx="2416">
                  <c:v>40550.477129629631</c:v>
                </c:pt>
                <c:pt idx="2417">
                  <c:v>40550.477129629631</c:v>
                </c:pt>
                <c:pt idx="2418">
                  <c:v>40550.477141203701</c:v>
                </c:pt>
                <c:pt idx="2419">
                  <c:v>40550.477141203701</c:v>
                </c:pt>
                <c:pt idx="2420">
                  <c:v>40550.477141203701</c:v>
                </c:pt>
                <c:pt idx="2421">
                  <c:v>40550.477141203701</c:v>
                </c:pt>
                <c:pt idx="2422">
                  <c:v>40550.477141203701</c:v>
                </c:pt>
                <c:pt idx="2423">
                  <c:v>40550.477141203701</c:v>
                </c:pt>
                <c:pt idx="2424">
                  <c:v>40550.477152777778</c:v>
                </c:pt>
                <c:pt idx="2425">
                  <c:v>40550.477152777778</c:v>
                </c:pt>
                <c:pt idx="2426">
                  <c:v>40550.477152777778</c:v>
                </c:pt>
                <c:pt idx="2427">
                  <c:v>40550.477152777778</c:v>
                </c:pt>
                <c:pt idx="2428">
                  <c:v>40550.477152777778</c:v>
                </c:pt>
                <c:pt idx="2429">
                  <c:v>40550.477152777778</c:v>
                </c:pt>
                <c:pt idx="2430">
                  <c:v>40550.477152777778</c:v>
                </c:pt>
                <c:pt idx="2431">
                  <c:v>40550.477164351854</c:v>
                </c:pt>
                <c:pt idx="2432">
                  <c:v>40550.477164351854</c:v>
                </c:pt>
                <c:pt idx="2433">
                  <c:v>40550.477164351854</c:v>
                </c:pt>
                <c:pt idx="2434">
                  <c:v>40550.477164351854</c:v>
                </c:pt>
                <c:pt idx="2435">
                  <c:v>40550.477164351854</c:v>
                </c:pt>
                <c:pt idx="2436">
                  <c:v>40550.477164351854</c:v>
                </c:pt>
                <c:pt idx="2437">
                  <c:v>40550.477175925924</c:v>
                </c:pt>
                <c:pt idx="2438">
                  <c:v>40550.477175925924</c:v>
                </c:pt>
                <c:pt idx="2439">
                  <c:v>40550.477175925924</c:v>
                </c:pt>
                <c:pt idx="2440">
                  <c:v>40550.477175925924</c:v>
                </c:pt>
                <c:pt idx="2441">
                  <c:v>40550.477175925924</c:v>
                </c:pt>
                <c:pt idx="2442">
                  <c:v>40550.477175925924</c:v>
                </c:pt>
                <c:pt idx="2443">
                  <c:v>40550.477187500001</c:v>
                </c:pt>
                <c:pt idx="2444">
                  <c:v>40550.477187500001</c:v>
                </c:pt>
                <c:pt idx="2445">
                  <c:v>40550.477187500001</c:v>
                </c:pt>
                <c:pt idx="2446">
                  <c:v>40550.477187500001</c:v>
                </c:pt>
                <c:pt idx="2447">
                  <c:v>40550.477187500001</c:v>
                </c:pt>
                <c:pt idx="2448">
                  <c:v>40550.477187500001</c:v>
                </c:pt>
                <c:pt idx="2449">
                  <c:v>40550.477199074077</c:v>
                </c:pt>
                <c:pt idx="2450">
                  <c:v>40550.477199074077</c:v>
                </c:pt>
                <c:pt idx="2451">
                  <c:v>40550.477199074077</c:v>
                </c:pt>
                <c:pt idx="2452">
                  <c:v>40550.477199074077</c:v>
                </c:pt>
                <c:pt idx="2453">
                  <c:v>40550.477199074077</c:v>
                </c:pt>
                <c:pt idx="2454">
                  <c:v>40550.477199074077</c:v>
                </c:pt>
                <c:pt idx="2455">
                  <c:v>40550.477210648147</c:v>
                </c:pt>
                <c:pt idx="2456">
                  <c:v>40550.477210648147</c:v>
                </c:pt>
                <c:pt idx="2457">
                  <c:v>40550.477210648147</c:v>
                </c:pt>
                <c:pt idx="2458">
                  <c:v>40550.477210648147</c:v>
                </c:pt>
                <c:pt idx="2459">
                  <c:v>40550.477210648147</c:v>
                </c:pt>
                <c:pt idx="2460">
                  <c:v>40550.477210648147</c:v>
                </c:pt>
                <c:pt idx="2461">
                  <c:v>40550.477222222224</c:v>
                </c:pt>
                <c:pt idx="2462">
                  <c:v>40550.477222222224</c:v>
                </c:pt>
                <c:pt idx="2463">
                  <c:v>40550.477222222224</c:v>
                </c:pt>
                <c:pt idx="2464">
                  <c:v>40550.477222222224</c:v>
                </c:pt>
                <c:pt idx="2465">
                  <c:v>40550.477222222224</c:v>
                </c:pt>
                <c:pt idx="2466">
                  <c:v>40550.477222222224</c:v>
                </c:pt>
                <c:pt idx="2467">
                  <c:v>40550.477233796293</c:v>
                </c:pt>
                <c:pt idx="2468">
                  <c:v>40550.477233796293</c:v>
                </c:pt>
                <c:pt idx="2469">
                  <c:v>40550.477233796293</c:v>
                </c:pt>
                <c:pt idx="2470">
                  <c:v>40550.477233796293</c:v>
                </c:pt>
                <c:pt idx="2471">
                  <c:v>40550.477233796293</c:v>
                </c:pt>
                <c:pt idx="2472">
                  <c:v>40550.477233796293</c:v>
                </c:pt>
                <c:pt idx="2473">
                  <c:v>40550.477233796293</c:v>
                </c:pt>
                <c:pt idx="2474">
                  <c:v>40550.47724537037</c:v>
                </c:pt>
                <c:pt idx="2475">
                  <c:v>40550.47724537037</c:v>
                </c:pt>
                <c:pt idx="2476">
                  <c:v>40550.47724537037</c:v>
                </c:pt>
                <c:pt idx="2477">
                  <c:v>40550.47724537037</c:v>
                </c:pt>
                <c:pt idx="2478">
                  <c:v>40550.47724537037</c:v>
                </c:pt>
                <c:pt idx="2479">
                  <c:v>40550.47724537037</c:v>
                </c:pt>
                <c:pt idx="2480">
                  <c:v>40550.477256944447</c:v>
                </c:pt>
                <c:pt idx="2481">
                  <c:v>40550.477256944447</c:v>
                </c:pt>
                <c:pt idx="2482">
                  <c:v>40550.477256944447</c:v>
                </c:pt>
                <c:pt idx="2483">
                  <c:v>40550.477256944447</c:v>
                </c:pt>
                <c:pt idx="2484">
                  <c:v>40550.477256944447</c:v>
                </c:pt>
                <c:pt idx="2485">
                  <c:v>40550.477256944447</c:v>
                </c:pt>
                <c:pt idx="2486">
                  <c:v>40550.477268518516</c:v>
                </c:pt>
                <c:pt idx="2487">
                  <c:v>40550.477268518516</c:v>
                </c:pt>
                <c:pt idx="2488">
                  <c:v>40550.477268518516</c:v>
                </c:pt>
                <c:pt idx="2489">
                  <c:v>40550.477268518516</c:v>
                </c:pt>
                <c:pt idx="2490">
                  <c:v>40550.477268518516</c:v>
                </c:pt>
                <c:pt idx="2491">
                  <c:v>40550.477268518516</c:v>
                </c:pt>
                <c:pt idx="2492">
                  <c:v>40550.477280092593</c:v>
                </c:pt>
                <c:pt idx="2493">
                  <c:v>40550.477280092593</c:v>
                </c:pt>
                <c:pt idx="2494">
                  <c:v>40550.477280092593</c:v>
                </c:pt>
                <c:pt idx="2495">
                  <c:v>40550.477280092593</c:v>
                </c:pt>
                <c:pt idx="2496">
                  <c:v>40550.477280092593</c:v>
                </c:pt>
                <c:pt idx="2497">
                  <c:v>40550.477280092593</c:v>
                </c:pt>
                <c:pt idx="2498">
                  <c:v>40550.477280092593</c:v>
                </c:pt>
                <c:pt idx="2499">
                  <c:v>40550.47729166667</c:v>
                </c:pt>
                <c:pt idx="2500">
                  <c:v>40550.47729166667</c:v>
                </c:pt>
                <c:pt idx="2501">
                  <c:v>40550.47729166667</c:v>
                </c:pt>
                <c:pt idx="2502">
                  <c:v>40550.47729166667</c:v>
                </c:pt>
                <c:pt idx="2503">
                  <c:v>40550.47729166667</c:v>
                </c:pt>
                <c:pt idx="2504">
                  <c:v>40550.47729166667</c:v>
                </c:pt>
                <c:pt idx="2505">
                  <c:v>40550.477303240739</c:v>
                </c:pt>
                <c:pt idx="2506">
                  <c:v>40550.477303240739</c:v>
                </c:pt>
                <c:pt idx="2507">
                  <c:v>40550.477303240739</c:v>
                </c:pt>
                <c:pt idx="2508">
                  <c:v>40550.477303240739</c:v>
                </c:pt>
                <c:pt idx="2509">
                  <c:v>40550.477303240739</c:v>
                </c:pt>
                <c:pt idx="2510">
                  <c:v>40550.477303240739</c:v>
                </c:pt>
                <c:pt idx="2511">
                  <c:v>40550.477314814816</c:v>
                </c:pt>
                <c:pt idx="2512">
                  <c:v>40550.477314814816</c:v>
                </c:pt>
                <c:pt idx="2513">
                  <c:v>40550.477314814816</c:v>
                </c:pt>
                <c:pt idx="2514">
                  <c:v>40550.477314814816</c:v>
                </c:pt>
                <c:pt idx="2515">
                  <c:v>40550.477314814816</c:v>
                </c:pt>
                <c:pt idx="2516">
                  <c:v>40550.477314814816</c:v>
                </c:pt>
                <c:pt idx="2517">
                  <c:v>40550.477326388886</c:v>
                </c:pt>
                <c:pt idx="2518">
                  <c:v>40550.477326388886</c:v>
                </c:pt>
                <c:pt idx="2519">
                  <c:v>40550.477326388886</c:v>
                </c:pt>
                <c:pt idx="2520">
                  <c:v>40550.477326388886</c:v>
                </c:pt>
                <c:pt idx="2521">
                  <c:v>40550.477326388886</c:v>
                </c:pt>
                <c:pt idx="2522">
                  <c:v>40550.477326388886</c:v>
                </c:pt>
                <c:pt idx="2523">
                  <c:v>40550.477337962962</c:v>
                </c:pt>
                <c:pt idx="2524">
                  <c:v>40550.477337962962</c:v>
                </c:pt>
                <c:pt idx="2525">
                  <c:v>40550.477337962962</c:v>
                </c:pt>
                <c:pt idx="2526">
                  <c:v>40550.477337962962</c:v>
                </c:pt>
                <c:pt idx="2527">
                  <c:v>40550.477337962962</c:v>
                </c:pt>
                <c:pt idx="2528">
                  <c:v>40550.477337962962</c:v>
                </c:pt>
                <c:pt idx="2529">
                  <c:v>40550.477349537039</c:v>
                </c:pt>
                <c:pt idx="2530">
                  <c:v>40550.477349537039</c:v>
                </c:pt>
                <c:pt idx="2531">
                  <c:v>40550.477349537039</c:v>
                </c:pt>
                <c:pt idx="2532">
                  <c:v>40550.477349537039</c:v>
                </c:pt>
                <c:pt idx="2533">
                  <c:v>40550.477349537039</c:v>
                </c:pt>
                <c:pt idx="2534">
                  <c:v>40550.477349537039</c:v>
                </c:pt>
                <c:pt idx="2535">
                  <c:v>40550.477361111109</c:v>
                </c:pt>
                <c:pt idx="2536">
                  <c:v>40550.477361111109</c:v>
                </c:pt>
                <c:pt idx="2537">
                  <c:v>40550.477361111109</c:v>
                </c:pt>
                <c:pt idx="2538">
                  <c:v>40550.477361111109</c:v>
                </c:pt>
                <c:pt idx="2539">
                  <c:v>40550.477361111109</c:v>
                </c:pt>
                <c:pt idx="2540">
                  <c:v>40550.477361111109</c:v>
                </c:pt>
                <c:pt idx="2541">
                  <c:v>40550.477372685185</c:v>
                </c:pt>
                <c:pt idx="2542">
                  <c:v>40550.477372685185</c:v>
                </c:pt>
                <c:pt idx="2543">
                  <c:v>40550.477372685185</c:v>
                </c:pt>
                <c:pt idx="2544">
                  <c:v>40550.477372685185</c:v>
                </c:pt>
                <c:pt idx="2545">
                  <c:v>40550.477372685185</c:v>
                </c:pt>
                <c:pt idx="2546">
                  <c:v>40550.477372685185</c:v>
                </c:pt>
                <c:pt idx="2547">
                  <c:v>40550.477384259262</c:v>
                </c:pt>
                <c:pt idx="2548">
                  <c:v>40550.477384259262</c:v>
                </c:pt>
                <c:pt idx="2549">
                  <c:v>40550.477384259262</c:v>
                </c:pt>
                <c:pt idx="2550">
                  <c:v>40550.477384259262</c:v>
                </c:pt>
                <c:pt idx="2551">
                  <c:v>40550.477384259262</c:v>
                </c:pt>
                <c:pt idx="2552">
                  <c:v>40550.477384259262</c:v>
                </c:pt>
                <c:pt idx="2553">
                  <c:v>40550.477384259262</c:v>
                </c:pt>
                <c:pt idx="2554">
                  <c:v>40550.477395833332</c:v>
                </c:pt>
                <c:pt idx="2555">
                  <c:v>40550.477395833332</c:v>
                </c:pt>
                <c:pt idx="2556">
                  <c:v>40550.477395833332</c:v>
                </c:pt>
                <c:pt idx="2557">
                  <c:v>40550.477395833332</c:v>
                </c:pt>
                <c:pt idx="2558">
                  <c:v>40550.477395833332</c:v>
                </c:pt>
                <c:pt idx="2559">
                  <c:v>40550.477395833332</c:v>
                </c:pt>
                <c:pt idx="2560">
                  <c:v>40550.477407407408</c:v>
                </c:pt>
                <c:pt idx="2561">
                  <c:v>40550.477407407408</c:v>
                </c:pt>
                <c:pt idx="2562">
                  <c:v>40550.477407407408</c:v>
                </c:pt>
                <c:pt idx="2563">
                  <c:v>40550.477407407408</c:v>
                </c:pt>
                <c:pt idx="2564">
                  <c:v>40550.477407407408</c:v>
                </c:pt>
                <c:pt idx="2565">
                  <c:v>40550.477407407408</c:v>
                </c:pt>
                <c:pt idx="2566">
                  <c:v>40550.477418981478</c:v>
                </c:pt>
                <c:pt idx="2567">
                  <c:v>40550.477418981478</c:v>
                </c:pt>
                <c:pt idx="2568">
                  <c:v>40550.477418981478</c:v>
                </c:pt>
                <c:pt idx="2569">
                  <c:v>40550.477418981478</c:v>
                </c:pt>
                <c:pt idx="2570">
                  <c:v>40550.477418981478</c:v>
                </c:pt>
                <c:pt idx="2571">
                  <c:v>40550.477418981478</c:v>
                </c:pt>
                <c:pt idx="2572">
                  <c:v>40550.477430555555</c:v>
                </c:pt>
                <c:pt idx="2573">
                  <c:v>40550.477430555555</c:v>
                </c:pt>
                <c:pt idx="2574">
                  <c:v>40550.477430555555</c:v>
                </c:pt>
                <c:pt idx="2575">
                  <c:v>40550.477430555555</c:v>
                </c:pt>
                <c:pt idx="2576">
                  <c:v>40550.477430555555</c:v>
                </c:pt>
                <c:pt idx="2577">
                  <c:v>40550.477430555555</c:v>
                </c:pt>
                <c:pt idx="2578">
                  <c:v>40550.477442129632</c:v>
                </c:pt>
                <c:pt idx="2579">
                  <c:v>40550.477442129632</c:v>
                </c:pt>
                <c:pt idx="2580">
                  <c:v>40550.477442129632</c:v>
                </c:pt>
                <c:pt idx="2581">
                  <c:v>40550.477442129632</c:v>
                </c:pt>
                <c:pt idx="2582">
                  <c:v>40550.477442129632</c:v>
                </c:pt>
                <c:pt idx="2583">
                  <c:v>40550.477442129632</c:v>
                </c:pt>
                <c:pt idx="2584">
                  <c:v>40550.477453703701</c:v>
                </c:pt>
                <c:pt idx="2585">
                  <c:v>40550.477453703701</c:v>
                </c:pt>
                <c:pt idx="2586">
                  <c:v>40550.477453703701</c:v>
                </c:pt>
                <c:pt idx="2587">
                  <c:v>40550.477453703701</c:v>
                </c:pt>
                <c:pt idx="2588">
                  <c:v>40550.477453703701</c:v>
                </c:pt>
                <c:pt idx="2589">
                  <c:v>40550.477453703701</c:v>
                </c:pt>
                <c:pt idx="2590">
                  <c:v>40550.477465277778</c:v>
                </c:pt>
                <c:pt idx="2591">
                  <c:v>40550.477465277778</c:v>
                </c:pt>
                <c:pt idx="2592">
                  <c:v>40550.477465277778</c:v>
                </c:pt>
                <c:pt idx="2593">
                  <c:v>40550.477465277778</c:v>
                </c:pt>
                <c:pt idx="2594">
                  <c:v>40550.477465277778</c:v>
                </c:pt>
                <c:pt idx="2595">
                  <c:v>40550.477465277778</c:v>
                </c:pt>
                <c:pt idx="2596">
                  <c:v>40550.477465277778</c:v>
                </c:pt>
                <c:pt idx="2597">
                  <c:v>40550.477476851855</c:v>
                </c:pt>
                <c:pt idx="2598">
                  <c:v>40550.477476851855</c:v>
                </c:pt>
                <c:pt idx="2599">
                  <c:v>40550.477476851855</c:v>
                </c:pt>
                <c:pt idx="2600">
                  <c:v>40550.477476851855</c:v>
                </c:pt>
                <c:pt idx="2601">
                  <c:v>40550.477476851855</c:v>
                </c:pt>
                <c:pt idx="2602">
                  <c:v>40550.477476851855</c:v>
                </c:pt>
                <c:pt idx="2603">
                  <c:v>40550.477488425924</c:v>
                </c:pt>
                <c:pt idx="2604">
                  <c:v>40550.477488425924</c:v>
                </c:pt>
                <c:pt idx="2605">
                  <c:v>40550.477488425924</c:v>
                </c:pt>
                <c:pt idx="2606">
                  <c:v>40550.477488425924</c:v>
                </c:pt>
                <c:pt idx="2607">
                  <c:v>40550.477488425924</c:v>
                </c:pt>
                <c:pt idx="2608">
                  <c:v>40550.477488425924</c:v>
                </c:pt>
                <c:pt idx="2609">
                  <c:v>40550.477500000001</c:v>
                </c:pt>
                <c:pt idx="2610">
                  <c:v>40550.477500000001</c:v>
                </c:pt>
                <c:pt idx="2611">
                  <c:v>40550.477500000001</c:v>
                </c:pt>
                <c:pt idx="2612">
                  <c:v>40550.477500000001</c:v>
                </c:pt>
                <c:pt idx="2613">
                  <c:v>40550.477500000001</c:v>
                </c:pt>
                <c:pt idx="2614">
                  <c:v>40550.477500000001</c:v>
                </c:pt>
                <c:pt idx="2615">
                  <c:v>40550.477511574078</c:v>
                </c:pt>
                <c:pt idx="2616">
                  <c:v>40550.477511574078</c:v>
                </c:pt>
                <c:pt idx="2617">
                  <c:v>40550.477511574078</c:v>
                </c:pt>
                <c:pt idx="2618">
                  <c:v>40550.477511574078</c:v>
                </c:pt>
                <c:pt idx="2619">
                  <c:v>40550.477511574078</c:v>
                </c:pt>
                <c:pt idx="2620">
                  <c:v>40550.477511574078</c:v>
                </c:pt>
                <c:pt idx="2621">
                  <c:v>40550.477523148147</c:v>
                </c:pt>
                <c:pt idx="2622">
                  <c:v>40550.477523148147</c:v>
                </c:pt>
                <c:pt idx="2623">
                  <c:v>40550.477523148147</c:v>
                </c:pt>
                <c:pt idx="2624">
                  <c:v>40550.477523148147</c:v>
                </c:pt>
                <c:pt idx="2625">
                  <c:v>40550.477523148147</c:v>
                </c:pt>
                <c:pt idx="2626">
                  <c:v>40550.477523148147</c:v>
                </c:pt>
                <c:pt idx="2627">
                  <c:v>40550.477534722224</c:v>
                </c:pt>
                <c:pt idx="2628">
                  <c:v>40550.477534722224</c:v>
                </c:pt>
                <c:pt idx="2629">
                  <c:v>40550.477534722224</c:v>
                </c:pt>
                <c:pt idx="2630">
                  <c:v>40550.477534722224</c:v>
                </c:pt>
                <c:pt idx="2631">
                  <c:v>40550.477534722224</c:v>
                </c:pt>
                <c:pt idx="2632">
                  <c:v>40550.477534722224</c:v>
                </c:pt>
                <c:pt idx="2633">
                  <c:v>40550.477534722224</c:v>
                </c:pt>
                <c:pt idx="2634">
                  <c:v>40550.477546296293</c:v>
                </c:pt>
                <c:pt idx="2635">
                  <c:v>40550.477546296293</c:v>
                </c:pt>
                <c:pt idx="2636">
                  <c:v>40550.477546296293</c:v>
                </c:pt>
                <c:pt idx="2637">
                  <c:v>40550.477546296293</c:v>
                </c:pt>
                <c:pt idx="2638">
                  <c:v>40550.477546296293</c:v>
                </c:pt>
                <c:pt idx="2639">
                  <c:v>40550.477546296293</c:v>
                </c:pt>
                <c:pt idx="2640">
                  <c:v>40550.47755787037</c:v>
                </c:pt>
                <c:pt idx="2641">
                  <c:v>40550.47755787037</c:v>
                </c:pt>
                <c:pt idx="2642">
                  <c:v>40550.47755787037</c:v>
                </c:pt>
                <c:pt idx="2643">
                  <c:v>40550.47755787037</c:v>
                </c:pt>
                <c:pt idx="2644">
                  <c:v>40550.47755787037</c:v>
                </c:pt>
                <c:pt idx="2645">
                  <c:v>40550.47755787037</c:v>
                </c:pt>
                <c:pt idx="2646">
                  <c:v>40550.477569444447</c:v>
                </c:pt>
                <c:pt idx="2647">
                  <c:v>40550.477569444447</c:v>
                </c:pt>
                <c:pt idx="2648">
                  <c:v>40550.477569444447</c:v>
                </c:pt>
                <c:pt idx="2649">
                  <c:v>40550.477569444447</c:v>
                </c:pt>
                <c:pt idx="2650">
                  <c:v>40550.477569444447</c:v>
                </c:pt>
                <c:pt idx="2651">
                  <c:v>40550.477569444447</c:v>
                </c:pt>
                <c:pt idx="2652">
                  <c:v>40550.477581018517</c:v>
                </c:pt>
                <c:pt idx="2653">
                  <c:v>40550.477581018517</c:v>
                </c:pt>
                <c:pt idx="2654">
                  <c:v>40550.477581018517</c:v>
                </c:pt>
                <c:pt idx="2655">
                  <c:v>40550.477581018517</c:v>
                </c:pt>
                <c:pt idx="2656">
                  <c:v>40550.477581018517</c:v>
                </c:pt>
                <c:pt idx="2657">
                  <c:v>40550.477581018517</c:v>
                </c:pt>
                <c:pt idx="2658">
                  <c:v>40550.477592592593</c:v>
                </c:pt>
                <c:pt idx="2659">
                  <c:v>40550.477592592593</c:v>
                </c:pt>
                <c:pt idx="2660">
                  <c:v>40550.477592592593</c:v>
                </c:pt>
                <c:pt idx="2661">
                  <c:v>40550.477592592593</c:v>
                </c:pt>
                <c:pt idx="2662">
                  <c:v>40550.477592592593</c:v>
                </c:pt>
                <c:pt idx="2663">
                  <c:v>40550.477592592593</c:v>
                </c:pt>
                <c:pt idx="2664">
                  <c:v>40550.47760416667</c:v>
                </c:pt>
                <c:pt idx="2665">
                  <c:v>40550.47760416667</c:v>
                </c:pt>
                <c:pt idx="2666">
                  <c:v>40550.47760416667</c:v>
                </c:pt>
                <c:pt idx="2667">
                  <c:v>40550.47760416667</c:v>
                </c:pt>
                <c:pt idx="2668">
                  <c:v>40550.47760416667</c:v>
                </c:pt>
                <c:pt idx="2669">
                  <c:v>40550.47760416667</c:v>
                </c:pt>
                <c:pt idx="2670">
                  <c:v>40550.47761574074</c:v>
                </c:pt>
                <c:pt idx="2671">
                  <c:v>40550.47761574074</c:v>
                </c:pt>
                <c:pt idx="2672">
                  <c:v>40550.47761574074</c:v>
                </c:pt>
                <c:pt idx="2673">
                  <c:v>40550.47761574074</c:v>
                </c:pt>
                <c:pt idx="2674">
                  <c:v>40550.47761574074</c:v>
                </c:pt>
                <c:pt idx="2675">
                  <c:v>40550.47761574074</c:v>
                </c:pt>
                <c:pt idx="2676">
                  <c:v>40550.477627314816</c:v>
                </c:pt>
                <c:pt idx="2677">
                  <c:v>40550.477627314816</c:v>
                </c:pt>
                <c:pt idx="2678">
                  <c:v>40550.477627314816</c:v>
                </c:pt>
                <c:pt idx="2679">
                  <c:v>40550.477627314816</c:v>
                </c:pt>
                <c:pt idx="2680">
                  <c:v>40550.477627314816</c:v>
                </c:pt>
                <c:pt idx="2681">
                  <c:v>40550.477627314816</c:v>
                </c:pt>
                <c:pt idx="2682">
                  <c:v>40550.477627314816</c:v>
                </c:pt>
                <c:pt idx="2683">
                  <c:v>40550.477638888886</c:v>
                </c:pt>
                <c:pt idx="2684">
                  <c:v>40550.477638888886</c:v>
                </c:pt>
                <c:pt idx="2685">
                  <c:v>40550.477638888886</c:v>
                </c:pt>
                <c:pt idx="2686">
                  <c:v>40550.477638888886</c:v>
                </c:pt>
                <c:pt idx="2687">
                  <c:v>40550.477638888886</c:v>
                </c:pt>
                <c:pt idx="2688">
                  <c:v>40550.477638888886</c:v>
                </c:pt>
                <c:pt idx="2689">
                  <c:v>40550.477650462963</c:v>
                </c:pt>
                <c:pt idx="2690">
                  <c:v>40550.477650462963</c:v>
                </c:pt>
                <c:pt idx="2691">
                  <c:v>40550.477650462963</c:v>
                </c:pt>
                <c:pt idx="2692">
                  <c:v>40550.477650462963</c:v>
                </c:pt>
                <c:pt idx="2693">
                  <c:v>40550.477650462963</c:v>
                </c:pt>
                <c:pt idx="2694">
                  <c:v>40550.477650462963</c:v>
                </c:pt>
                <c:pt idx="2695">
                  <c:v>40550.477662037039</c:v>
                </c:pt>
                <c:pt idx="2696">
                  <c:v>40550.477662037039</c:v>
                </c:pt>
                <c:pt idx="2697">
                  <c:v>40550.477662037039</c:v>
                </c:pt>
                <c:pt idx="2698">
                  <c:v>40550.477662037039</c:v>
                </c:pt>
                <c:pt idx="2699">
                  <c:v>40550.477662037039</c:v>
                </c:pt>
                <c:pt idx="2700">
                  <c:v>40550.477662037039</c:v>
                </c:pt>
                <c:pt idx="2701">
                  <c:v>40550.477673611109</c:v>
                </c:pt>
                <c:pt idx="2702">
                  <c:v>40550.477673611109</c:v>
                </c:pt>
                <c:pt idx="2703">
                  <c:v>40550.477673611109</c:v>
                </c:pt>
                <c:pt idx="2704">
                  <c:v>40550.477673611109</c:v>
                </c:pt>
                <c:pt idx="2705">
                  <c:v>40550.477673611109</c:v>
                </c:pt>
                <c:pt idx="2706">
                  <c:v>40550.477673611109</c:v>
                </c:pt>
                <c:pt idx="2707">
                  <c:v>40550.477685185186</c:v>
                </c:pt>
                <c:pt idx="2708">
                  <c:v>40550.477685185186</c:v>
                </c:pt>
                <c:pt idx="2709">
                  <c:v>40550.477685185186</c:v>
                </c:pt>
                <c:pt idx="2710">
                  <c:v>40550.477685185186</c:v>
                </c:pt>
                <c:pt idx="2711">
                  <c:v>40550.477685185186</c:v>
                </c:pt>
                <c:pt idx="2712">
                  <c:v>40550.477685185186</c:v>
                </c:pt>
                <c:pt idx="2713">
                  <c:v>40550.477685185186</c:v>
                </c:pt>
                <c:pt idx="2714">
                  <c:v>40550.477696759262</c:v>
                </c:pt>
                <c:pt idx="2715">
                  <c:v>40550.477696759262</c:v>
                </c:pt>
                <c:pt idx="2716">
                  <c:v>40550.477696759262</c:v>
                </c:pt>
                <c:pt idx="2717">
                  <c:v>40550.477696759262</c:v>
                </c:pt>
                <c:pt idx="2718">
                  <c:v>40550.477696759262</c:v>
                </c:pt>
                <c:pt idx="2719">
                  <c:v>40550.477708333332</c:v>
                </c:pt>
                <c:pt idx="2720">
                  <c:v>40550.477708333332</c:v>
                </c:pt>
                <c:pt idx="2721">
                  <c:v>40550.477708333332</c:v>
                </c:pt>
                <c:pt idx="2722">
                  <c:v>40550.477708333332</c:v>
                </c:pt>
                <c:pt idx="2723">
                  <c:v>40550.477708333332</c:v>
                </c:pt>
                <c:pt idx="2724">
                  <c:v>40550.477708333332</c:v>
                </c:pt>
                <c:pt idx="2725">
                  <c:v>40550.477708333332</c:v>
                </c:pt>
                <c:pt idx="2726">
                  <c:v>40550.477719907409</c:v>
                </c:pt>
                <c:pt idx="2727">
                  <c:v>40550.477719907409</c:v>
                </c:pt>
                <c:pt idx="2728">
                  <c:v>40550.477719907409</c:v>
                </c:pt>
                <c:pt idx="2729">
                  <c:v>40550.477719907409</c:v>
                </c:pt>
                <c:pt idx="2730">
                  <c:v>40550.477719907409</c:v>
                </c:pt>
                <c:pt idx="2731">
                  <c:v>40550.477719907409</c:v>
                </c:pt>
                <c:pt idx="2732">
                  <c:v>40550.477731481478</c:v>
                </c:pt>
                <c:pt idx="2733">
                  <c:v>40550.477731481478</c:v>
                </c:pt>
                <c:pt idx="2734">
                  <c:v>40550.477731481478</c:v>
                </c:pt>
                <c:pt idx="2735">
                  <c:v>40550.477731481478</c:v>
                </c:pt>
                <c:pt idx="2736">
                  <c:v>40550.477731481478</c:v>
                </c:pt>
                <c:pt idx="2737">
                  <c:v>40550.477731481478</c:v>
                </c:pt>
                <c:pt idx="2738">
                  <c:v>40550.477743055555</c:v>
                </c:pt>
                <c:pt idx="2739">
                  <c:v>40550.477743055555</c:v>
                </c:pt>
                <c:pt idx="2740">
                  <c:v>40550.477743055555</c:v>
                </c:pt>
                <c:pt idx="2741">
                  <c:v>40550.477743055555</c:v>
                </c:pt>
                <c:pt idx="2742">
                  <c:v>40550.477743055555</c:v>
                </c:pt>
                <c:pt idx="2743">
                  <c:v>40550.477743055555</c:v>
                </c:pt>
                <c:pt idx="2744">
                  <c:v>40550.477754629632</c:v>
                </c:pt>
                <c:pt idx="2745">
                  <c:v>40550.477754629632</c:v>
                </c:pt>
                <c:pt idx="2746">
                  <c:v>40550.477754629632</c:v>
                </c:pt>
                <c:pt idx="2747">
                  <c:v>40550.477754629632</c:v>
                </c:pt>
                <c:pt idx="2748">
                  <c:v>40550.477754629632</c:v>
                </c:pt>
                <c:pt idx="2749">
                  <c:v>40550.477754629632</c:v>
                </c:pt>
                <c:pt idx="2750">
                  <c:v>40550.477766203701</c:v>
                </c:pt>
                <c:pt idx="2751">
                  <c:v>40550.477766203701</c:v>
                </c:pt>
                <c:pt idx="2752">
                  <c:v>40550.477766203701</c:v>
                </c:pt>
                <c:pt idx="2753">
                  <c:v>40550.477766203701</c:v>
                </c:pt>
                <c:pt idx="2754">
                  <c:v>40550.477766203701</c:v>
                </c:pt>
                <c:pt idx="2755">
                  <c:v>40550.477766203701</c:v>
                </c:pt>
                <c:pt idx="2756">
                  <c:v>40550.477766203701</c:v>
                </c:pt>
                <c:pt idx="2757">
                  <c:v>40550.477777777778</c:v>
                </c:pt>
                <c:pt idx="2758">
                  <c:v>40550.477777777778</c:v>
                </c:pt>
                <c:pt idx="2759">
                  <c:v>40550.477777777778</c:v>
                </c:pt>
                <c:pt idx="2760">
                  <c:v>40550.477777777778</c:v>
                </c:pt>
                <c:pt idx="2761">
                  <c:v>40550.477777777778</c:v>
                </c:pt>
                <c:pt idx="2762">
                  <c:v>40550.477777777778</c:v>
                </c:pt>
                <c:pt idx="2763">
                  <c:v>40550.477789351855</c:v>
                </c:pt>
                <c:pt idx="2764">
                  <c:v>40550.477789351855</c:v>
                </c:pt>
                <c:pt idx="2765">
                  <c:v>40550.477789351855</c:v>
                </c:pt>
                <c:pt idx="2766">
                  <c:v>40550.477789351855</c:v>
                </c:pt>
                <c:pt idx="2767">
                  <c:v>40550.477789351855</c:v>
                </c:pt>
                <c:pt idx="2768">
                  <c:v>40550.477789351855</c:v>
                </c:pt>
                <c:pt idx="2769">
                  <c:v>40550.477800925924</c:v>
                </c:pt>
                <c:pt idx="2770">
                  <c:v>40550.477800925924</c:v>
                </c:pt>
                <c:pt idx="2771">
                  <c:v>40550.477800925924</c:v>
                </c:pt>
                <c:pt idx="2772">
                  <c:v>40550.477800925924</c:v>
                </c:pt>
                <c:pt idx="2773">
                  <c:v>40550.477800925924</c:v>
                </c:pt>
                <c:pt idx="2774">
                  <c:v>40550.477800925924</c:v>
                </c:pt>
                <c:pt idx="2775">
                  <c:v>40550.477812500001</c:v>
                </c:pt>
                <c:pt idx="2776">
                  <c:v>40550.477812500001</c:v>
                </c:pt>
                <c:pt idx="2777">
                  <c:v>40550.477812500001</c:v>
                </c:pt>
                <c:pt idx="2778">
                  <c:v>40550.477812500001</c:v>
                </c:pt>
                <c:pt idx="2779">
                  <c:v>40550.477812500001</c:v>
                </c:pt>
                <c:pt idx="2780">
                  <c:v>40550.477812500001</c:v>
                </c:pt>
                <c:pt idx="2781">
                  <c:v>40550.477812500001</c:v>
                </c:pt>
                <c:pt idx="2782">
                  <c:v>40550.477824074071</c:v>
                </c:pt>
                <c:pt idx="2783">
                  <c:v>40550.477824074071</c:v>
                </c:pt>
                <c:pt idx="2784">
                  <c:v>40550.477824074071</c:v>
                </c:pt>
                <c:pt idx="2785">
                  <c:v>40550.477824074071</c:v>
                </c:pt>
                <c:pt idx="2786">
                  <c:v>40550.477824074071</c:v>
                </c:pt>
                <c:pt idx="2787">
                  <c:v>40550.477824074071</c:v>
                </c:pt>
                <c:pt idx="2788">
                  <c:v>40550.477835648147</c:v>
                </c:pt>
                <c:pt idx="2789">
                  <c:v>40550.477835648147</c:v>
                </c:pt>
                <c:pt idx="2790">
                  <c:v>40550.477835648147</c:v>
                </c:pt>
                <c:pt idx="2791">
                  <c:v>40550.477835648147</c:v>
                </c:pt>
                <c:pt idx="2792">
                  <c:v>40550.477835648147</c:v>
                </c:pt>
                <c:pt idx="2793">
                  <c:v>40550.477835648147</c:v>
                </c:pt>
                <c:pt idx="2794">
                  <c:v>40550.477847222224</c:v>
                </c:pt>
                <c:pt idx="2795">
                  <c:v>40550.477847222224</c:v>
                </c:pt>
                <c:pt idx="2796">
                  <c:v>40550.477847222224</c:v>
                </c:pt>
                <c:pt idx="2797">
                  <c:v>40550.477847222224</c:v>
                </c:pt>
                <c:pt idx="2798">
                  <c:v>40550.477847222224</c:v>
                </c:pt>
                <c:pt idx="2799">
                  <c:v>40550.477847222224</c:v>
                </c:pt>
                <c:pt idx="2800">
                  <c:v>40550.477858796294</c:v>
                </c:pt>
                <c:pt idx="2801">
                  <c:v>40550.477858796294</c:v>
                </c:pt>
                <c:pt idx="2802">
                  <c:v>40550.477858796294</c:v>
                </c:pt>
                <c:pt idx="2803">
                  <c:v>40550.477858796294</c:v>
                </c:pt>
                <c:pt idx="2804">
                  <c:v>40550.477858796294</c:v>
                </c:pt>
                <c:pt idx="2805">
                  <c:v>40550.477858796294</c:v>
                </c:pt>
                <c:pt idx="2806">
                  <c:v>40550.477870370371</c:v>
                </c:pt>
                <c:pt idx="2807">
                  <c:v>40550.477870370371</c:v>
                </c:pt>
                <c:pt idx="2808">
                  <c:v>40550.477870370371</c:v>
                </c:pt>
                <c:pt idx="2809">
                  <c:v>40550.477870370371</c:v>
                </c:pt>
                <c:pt idx="2810">
                  <c:v>40550.477870370371</c:v>
                </c:pt>
                <c:pt idx="2811">
                  <c:v>40550.477870370371</c:v>
                </c:pt>
                <c:pt idx="2812">
                  <c:v>40550.477881944447</c:v>
                </c:pt>
                <c:pt idx="2813">
                  <c:v>40550.477881944447</c:v>
                </c:pt>
                <c:pt idx="2814">
                  <c:v>40550.477881944447</c:v>
                </c:pt>
                <c:pt idx="2815">
                  <c:v>40550.477881944447</c:v>
                </c:pt>
                <c:pt idx="2816">
                  <c:v>40550.477881944447</c:v>
                </c:pt>
                <c:pt idx="2817">
                  <c:v>40550.477881944447</c:v>
                </c:pt>
                <c:pt idx="2818">
                  <c:v>40550.477893518517</c:v>
                </c:pt>
                <c:pt idx="2819">
                  <c:v>40550.477893518517</c:v>
                </c:pt>
                <c:pt idx="2820">
                  <c:v>40550.477893518517</c:v>
                </c:pt>
                <c:pt idx="2821">
                  <c:v>40550.477893518517</c:v>
                </c:pt>
                <c:pt idx="2822">
                  <c:v>40550.477893518517</c:v>
                </c:pt>
                <c:pt idx="2823">
                  <c:v>40550.477893518517</c:v>
                </c:pt>
                <c:pt idx="2824">
                  <c:v>40550.477893518517</c:v>
                </c:pt>
                <c:pt idx="2825">
                  <c:v>40550.477905092594</c:v>
                </c:pt>
                <c:pt idx="2826">
                  <c:v>40550.477905092594</c:v>
                </c:pt>
                <c:pt idx="2827">
                  <c:v>40550.477905092594</c:v>
                </c:pt>
                <c:pt idx="2828">
                  <c:v>40550.477905092594</c:v>
                </c:pt>
                <c:pt idx="2829">
                  <c:v>40550.477905092594</c:v>
                </c:pt>
                <c:pt idx="2830">
                  <c:v>40550.477905092594</c:v>
                </c:pt>
                <c:pt idx="2831">
                  <c:v>40550.477916666663</c:v>
                </c:pt>
                <c:pt idx="2832">
                  <c:v>40550.477916666663</c:v>
                </c:pt>
                <c:pt idx="2833">
                  <c:v>40550.477916666663</c:v>
                </c:pt>
                <c:pt idx="2834">
                  <c:v>40550.477916666663</c:v>
                </c:pt>
                <c:pt idx="2835">
                  <c:v>40550.477916666663</c:v>
                </c:pt>
                <c:pt idx="2836">
                  <c:v>40550.477916666663</c:v>
                </c:pt>
                <c:pt idx="2837">
                  <c:v>40550.47792824074</c:v>
                </c:pt>
                <c:pt idx="2838">
                  <c:v>40550.47792824074</c:v>
                </c:pt>
                <c:pt idx="2839">
                  <c:v>40550.47792824074</c:v>
                </c:pt>
                <c:pt idx="2840">
                  <c:v>40550.47792824074</c:v>
                </c:pt>
                <c:pt idx="2841">
                  <c:v>40550.47792824074</c:v>
                </c:pt>
                <c:pt idx="2842">
                  <c:v>40550.47792824074</c:v>
                </c:pt>
                <c:pt idx="2843">
                  <c:v>40550.477939814817</c:v>
                </c:pt>
                <c:pt idx="2844">
                  <c:v>40550.477939814817</c:v>
                </c:pt>
                <c:pt idx="2845">
                  <c:v>40550.477939814817</c:v>
                </c:pt>
                <c:pt idx="2846">
                  <c:v>40550.477939814817</c:v>
                </c:pt>
                <c:pt idx="2847">
                  <c:v>40550.477939814817</c:v>
                </c:pt>
                <c:pt idx="2848">
                  <c:v>40550.477939814817</c:v>
                </c:pt>
                <c:pt idx="2849">
                  <c:v>40550.477951388886</c:v>
                </c:pt>
                <c:pt idx="2850">
                  <c:v>40550.477951388886</c:v>
                </c:pt>
                <c:pt idx="2851">
                  <c:v>40550.477951388886</c:v>
                </c:pt>
                <c:pt idx="2852">
                  <c:v>40550.477951388886</c:v>
                </c:pt>
                <c:pt idx="2853">
                  <c:v>40550.477951388886</c:v>
                </c:pt>
                <c:pt idx="2854">
                  <c:v>40550.477951388886</c:v>
                </c:pt>
                <c:pt idx="2855">
                  <c:v>40550.477962962963</c:v>
                </c:pt>
                <c:pt idx="2856">
                  <c:v>40550.477962962963</c:v>
                </c:pt>
                <c:pt idx="2857">
                  <c:v>40550.477962962963</c:v>
                </c:pt>
                <c:pt idx="2858">
                  <c:v>40550.477962962963</c:v>
                </c:pt>
                <c:pt idx="2859">
                  <c:v>40550.477962962963</c:v>
                </c:pt>
                <c:pt idx="2860">
                  <c:v>40550.477962962963</c:v>
                </c:pt>
                <c:pt idx="2861">
                  <c:v>40550.47797453704</c:v>
                </c:pt>
                <c:pt idx="2862">
                  <c:v>40550.47797453704</c:v>
                </c:pt>
                <c:pt idx="2863">
                  <c:v>40550.47797453704</c:v>
                </c:pt>
                <c:pt idx="2864">
                  <c:v>40550.47797453704</c:v>
                </c:pt>
                <c:pt idx="2865">
                  <c:v>40550.47797453704</c:v>
                </c:pt>
                <c:pt idx="2866">
                  <c:v>40550.47797453704</c:v>
                </c:pt>
                <c:pt idx="2867">
                  <c:v>40550.477986111109</c:v>
                </c:pt>
                <c:pt idx="2868">
                  <c:v>40550.477986111109</c:v>
                </c:pt>
                <c:pt idx="2869">
                  <c:v>40550.477986111109</c:v>
                </c:pt>
                <c:pt idx="2870">
                  <c:v>40550.477986111109</c:v>
                </c:pt>
                <c:pt idx="2871">
                  <c:v>40550.477986111109</c:v>
                </c:pt>
                <c:pt idx="2872">
                  <c:v>40550.477986111109</c:v>
                </c:pt>
                <c:pt idx="2873">
                  <c:v>40550.477986111109</c:v>
                </c:pt>
                <c:pt idx="2874">
                  <c:v>40550.477997685186</c:v>
                </c:pt>
                <c:pt idx="2875">
                  <c:v>40550.477997685186</c:v>
                </c:pt>
                <c:pt idx="2876">
                  <c:v>40550.477997685186</c:v>
                </c:pt>
                <c:pt idx="2877">
                  <c:v>40550.477997685186</c:v>
                </c:pt>
                <c:pt idx="2878">
                  <c:v>40550.477997685186</c:v>
                </c:pt>
                <c:pt idx="2879">
                  <c:v>40550.477997685186</c:v>
                </c:pt>
                <c:pt idx="2880">
                  <c:v>40550.478009259263</c:v>
                </c:pt>
                <c:pt idx="2881">
                  <c:v>40550.478009259263</c:v>
                </c:pt>
                <c:pt idx="2882">
                  <c:v>40550.478009259263</c:v>
                </c:pt>
                <c:pt idx="2883">
                  <c:v>40550.478009259263</c:v>
                </c:pt>
                <c:pt idx="2884">
                  <c:v>40550.478009259263</c:v>
                </c:pt>
                <c:pt idx="2885">
                  <c:v>40550.478009259263</c:v>
                </c:pt>
                <c:pt idx="2886">
                  <c:v>40550.478020833332</c:v>
                </c:pt>
                <c:pt idx="2887">
                  <c:v>40550.478020833332</c:v>
                </c:pt>
                <c:pt idx="2888">
                  <c:v>40550.478020833332</c:v>
                </c:pt>
                <c:pt idx="2889">
                  <c:v>40550.478020833332</c:v>
                </c:pt>
                <c:pt idx="2890">
                  <c:v>40550.478020833332</c:v>
                </c:pt>
                <c:pt idx="2891">
                  <c:v>40550.478020833332</c:v>
                </c:pt>
                <c:pt idx="2892">
                  <c:v>40550.478032407409</c:v>
                </c:pt>
                <c:pt idx="2893">
                  <c:v>40550.478032407409</c:v>
                </c:pt>
                <c:pt idx="2894">
                  <c:v>40550.478032407409</c:v>
                </c:pt>
                <c:pt idx="2895">
                  <c:v>40550.478032407409</c:v>
                </c:pt>
                <c:pt idx="2896">
                  <c:v>40550.478032407409</c:v>
                </c:pt>
                <c:pt idx="2897">
                  <c:v>40550.478032407409</c:v>
                </c:pt>
                <c:pt idx="2898">
                  <c:v>40550.478032407409</c:v>
                </c:pt>
                <c:pt idx="2899">
                  <c:v>40550.478043981479</c:v>
                </c:pt>
                <c:pt idx="2900">
                  <c:v>40550.478043981479</c:v>
                </c:pt>
                <c:pt idx="2901">
                  <c:v>40550.478043981479</c:v>
                </c:pt>
                <c:pt idx="2902">
                  <c:v>40550.478043981479</c:v>
                </c:pt>
                <c:pt idx="2903">
                  <c:v>40550.478043981479</c:v>
                </c:pt>
                <c:pt idx="2904">
                  <c:v>40550.478043981479</c:v>
                </c:pt>
                <c:pt idx="2905">
                  <c:v>40550.478055555555</c:v>
                </c:pt>
                <c:pt idx="2906">
                  <c:v>40550.478055555555</c:v>
                </c:pt>
                <c:pt idx="2907">
                  <c:v>40550.478055555555</c:v>
                </c:pt>
                <c:pt idx="2908">
                  <c:v>40550.478055555555</c:v>
                </c:pt>
                <c:pt idx="2909">
                  <c:v>40550.478055555555</c:v>
                </c:pt>
                <c:pt idx="2910">
                  <c:v>40550.478055555555</c:v>
                </c:pt>
                <c:pt idx="2911">
                  <c:v>40550.478067129632</c:v>
                </c:pt>
                <c:pt idx="2912">
                  <c:v>40550.478067129632</c:v>
                </c:pt>
                <c:pt idx="2913">
                  <c:v>40550.478067129632</c:v>
                </c:pt>
                <c:pt idx="2914">
                  <c:v>40550.478067129632</c:v>
                </c:pt>
                <c:pt idx="2915">
                  <c:v>40550.478067129632</c:v>
                </c:pt>
                <c:pt idx="2916">
                  <c:v>40550.478067129632</c:v>
                </c:pt>
                <c:pt idx="2917">
                  <c:v>40550.478078703702</c:v>
                </c:pt>
                <c:pt idx="2918">
                  <c:v>40550.478078703702</c:v>
                </c:pt>
                <c:pt idx="2919">
                  <c:v>40550.478078703702</c:v>
                </c:pt>
                <c:pt idx="2920">
                  <c:v>40550.478078703702</c:v>
                </c:pt>
                <c:pt idx="2921">
                  <c:v>40550.478078703702</c:v>
                </c:pt>
                <c:pt idx="2922">
                  <c:v>40550.478078703702</c:v>
                </c:pt>
                <c:pt idx="2923">
                  <c:v>40550.478090277778</c:v>
                </c:pt>
                <c:pt idx="2924">
                  <c:v>40550.478090277778</c:v>
                </c:pt>
                <c:pt idx="2925">
                  <c:v>40550.478090277778</c:v>
                </c:pt>
                <c:pt idx="2926">
                  <c:v>40550.478090277778</c:v>
                </c:pt>
                <c:pt idx="2927">
                  <c:v>40550.478090277778</c:v>
                </c:pt>
                <c:pt idx="2928">
                  <c:v>40550.478090277778</c:v>
                </c:pt>
                <c:pt idx="2929">
                  <c:v>40550.478090277778</c:v>
                </c:pt>
                <c:pt idx="2930">
                  <c:v>40550.478101851855</c:v>
                </c:pt>
                <c:pt idx="2931">
                  <c:v>40550.478101851855</c:v>
                </c:pt>
                <c:pt idx="2932">
                  <c:v>40550.478101851855</c:v>
                </c:pt>
                <c:pt idx="2933">
                  <c:v>40550.478101851855</c:v>
                </c:pt>
                <c:pt idx="2934">
                  <c:v>40550.478101851855</c:v>
                </c:pt>
                <c:pt idx="2935">
                  <c:v>40550.478101851855</c:v>
                </c:pt>
                <c:pt idx="2936">
                  <c:v>40550.478113425925</c:v>
                </c:pt>
                <c:pt idx="2937">
                  <c:v>40550.478113425925</c:v>
                </c:pt>
                <c:pt idx="2938">
                  <c:v>40550.478113425925</c:v>
                </c:pt>
                <c:pt idx="2939">
                  <c:v>40550.478113425925</c:v>
                </c:pt>
                <c:pt idx="2940">
                  <c:v>40550.478113425925</c:v>
                </c:pt>
                <c:pt idx="2941">
                  <c:v>40550.478113425925</c:v>
                </c:pt>
                <c:pt idx="2942">
                  <c:v>40550.478125000001</c:v>
                </c:pt>
                <c:pt idx="2943">
                  <c:v>40550.478125000001</c:v>
                </c:pt>
                <c:pt idx="2944">
                  <c:v>40550.478125000001</c:v>
                </c:pt>
                <c:pt idx="2945">
                  <c:v>40550.478125000001</c:v>
                </c:pt>
                <c:pt idx="2946">
                  <c:v>40550.478125000001</c:v>
                </c:pt>
                <c:pt idx="2947">
                  <c:v>40550.478125000001</c:v>
                </c:pt>
                <c:pt idx="2948">
                  <c:v>40550.478136574071</c:v>
                </c:pt>
                <c:pt idx="2949">
                  <c:v>40550.478136574071</c:v>
                </c:pt>
                <c:pt idx="2950">
                  <c:v>40550.478136574071</c:v>
                </c:pt>
                <c:pt idx="2951">
                  <c:v>40550.478136574071</c:v>
                </c:pt>
                <c:pt idx="2952">
                  <c:v>40550.478136574071</c:v>
                </c:pt>
                <c:pt idx="2953">
                  <c:v>40550.478136574071</c:v>
                </c:pt>
                <c:pt idx="2954">
                  <c:v>40550.478136574071</c:v>
                </c:pt>
                <c:pt idx="2955">
                  <c:v>40550.478148148148</c:v>
                </c:pt>
                <c:pt idx="2956">
                  <c:v>40550.478148148148</c:v>
                </c:pt>
                <c:pt idx="2957">
                  <c:v>40550.478148148148</c:v>
                </c:pt>
                <c:pt idx="2958">
                  <c:v>40550.478148148148</c:v>
                </c:pt>
                <c:pt idx="2959">
                  <c:v>40550.478148148148</c:v>
                </c:pt>
                <c:pt idx="2960">
                  <c:v>40550.478148148148</c:v>
                </c:pt>
                <c:pt idx="2961">
                  <c:v>40550.478159722225</c:v>
                </c:pt>
                <c:pt idx="2962">
                  <c:v>40550.478159722225</c:v>
                </c:pt>
                <c:pt idx="2963">
                  <c:v>40550.478159722225</c:v>
                </c:pt>
                <c:pt idx="2964">
                  <c:v>40550.478159722225</c:v>
                </c:pt>
                <c:pt idx="2965">
                  <c:v>40550.478159722225</c:v>
                </c:pt>
                <c:pt idx="2966">
                  <c:v>40550.478159722225</c:v>
                </c:pt>
                <c:pt idx="2967">
                  <c:v>40550.478171296294</c:v>
                </c:pt>
                <c:pt idx="2968">
                  <c:v>40550.478171296294</c:v>
                </c:pt>
                <c:pt idx="2969">
                  <c:v>40550.478171296294</c:v>
                </c:pt>
                <c:pt idx="2970">
                  <c:v>40550.478171296294</c:v>
                </c:pt>
                <c:pt idx="2971">
                  <c:v>40550.478171296294</c:v>
                </c:pt>
                <c:pt idx="2972">
                  <c:v>40550.478171296294</c:v>
                </c:pt>
                <c:pt idx="2973">
                  <c:v>40550.478182870371</c:v>
                </c:pt>
                <c:pt idx="2974">
                  <c:v>40550.478182870371</c:v>
                </c:pt>
                <c:pt idx="2975">
                  <c:v>40550.478182870371</c:v>
                </c:pt>
                <c:pt idx="2976">
                  <c:v>40550.478182870371</c:v>
                </c:pt>
                <c:pt idx="2977">
                  <c:v>40550.478182870371</c:v>
                </c:pt>
                <c:pt idx="2978">
                  <c:v>40550.478182870371</c:v>
                </c:pt>
                <c:pt idx="2979">
                  <c:v>40550.478194444448</c:v>
                </c:pt>
                <c:pt idx="2980">
                  <c:v>40550.478194444448</c:v>
                </c:pt>
                <c:pt idx="2981">
                  <c:v>40550.478194444448</c:v>
                </c:pt>
                <c:pt idx="2982">
                  <c:v>40550.478194444448</c:v>
                </c:pt>
                <c:pt idx="2983">
                  <c:v>40550.478194444448</c:v>
                </c:pt>
                <c:pt idx="2984">
                  <c:v>40550.478194444448</c:v>
                </c:pt>
                <c:pt idx="2985">
                  <c:v>40550.478194444448</c:v>
                </c:pt>
                <c:pt idx="2986">
                  <c:v>40550.478206018517</c:v>
                </c:pt>
                <c:pt idx="2987">
                  <c:v>40550.478206018517</c:v>
                </c:pt>
                <c:pt idx="2988">
                  <c:v>40550.478206018517</c:v>
                </c:pt>
                <c:pt idx="2989">
                  <c:v>40550.478206018517</c:v>
                </c:pt>
                <c:pt idx="2990">
                  <c:v>40550.478206018517</c:v>
                </c:pt>
                <c:pt idx="2991">
                  <c:v>40550.478206018517</c:v>
                </c:pt>
                <c:pt idx="2992">
                  <c:v>40550.478217592594</c:v>
                </c:pt>
                <c:pt idx="2993">
                  <c:v>40550.478217592594</c:v>
                </c:pt>
                <c:pt idx="2994">
                  <c:v>40550.478217592594</c:v>
                </c:pt>
                <c:pt idx="2995">
                  <c:v>40550.478217592594</c:v>
                </c:pt>
                <c:pt idx="2996">
                  <c:v>40550.478217592594</c:v>
                </c:pt>
                <c:pt idx="2997">
                  <c:v>40550.478217592594</c:v>
                </c:pt>
                <c:pt idx="2998">
                  <c:v>40550.478229166663</c:v>
                </c:pt>
                <c:pt idx="2999">
                  <c:v>40550.478229166663</c:v>
                </c:pt>
                <c:pt idx="3000">
                  <c:v>40550.478229166663</c:v>
                </c:pt>
                <c:pt idx="3001">
                  <c:v>40550.478229166663</c:v>
                </c:pt>
                <c:pt idx="3002">
                  <c:v>40550.478229166663</c:v>
                </c:pt>
                <c:pt idx="3003">
                  <c:v>40550.478229166663</c:v>
                </c:pt>
                <c:pt idx="3004">
                  <c:v>40550.47824074074</c:v>
                </c:pt>
                <c:pt idx="3005">
                  <c:v>40550.47824074074</c:v>
                </c:pt>
                <c:pt idx="3006">
                  <c:v>40550.47824074074</c:v>
                </c:pt>
                <c:pt idx="3007">
                  <c:v>40550.47824074074</c:v>
                </c:pt>
                <c:pt idx="3008">
                  <c:v>40550.47824074074</c:v>
                </c:pt>
                <c:pt idx="3009">
                  <c:v>40550.47824074074</c:v>
                </c:pt>
                <c:pt idx="3010">
                  <c:v>40550.478252314817</c:v>
                </c:pt>
                <c:pt idx="3011">
                  <c:v>40550.478252314817</c:v>
                </c:pt>
                <c:pt idx="3012">
                  <c:v>40550.478252314817</c:v>
                </c:pt>
                <c:pt idx="3013">
                  <c:v>40550.478252314817</c:v>
                </c:pt>
                <c:pt idx="3014">
                  <c:v>40550.478252314817</c:v>
                </c:pt>
                <c:pt idx="3015">
                  <c:v>40550.478252314817</c:v>
                </c:pt>
                <c:pt idx="3016">
                  <c:v>40550.478263888886</c:v>
                </c:pt>
                <c:pt idx="3017">
                  <c:v>40550.478263888886</c:v>
                </c:pt>
                <c:pt idx="3018">
                  <c:v>40550.478263888886</c:v>
                </c:pt>
                <c:pt idx="3019">
                  <c:v>40550.478263888886</c:v>
                </c:pt>
                <c:pt idx="3020">
                  <c:v>40550.478263888886</c:v>
                </c:pt>
                <c:pt idx="3021">
                  <c:v>40550.478263888886</c:v>
                </c:pt>
                <c:pt idx="3022">
                  <c:v>40550.478275462963</c:v>
                </c:pt>
                <c:pt idx="3023">
                  <c:v>40550.478275462963</c:v>
                </c:pt>
                <c:pt idx="3024">
                  <c:v>40550.478275462963</c:v>
                </c:pt>
                <c:pt idx="3025">
                  <c:v>40550.478275462963</c:v>
                </c:pt>
                <c:pt idx="3026">
                  <c:v>40550.478275462963</c:v>
                </c:pt>
                <c:pt idx="3027">
                  <c:v>40550.478275462963</c:v>
                </c:pt>
                <c:pt idx="3028">
                  <c:v>40550.478275462963</c:v>
                </c:pt>
                <c:pt idx="3029">
                  <c:v>40550.47828703704</c:v>
                </c:pt>
                <c:pt idx="3030">
                  <c:v>40550.47828703704</c:v>
                </c:pt>
                <c:pt idx="3031">
                  <c:v>40550.47828703704</c:v>
                </c:pt>
                <c:pt idx="3032">
                  <c:v>40550.47828703704</c:v>
                </c:pt>
                <c:pt idx="3033">
                  <c:v>40550.47828703704</c:v>
                </c:pt>
                <c:pt idx="3034">
                  <c:v>40550.47828703704</c:v>
                </c:pt>
                <c:pt idx="3035">
                  <c:v>40550.478298611109</c:v>
                </c:pt>
                <c:pt idx="3036">
                  <c:v>40550.478298611109</c:v>
                </c:pt>
                <c:pt idx="3037">
                  <c:v>40550.478298611109</c:v>
                </c:pt>
                <c:pt idx="3038">
                  <c:v>40550.478298611109</c:v>
                </c:pt>
                <c:pt idx="3039">
                  <c:v>40550.478298611109</c:v>
                </c:pt>
                <c:pt idx="3040">
                  <c:v>40550.478298611109</c:v>
                </c:pt>
                <c:pt idx="3041">
                  <c:v>40550.478310185186</c:v>
                </c:pt>
                <c:pt idx="3042">
                  <c:v>40550.478310185186</c:v>
                </c:pt>
                <c:pt idx="3043">
                  <c:v>40550.478310185186</c:v>
                </c:pt>
                <c:pt idx="3044">
                  <c:v>40550.478310185186</c:v>
                </c:pt>
                <c:pt idx="3045">
                  <c:v>40550.478310185186</c:v>
                </c:pt>
                <c:pt idx="3046">
                  <c:v>40550.478310185186</c:v>
                </c:pt>
                <c:pt idx="3047">
                  <c:v>40550.478321759256</c:v>
                </c:pt>
                <c:pt idx="3048">
                  <c:v>40550.478321759256</c:v>
                </c:pt>
                <c:pt idx="3049">
                  <c:v>40550.478321759256</c:v>
                </c:pt>
                <c:pt idx="3050">
                  <c:v>40550.478321759256</c:v>
                </c:pt>
                <c:pt idx="3051">
                  <c:v>40550.478321759256</c:v>
                </c:pt>
                <c:pt idx="3052">
                  <c:v>40550.478321759256</c:v>
                </c:pt>
                <c:pt idx="3053">
                  <c:v>40550.478321759256</c:v>
                </c:pt>
                <c:pt idx="3054">
                  <c:v>40550.478333333333</c:v>
                </c:pt>
                <c:pt idx="3055">
                  <c:v>40550.478333333333</c:v>
                </c:pt>
                <c:pt idx="3056">
                  <c:v>40550.478333333333</c:v>
                </c:pt>
                <c:pt idx="3057">
                  <c:v>40550.478333333333</c:v>
                </c:pt>
                <c:pt idx="3058">
                  <c:v>40550.478333333333</c:v>
                </c:pt>
                <c:pt idx="3059">
                  <c:v>40550.478333333333</c:v>
                </c:pt>
                <c:pt idx="3060">
                  <c:v>40550.478344907409</c:v>
                </c:pt>
                <c:pt idx="3061">
                  <c:v>40550.478344907409</c:v>
                </c:pt>
                <c:pt idx="3062">
                  <c:v>40550.478344907409</c:v>
                </c:pt>
                <c:pt idx="3063">
                  <c:v>40550.478344907409</c:v>
                </c:pt>
                <c:pt idx="3064">
                  <c:v>40550.478344907409</c:v>
                </c:pt>
                <c:pt idx="3065">
                  <c:v>40550.478344907409</c:v>
                </c:pt>
                <c:pt idx="3066">
                  <c:v>40550.478356481479</c:v>
                </c:pt>
                <c:pt idx="3067">
                  <c:v>40550.478356481479</c:v>
                </c:pt>
                <c:pt idx="3068">
                  <c:v>40550.478356481479</c:v>
                </c:pt>
                <c:pt idx="3069">
                  <c:v>40550.478356481479</c:v>
                </c:pt>
                <c:pt idx="3070">
                  <c:v>40550.478356481479</c:v>
                </c:pt>
                <c:pt idx="3071">
                  <c:v>40550.478356481479</c:v>
                </c:pt>
                <c:pt idx="3072">
                  <c:v>40550.478368055556</c:v>
                </c:pt>
                <c:pt idx="3073">
                  <c:v>40550.478368055556</c:v>
                </c:pt>
                <c:pt idx="3074">
                  <c:v>40550.478368055556</c:v>
                </c:pt>
                <c:pt idx="3075">
                  <c:v>40550.478368055556</c:v>
                </c:pt>
                <c:pt idx="3076">
                  <c:v>40550.478368055556</c:v>
                </c:pt>
                <c:pt idx="3077">
                  <c:v>40550.478368055556</c:v>
                </c:pt>
                <c:pt idx="3078">
                  <c:v>40550.478379629632</c:v>
                </c:pt>
                <c:pt idx="3079">
                  <c:v>40550.478379629632</c:v>
                </c:pt>
                <c:pt idx="3080">
                  <c:v>40550.478379629632</c:v>
                </c:pt>
                <c:pt idx="3081">
                  <c:v>40550.478379629632</c:v>
                </c:pt>
                <c:pt idx="3082">
                  <c:v>40550.478379629632</c:v>
                </c:pt>
                <c:pt idx="3083">
                  <c:v>40550.478379629632</c:v>
                </c:pt>
                <c:pt idx="3084">
                  <c:v>40550.478379629632</c:v>
                </c:pt>
                <c:pt idx="3085">
                  <c:v>40550.478391203702</c:v>
                </c:pt>
                <c:pt idx="3086">
                  <c:v>40550.478391203702</c:v>
                </c:pt>
                <c:pt idx="3087">
                  <c:v>40550.478391203702</c:v>
                </c:pt>
                <c:pt idx="3088">
                  <c:v>40550.478391203702</c:v>
                </c:pt>
                <c:pt idx="3089">
                  <c:v>40550.478391203702</c:v>
                </c:pt>
                <c:pt idx="3090">
                  <c:v>40550.478391203702</c:v>
                </c:pt>
                <c:pt idx="3091">
                  <c:v>40550.478402777779</c:v>
                </c:pt>
                <c:pt idx="3092">
                  <c:v>40550.478402777779</c:v>
                </c:pt>
                <c:pt idx="3093">
                  <c:v>40550.478402777779</c:v>
                </c:pt>
                <c:pt idx="3094">
                  <c:v>40550.478402777779</c:v>
                </c:pt>
                <c:pt idx="3095">
                  <c:v>40550.478402777779</c:v>
                </c:pt>
                <c:pt idx="3096">
                  <c:v>40550.478402777779</c:v>
                </c:pt>
                <c:pt idx="3097">
                  <c:v>40550.478414351855</c:v>
                </c:pt>
                <c:pt idx="3098">
                  <c:v>40550.478414351855</c:v>
                </c:pt>
                <c:pt idx="3099">
                  <c:v>40550.478414351855</c:v>
                </c:pt>
                <c:pt idx="3100">
                  <c:v>40550.478414351855</c:v>
                </c:pt>
                <c:pt idx="3101">
                  <c:v>40550.478414351855</c:v>
                </c:pt>
                <c:pt idx="3102">
                  <c:v>40550.478414351855</c:v>
                </c:pt>
                <c:pt idx="3103">
                  <c:v>40550.478425925925</c:v>
                </c:pt>
                <c:pt idx="3104">
                  <c:v>40550.478425925925</c:v>
                </c:pt>
                <c:pt idx="3105">
                  <c:v>40550.478425925925</c:v>
                </c:pt>
                <c:pt idx="3106">
                  <c:v>40550.478425925925</c:v>
                </c:pt>
                <c:pt idx="3107">
                  <c:v>40550.478425925925</c:v>
                </c:pt>
                <c:pt idx="3108">
                  <c:v>40550.478425925925</c:v>
                </c:pt>
                <c:pt idx="3109">
                  <c:v>40550.478437500002</c:v>
                </c:pt>
                <c:pt idx="3110">
                  <c:v>40550.478437500002</c:v>
                </c:pt>
                <c:pt idx="3111">
                  <c:v>40550.478437500002</c:v>
                </c:pt>
                <c:pt idx="3112">
                  <c:v>40550.478437500002</c:v>
                </c:pt>
                <c:pt idx="3113">
                  <c:v>40550.478437500002</c:v>
                </c:pt>
                <c:pt idx="3114">
                  <c:v>40550.478437500002</c:v>
                </c:pt>
                <c:pt idx="3115">
                  <c:v>40550.478449074071</c:v>
                </c:pt>
                <c:pt idx="3116">
                  <c:v>40550.478449074071</c:v>
                </c:pt>
                <c:pt idx="3117">
                  <c:v>40550.478449074071</c:v>
                </c:pt>
                <c:pt idx="3118">
                  <c:v>40550.478449074071</c:v>
                </c:pt>
                <c:pt idx="3119">
                  <c:v>40550.478449074071</c:v>
                </c:pt>
                <c:pt idx="3120">
                  <c:v>40550.478449074071</c:v>
                </c:pt>
                <c:pt idx="3121">
                  <c:v>40550.478449074071</c:v>
                </c:pt>
                <c:pt idx="3122">
                  <c:v>40550.478460648148</c:v>
                </c:pt>
                <c:pt idx="3123">
                  <c:v>40550.478460648148</c:v>
                </c:pt>
                <c:pt idx="3124">
                  <c:v>40550.478460648148</c:v>
                </c:pt>
                <c:pt idx="3125">
                  <c:v>40550.478460648148</c:v>
                </c:pt>
                <c:pt idx="3126">
                  <c:v>40550.478460648148</c:v>
                </c:pt>
                <c:pt idx="3127">
                  <c:v>40550.478460648148</c:v>
                </c:pt>
                <c:pt idx="3128">
                  <c:v>40550.478472222225</c:v>
                </c:pt>
                <c:pt idx="3129">
                  <c:v>40550.478472222225</c:v>
                </c:pt>
                <c:pt idx="3130">
                  <c:v>40550.478472222225</c:v>
                </c:pt>
                <c:pt idx="3131">
                  <c:v>40550.478472222225</c:v>
                </c:pt>
                <c:pt idx="3132">
                  <c:v>40550.478472222225</c:v>
                </c:pt>
                <c:pt idx="3133">
                  <c:v>40550.478472222225</c:v>
                </c:pt>
                <c:pt idx="3134">
                  <c:v>40550.478483796294</c:v>
                </c:pt>
                <c:pt idx="3135">
                  <c:v>40550.478483796294</c:v>
                </c:pt>
                <c:pt idx="3136">
                  <c:v>40550.478483796294</c:v>
                </c:pt>
                <c:pt idx="3137">
                  <c:v>40550.478483796294</c:v>
                </c:pt>
                <c:pt idx="3138">
                  <c:v>40550.478483796294</c:v>
                </c:pt>
                <c:pt idx="3139">
                  <c:v>40550.478483796294</c:v>
                </c:pt>
                <c:pt idx="3140">
                  <c:v>40550.478495370371</c:v>
                </c:pt>
                <c:pt idx="3141">
                  <c:v>40550.478495370371</c:v>
                </c:pt>
                <c:pt idx="3142">
                  <c:v>40550.478495370371</c:v>
                </c:pt>
                <c:pt idx="3143">
                  <c:v>40550.478495370371</c:v>
                </c:pt>
                <c:pt idx="3144">
                  <c:v>40550.478495370371</c:v>
                </c:pt>
                <c:pt idx="3145">
                  <c:v>40550.478495370371</c:v>
                </c:pt>
                <c:pt idx="3146">
                  <c:v>40550.478495370371</c:v>
                </c:pt>
                <c:pt idx="3147">
                  <c:v>40550.478506944448</c:v>
                </c:pt>
                <c:pt idx="3148">
                  <c:v>40550.478506944448</c:v>
                </c:pt>
                <c:pt idx="3149">
                  <c:v>40550.478506944448</c:v>
                </c:pt>
                <c:pt idx="3150">
                  <c:v>40550.478506944448</c:v>
                </c:pt>
                <c:pt idx="3151">
                  <c:v>40550.478506944448</c:v>
                </c:pt>
                <c:pt idx="3152">
                  <c:v>40550.478506944448</c:v>
                </c:pt>
                <c:pt idx="3153">
                  <c:v>40550.478518518517</c:v>
                </c:pt>
                <c:pt idx="3154">
                  <c:v>40550.478518518517</c:v>
                </c:pt>
                <c:pt idx="3155">
                  <c:v>40550.478518518517</c:v>
                </c:pt>
                <c:pt idx="3156">
                  <c:v>40550.478518518517</c:v>
                </c:pt>
                <c:pt idx="3157">
                  <c:v>40550.478518518517</c:v>
                </c:pt>
                <c:pt idx="3158">
                  <c:v>40550.478518518517</c:v>
                </c:pt>
                <c:pt idx="3159">
                  <c:v>40550.478530092594</c:v>
                </c:pt>
                <c:pt idx="3160">
                  <c:v>40550.478530092594</c:v>
                </c:pt>
                <c:pt idx="3161">
                  <c:v>40550.478530092594</c:v>
                </c:pt>
                <c:pt idx="3162">
                  <c:v>40550.478530092594</c:v>
                </c:pt>
                <c:pt idx="3163">
                  <c:v>40550.478530092594</c:v>
                </c:pt>
                <c:pt idx="3164">
                  <c:v>40550.478530092594</c:v>
                </c:pt>
                <c:pt idx="3165">
                  <c:v>40550.478541666664</c:v>
                </c:pt>
                <c:pt idx="3166">
                  <c:v>40550.478541666664</c:v>
                </c:pt>
                <c:pt idx="3167">
                  <c:v>40550.478541666664</c:v>
                </c:pt>
                <c:pt idx="3168">
                  <c:v>40550.478541666664</c:v>
                </c:pt>
                <c:pt idx="3169">
                  <c:v>40550.478541666664</c:v>
                </c:pt>
                <c:pt idx="3170">
                  <c:v>40550.478541666664</c:v>
                </c:pt>
                <c:pt idx="3171">
                  <c:v>40550.478541666664</c:v>
                </c:pt>
                <c:pt idx="3172">
                  <c:v>40550.47855324074</c:v>
                </c:pt>
                <c:pt idx="3173">
                  <c:v>40550.47855324074</c:v>
                </c:pt>
                <c:pt idx="3174">
                  <c:v>40550.47855324074</c:v>
                </c:pt>
                <c:pt idx="3175">
                  <c:v>40550.47855324074</c:v>
                </c:pt>
                <c:pt idx="3176">
                  <c:v>40550.47855324074</c:v>
                </c:pt>
                <c:pt idx="3177">
                  <c:v>40550.47855324074</c:v>
                </c:pt>
                <c:pt idx="3178">
                  <c:v>40550.478564814817</c:v>
                </c:pt>
                <c:pt idx="3179">
                  <c:v>40550.478564814817</c:v>
                </c:pt>
                <c:pt idx="3180">
                  <c:v>40550.478564814817</c:v>
                </c:pt>
                <c:pt idx="3181">
                  <c:v>40550.478564814817</c:v>
                </c:pt>
                <c:pt idx="3182">
                  <c:v>40550.478564814817</c:v>
                </c:pt>
                <c:pt idx="3183">
                  <c:v>40550.478564814817</c:v>
                </c:pt>
                <c:pt idx="3184">
                  <c:v>40550.478576388887</c:v>
                </c:pt>
                <c:pt idx="3185">
                  <c:v>40550.478576388887</c:v>
                </c:pt>
                <c:pt idx="3186">
                  <c:v>40550.478576388887</c:v>
                </c:pt>
                <c:pt idx="3187">
                  <c:v>40550.478576388887</c:v>
                </c:pt>
                <c:pt idx="3188">
                  <c:v>40550.478576388887</c:v>
                </c:pt>
                <c:pt idx="3189">
                  <c:v>40550.478576388887</c:v>
                </c:pt>
                <c:pt idx="3190">
                  <c:v>40550.478587962964</c:v>
                </c:pt>
                <c:pt idx="3191">
                  <c:v>40550.478587962964</c:v>
                </c:pt>
                <c:pt idx="3192">
                  <c:v>40550.478587962964</c:v>
                </c:pt>
                <c:pt idx="3193">
                  <c:v>40550.478587962964</c:v>
                </c:pt>
                <c:pt idx="3194">
                  <c:v>40550.478587962964</c:v>
                </c:pt>
                <c:pt idx="3195">
                  <c:v>40550.478587962964</c:v>
                </c:pt>
                <c:pt idx="3196">
                  <c:v>40550.47859953704</c:v>
                </c:pt>
                <c:pt idx="3197">
                  <c:v>40550.47859953704</c:v>
                </c:pt>
                <c:pt idx="3198">
                  <c:v>40550.47859953704</c:v>
                </c:pt>
                <c:pt idx="3199">
                  <c:v>40550.47859953704</c:v>
                </c:pt>
                <c:pt idx="3200">
                  <c:v>40550.47859953704</c:v>
                </c:pt>
                <c:pt idx="3201">
                  <c:v>40550.47859953704</c:v>
                </c:pt>
                <c:pt idx="3202">
                  <c:v>40550.47861111111</c:v>
                </c:pt>
                <c:pt idx="3203">
                  <c:v>40550.47861111111</c:v>
                </c:pt>
                <c:pt idx="3204">
                  <c:v>40550.47861111111</c:v>
                </c:pt>
                <c:pt idx="3205">
                  <c:v>40550.47861111111</c:v>
                </c:pt>
                <c:pt idx="3206">
                  <c:v>40550.47861111111</c:v>
                </c:pt>
                <c:pt idx="3207">
                  <c:v>40550.47861111111</c:v>
                </c:pt>
                <c:pt idx="3208">
                  <c:v>40550.47861111111</c:v>
                </c:pt>
                <c:pt idx="3209">
                  <c:v>40550.478622685187</c:v>
                </c:pt>
                <c:pt idx="3210">
                  <c:v>40550.478622685187</c:v>
                </c:pt>
                <c:pt idx="3211">
                  <c:v>40550.478622685187</c:v>
                </c:pt>
                <c:pt idx="3212">
                  <c:v>40550.478622685187</c:v>
                </c:pt>
                <c:pt idx="3213">
                  <c:v>40550.478622685187</c:v>
                </c:pt>
                <c:pt idx="3214">
                  <c:v>40550.478622685187</c:v>
                </c:pt>
                <c:pt idx="3215">
                  <c:v>40550.478634259256</c:v>
                </c:pt>
                <c:pt idx="3216">
                  <c:v>40550.478634259256</c:v>
                </c:pt>
                <c:pt idx="3217">
                  <c:v>40550.478634259256</c:v>
                </c:pt>
                <c:pt idx="3218">
                  <c:v>40550.478634259256</c:v>
                </c:pt>
                <c:pt idx="3219">
                  <c:v>40550.478634259256</c:v>
                </c:pt>
                <c:pt idx="3220">
                  <c:v>40550.478634259256</c:v>
                </c:pt>
                <c:pt idx="3221">
                  <c:v>40550.478645833333</c:v>
                </c:pt>
                <c:pt idx="3222">
                  <c:v>40550.478645833333</c:v>
                </c:pt>
                <c:pt idx="3223">
                  <c:v>40550.478645833333</c:v>
                </c:pt>
                <c:pt idx="3224">
                  <c:v>40550.478645833333</c:v>
                </c:pt>
                <c:pt idx="3225">
                  <c:v>40550.478645833333</c:v>
                </c:pt>
                <c:pt idx="3226">
                  <c:v>40550.478645833333</c:v>
                </c:pt>
                <c:pt idx="3227">
                  <c:v>40550.47865740741</c:v>
                </c:pt>
                <c:pt idx="3228">
                  <c:v>40550.47865740741</c:v>
                </c:pt>
                <c:pt idx="3229">
                  <c:v>40550.47865740741</c:v>
                </c:pt>
                <c:pt idx="3230">
                  <c:v>40550.47865740741</c:v>
                </c:pt>
                <c:pt idx="3231">
                  <c:v>40550.47865740741</c:v>
                </c:pt>
                <c:pt idx="3232">
                  <c:v>40550.47865740741</c:v>
                </c:pt>
                <c:pt idx="3233">
                  <c:v>40550.47865740741</c:v>
                </c:pt>
                <c:pt idx="3234">
                  <c:v>40550.478668981479</c:v>
                </c:pt>
                <c:pt idx="3235">
                  <c:v>40550.478668981479</c:v>
                </c:pt>
                <c:pt idx="3236">
                  <c:v>40550.478668981479</c:v>
                </c:pt>
                <c:pt idx="3237">
                  <c:v>40550.478668981479</c:v>
                </c:pt>
                <c:pt idx="3238">
                  <c:v>40550.478668981479</c:v>
                </c:pt>
                <c:pt idx="3239">
                  <c:v>40550.478668981479</c:v>
                </c:pt>
                <c:pt idx="3240">
                  <c:v>40550.478680555556</c:v>
                </c:pt>
                <c:pt idx="3241">
                  <c:v>40550.478680555556</c:v>
                </c:pt>
                <c:pt idx="3242">
                  <c:v>40550.478680555556</c:v>
                </c:pt>
                <c:pt idx="3243">
                  <c:v>40550.478680555556</c:v>
                </c:pt>
                <c:pt idx="3244">
                  <c:v>40550.478680555556</c:v>
                </c:pt>
                <c:pt idx="3245">
                  <c:v>40550.478680555556</c:v>
                </c:pt>
                <c:pt idx="3246">
                  <c:v>40550.478692129633</c:v>
                </c:pt>
                <c:pt idx="3247">
                  <c:v>40550.478692129633</c:v>
                </c:pt>
                <c:pt idx="3248">
                  <c:v>40550.478692129633</c:v>
                </c:pt>
                <c:pt idx="3249">
                  <c:v>40550.478692129633</c:v>
                </c:pt>
                <c:pt idx="3250">
                  <c:v>40550.478692129633</c:v>
                </c:pt>
                <c:pt idx="3251">
                  <c:v>40550.478692129633</c:v>
                </c:pt>
                <c:pt idx="3252">
                  <c:v>40550.478703703702</c:v>
                </c:pt>
                <c:pt idx="3253">
                  <c:v>40550.478703703702</c:v>
                </c:pt>
                <c:pt idx="3254">
                  <c:v>40550.478703703702</c:v>
                </c:pt>
                <c:pt idx="3255">
                  <c:v>40550.478703703702</c:v>
                </c:pt>
                <c:pt idx="3256">
                  <c:v>40550.478703703702</c:v>
                </c:pt>
                <c:pt idx="3257">
                  <c:v>40550.478703703702</c:v>
                </c:pt>
                <c:pt idx="3258">
                  <c:v>40550.478715277779</c:v>
                </c:pt>
                <c:pt idx="3259">
                  <c:v>40550.478715277779</c:v>
                </c:pt>
                <c:pt idx="3260">
                  <c:v>40550.478715277779</c:v>
                </c:pt>
                <c:pt idx="3261">
                  <c:v>40550.478715277779</c:v>
                </c:pt>
                <c:pt idx="3262">
                  <c:v>40550.478715277779</c:v>
                </c:pt>
                <c:pt idx="3263">
                  <c:v>40550.478715277779</c:v>
                </c:pt>
                <c:pt idx="3264">
                  <c:v>40550.478726851848</c:v>
                </c:pt>
                <c:pt idx="3265">
                  <c:v>40550.478726851848</c:v>
                </c:pt>
                <c:pt idx="3266">
                  <c:v>40550.478726851848</c:v>
                </c:pt>
                <c:pt idx="3267">
                  <c:v>40550.478726851848</c:v>
                </c:pt>
                <c:pt idx="3268">
                  <c:v>40550.478726851848</c:v>
                </c:pt>
                <c:pt idx="3269">
                  <c:v>40550.478726851848</c:v>
                </c:pt>
                <c:pt idx="3270">
                  <c:v>40550.478738425925</c:v>
                </c:pt>
                <c:pt idx="3271">
                  <c:v>40550.478738425925</c:v>
                </c:pt>
                <c:pt idx="3272">
                  <c:v>40550.478738425925</c:v>
                </c:pt>
                <c:pt idx="3273">
                  <c:v>40550.478738425925</c:v>
                </c:pt>
                <c:pt idx="3274">
                  <c:v>40550.478738425925</c:v>
                </c:pt>
                <c:pt idx="3275">
                  <c:v>40550.478738425925</c:v>
                </c:pt>
                <c:pt idx="3276">
                  <c:v>40550.478750000002</c:v>
                </c:pt>
                <c:pt idx="3277">
                  <c:v>40550.478750000002</c:v>
                </c:pt>
                <c:pt idx="3278">
                  <c:v>40550.478750000002</c:v>
                </c:pt>
                <c:pt idx="3279">
                  <c:v>40550.478750000002</c:v>
                </c:pt>
                <c:pt idx="3280">
                  <c:v>40550.478750000002</c:v>
                </c:pt>
                <c:pt idx="3281">
                  <c:v>40550.478750000002</c:v>
                </c:pt>
                <c:pt idx="3282">
                  <c:v>40550.478750000002</c:v>
                </c:pt>
                <c:pt idx="3283">
                  <c:v>40550.478761574072</c:v>
                </c:pt>
                <c:pt idx="3284">
                  <c:v>40550.478761574072</c:v>
                </c:pt>
                <c:pt idx="3285">
                  <c:v>40550.478761574072</c:v>
                </c:pt>
                <c:pt idx="3286">
                  <c:v>40550.478761574072</c:v>
                </c:pt>
                <c:pt idx="3287">
                  <c:v>40550.478761574072</c:v>
                </c:pt>
                <c:pt idx="3288">
                  <c:v>40550.478761574072</c:v>
                </c:pt>
                <c:pt idx="3289">
                  <c:v>40550.478773148148</c:v>
                </c:pt>
                <c:pt idx="3290">
                  <c:v>40550.478773148148</c:v>
                </c:pt>
                <c:pt idx="3291">
                  <c:v>40550.478773148148</c:v>
                </c:pt>
                <c:pt idx="3292">
                  <c:v>40550.478773148148</c:v>
                </c:pt>
                <c:pt idx="3293">
                  <c:v>40550.478773148148</c:v>
                </c:pt>
                <c:pt idx="3294">
                  <c:v>40550.478773148148</c:v>
                </c:pt>
                <c:pt idx="3295">
                  <c:v>40550.478784722225</c:v>
                </c:pt>
                <c:pt idx="3296">
                  <c:v>40550.478784722225</c:v>
                </c:pt>
                <c:pt idx="3297">
                  <c:v>40550.478784722225</c:v>
                </c:pt>
                <c:pt idx="3298">
                  <c:v>40550.478784722225</c:v>
                </c:pt>
                <c:pt idx="3299">
                  <c:v>40550.478784722225</c:v>
                </c:pt>
                <c:pt idx="3300">
                  <c:v>40550.478784722225</c:v>
                </c:pt>
                <c:pt idx="3301">
                  <c:v>40550.478796296295</c:v>
                </c:pt>
                <c:pt idx="3302">
                  <c:v>40550.478796296295</c:v>
                </c:pt>
                <c:pt idx="3303">
                  <c:v>40550.478796296295</c:v>
                </c:pt>
                <c:pt idx="3304">
                  <c:v>40550.478796296295</c:v>
                </c:pt>
                <c:pt idx="3305">
                  <c:v>40550.478796296295</c:v>
                </c:pt>
                <c:pt idx="3306">
                  <c:v>40550.478796296295</c:v>
                </c:pt>
                <c:pt idx="3307">
                  <c:v>40550.478807870371</c:v>
                </c:pt>
                <c:pt idx="3308">
                  <c:v>40550.478807870371</c:v>
                </c:pt>
                <c:pt idx="3309">
                  <c:v>40550.478807870371</c:v>
                </c:pt>
                <c:pt idx="3310">
                  <c:v>40550.478807870371</c:v>
                </c:pt>
                <c:pt idx="3311">
                  <c:v>40550.478807870371</c:v>
                </c:pt>
                <c:pt idx="3312">
                  <c:v>40550.478807870371</c:v>
                </c:pt>
                <c:pt idx="3313">
                  <c:v>40550.478807870371</c:v>
                </c:pt>
                <c:pt idx="3314">
                  <c:v>40550.478819444441</c:v>
                </c:pt>
                <c:pt idx="3315">
                  <c:v>40550.478819444441</c:v>
                </c:pt>
                <c:pt idx="3316">
                  <c:v>40550.478819444441</c:v>
                </c:pt>
                <c:pt idx="3317">
                  <c:v>40550.478819444441</c:v>
                </c:pt>
                <c:pt idx="3318">
                  <c:v>40550.478819444441</c:v>
                </c:pt>
                <c:pt idx="3319">
                  <c:v>40550.478819444441</c:v>
                </c:pt>
                <c:pt idx="3320">
                  <c:v>40550.478831018518</c:v>
                </c:pt>
                <c:pt idx="3321">
                  <c:v>40550.478831018518</c:v>
                </c:pt>
                <c:pt idx="3322">
                  <c:v>40550.478831018518</c:v>
                </c:pt>
                <c:pt idx="3323">
                  <c:v>40550.478831018518</c:v>
                </c:pt>
                <c:pt idx="3324">
                  <c:v>40550.478831018518</c:v>
                </c:pt>
                <c:pt idx="3325">
                  <c:v>40550.478831018518</c:v>
                </c:pt>
                <c:pt idx="3326">
                  <c:v>40550.478842592594</c:v>
                </c:pt>
                <c:pt idx="3327">
                  <c:v>40550.478842592594</c:v>
                </c:pt>
                <c:pt idx="3328">
                  <c:v>40550.478842592594</c:v>
                </c:pt>
                <c:pt idx="3329">
                  <c:v>40550.478842592594</c:v>
                </c:pt>
                <c:pt idx="3330">
                  <c:v>40550.478842592594</c:v>
                </c:pt>
                <c:pt idx="3331">
                  <c:v>40550.478842592594</c:v>
                </c:pt>
                <c:pt idx="3332">
                  <c:v>40550.478854166664</c:v>
                </c:pt>
                <c:pt idx="3333">
                  <c:v>40550.478854166664</c:v>
                </c:pt>
                <c:pt idx="3334">
                  <c:v>40550.478854166664</c:v>
                </c:pt>
                <c:pt idx="3335">
                  <c:v>40550.478854166664</c:v>
                </c:pt>
                <c:pt idx="3336">
                  <c:v>40550.478854166664</c:v>
                </c:pt>
                <c:pt idx="3337">
                  <c:v>40550.478854166664</c:v>
                </c:pt>
                <c:pt idx="3338">
                  <c:v>40550.478865740741</c:v>
                </c:pt>
                <c:pt idx="3339">
                  <c:v>40550.478865740741</c:v>
                </c:pt>
                <c:pt idx="3340">
                  <c:v>40550.478865740741</c:v>
                </c:pt>
                <c:pt idx="3341">
                  <c:v>40550.478865740741</c:v>
                </c:pt>
                <c:pt idx="3342">
                  <c:v>40550.478865740741</c:v>
                </c:pt>
                <c:pt idx="3343">
                  <c:v>40550.478865740741</c:v>
                </c:pt>
                <c:pt idx="3344">
                  <c:v>40550.478865740741</c:v>
                </c:pt>
                <c:pt idx="3345">
                  <c:v>40550.478877314818</c:v>
                </c:pt>
                <c:pt idx="3346">
                  <c:v>40550.478877314818</c:v>
                </c:pt>
                <c:pt idx="3347">
                  <c:v>40550.478877314818</c:v>
                </c:pt>
                <c:pt idx="3348">
                  <c:v>40550.478877314818</c:v>
                </c:pt>
                <c:pt idx="3349">
                  <c:v>40550.478877314818</c:v>
                </c:pt>
                <c:pt idx="3350">
                  <c:v>40550.478877314818</c:v>
                </c:pt>
                <c:pt idx="3351">
                  <c:v>40550.478888888887</c:v>
                </c:pt>
                <c:pt idx="3352">
                  <c:v>40550.478888888887</c:v>
                </c:pt>
                <c:pt idx="3353">
                  <c:v>40550.478888888887</c:v>
                </c:pt>
                <c:pt idx="3354">
                  <c:v>40550.478888888887</c:v>
                </c:pt>
                <c:pt idx="3355">
                  <c:v>40550.478888888887</c:v>
                </c:pt>
                <c:pt idx="3356">
                  <c:v>40550.478888888887</c:v>
                </c:pt>
                <c:pt idx="3357">
                  <c:v>40550.478900462964</c:v>
                </c:pt>
                <c:pt idx="3358">
                  <c:v>40550.478900462964</c:v>
                </c:pt>
                <c:pt idx="3359">
                  <c:v>40550.478900462964</c:v>
                </c:pt>
                <c:pt idx="3360">
                  <c:v>40550.478900462964</c:v>
                </c:pt>
                <c:pt idx="3361">
                  <c:v>40550.478900462964</c:v>
                </c:pt>
                <c:pt idx="3362">
                  <c:v>40550.478900462964</c:v>
                </c:pt>
                <c:pt idx="3363">
                  <c:v>40550.478912037041</c:v>
                </c:pt>
                <c:pt idx="3364">
                  <c:v>40550.478912037041</c:v>
                </c:pt>
                <c:pt idx="3365">
                  <c:v>40550.478912037041</c:v>
                </c:pt>
                <c:pt idx="3366">
                  <c:v>40550.478912037041</c:v>
                </c:pt>
                <c:pt idx="3367">
                  <c:v>40550.478912037041</c:v>
                </c:pt>
                <c:pt idx="3368">
                  <c:v>40550.478912037041</c:v>
                </c:pt>
                <c:pt idx="3369">
                  <c:v>40550.47892361111</c:v>
                </c:pt>
                <c:pt idx="3370">
                  <c:v>40550.47892361111</c:v>
                </c:pt>
                <c:pt idx="3371">
                  <c:v>40550.47892361111</c:v>
                </c:pt>
                <c:pt idx="3372">
                  <c:v>40550.47892361111</c:v>
                </c:pt>
                <c:pt idx="3373">
                  <c:v>40550.47892361111</c:v>
                </c:pt>
                <c:pt idx="3374">
                  <c:v>40550.47892361111</c:v>
                </c:pt>
                <c:pt idx="3375">
                  <c:v>40550.478935185187</c:v>
                </c:pt>
                <c:pt idx="3376">
                  <c:v>40550.478935185187</c:v>
                </c:pt>
                <c:pt idx="3377">
                  <c:v>40550.478935185187</c:v>
                </c:pt>
                <c:pt idx="3378">
                  <c:v>40550.478935185187</c:v>
                </c:pt>
                <c:pt idx="3379">
                  <c:v>40550.478935185187</c:v>
                </c:pt>
                <c:pt idx="3380">
                  <c:v>40550.478935185187</c:v>
                </c:pt>
                <c:pt idx="3381">
                  <c:v>40550.478935185187</c:v>
                </c:pt>
                <c:pt idx="3382">
                  <c:v>40550.478946759256</c:v>
                </c:pt>
                <c:pt idx="3383">
                  <c:v>40550.478946759256</c:v>
                </c:pt>
                <c:pt idx="3384">
                  <c:v>40550.478946759256</c:v>
                </c:pt>
                <c:pt idx="3385">
                  <c:v>40550.478946759256</c:v>
                </c:pt>
                <c:pt idx="3386">
                  <c:v>40550.478946759256</c:v>
                </c:pt>
                <c:pt idx="3387">
                  <c:v>40550.478946759256</c:v>
                </c:pt>
                <c:pt idx="3388">
                  <c:v>40550.478958333333</c:v>
                </c:pt>
                <c:pt idx="3389">
                  <c:v>40550.478958333333</c:v>
                </c:pt>
                <c:pt idx="3390">
                  <c:v>40550.478958333333</c:v>
                </c:pt>
                <c:pt idx="3391">
                  <c:v>40550.478958333333</c:v>
                </c:pt>
                <c:pt idx="3392">
                  <c:v>40550.478958333333</c:v>
                </c:pt>
                <c:pt idx="3393">
                  <c:v>40550.478958333333</c:v>
                </c:pt>
                <c:pt idx="3394">
                  <c:v>40550.47896990741</c:v>
                </c:pt>
                <c:pt idx="3395">
                  <c:v>40550.47896990741</c:v>
                </c:pt>
                <c:pt idx="3396">
                  <c:v>40550.47896990741</c:v>
                </c:pt>
                <c:pt idx="3397">
                  <c:v>40550.47896990741</c:v>
                </c:pt>
                <c:pt idx="3398">
                  <c:v>40550.47896990741</c:v>
                </c:pt>
                <c:pt idx="3399">
                  <c:v>40550.47896990741</c:v>
                </c:pt>
                <c:pt idx="3400">
                  <c:v>40550.478981481479</c:v>
                </c:pt>
                <c:pt idx="3401">
                  <c:v>40550.478981481479</c:v>
                </c:pt>
                <c:pt idx="3402">
                  <c:v>40550.478981481479</c:v>
                </c:pt>
                <c:pt idx="3403">
                  <c:v>40550.478981481479</c:v>
                </c:pt>
                <c:pt idx="3404">
                  <c:v>40550.478981481479</c:v>
                </c:pt>
                <c:pt idx="3405">
                  <c:v>40550.478981481479</c:v>
                </c:pt>
                <c:pt idx="3406">
                  <c:v>40550.478993055556</c:v>
                </c:pt>
                <c:pt idx="3407">
                  <c:v>40550.478993055556</c:v>
                </c:pt>
                <c:pt idx="3408">
                  <c:v>40550.478993055556</c:v>
                </c:pt>
                <c:pt idx="3409">
                  <c:v>40550.478993055556</c:v>
                </c:pt>
                <c:pt idx="3410">
                  <c:v>40550.478993055556</c:v>
                </c:pt>
                <c:pt idx="3411">
                  <c:v>40550.478993055556</c:v>
                </c:pt>
                <c:pt idx="3412">
                  <c:v>40550.478993055556</c:v>
                </c:pt>
                <c:pt idx="3413">
                  <c:v>40550.479004629633</c:v>
                </c:pt>
                <c:pt idx="3414">
                  <c:v>40550.479004629633</c:v>
                </c:pt>
                <c:pt idx="3415">
                  <c:v>40550.479004629633</c:v>
                </c:pt>
                <c:pt idx="3416">
                  <c:v>40550.479004629633</c:v>
                </c:pt>
                <c:pt idx="3417">
                  <c:v>40550.479004629633</c:v>
                </c:pt>
                <c:pt idx="3418">
                  <c:v>40550.479004629633</c:v>
                </c:pt>
                <c:pt idx="3419">
                  <c:v>40550.479016203702</c:v>
                </c:pt>
                <c:pt idx="3420">
                  <c:v>40550.479016203702</c:v>
                </c:pt>
                <c:pt idx="3421">
                  <c:v>40550.479016203702</c:v>
                </c:pt>
                <c:pt idx="3422">
                  <c:v>40550.479016203702</c:v>
                </c:pt>
                <c:pt idx="3423">
                  <c:v>40550.479016203702</c:v>
                </c:pt>
                <c:pt idx="3424">
                  <c:v>40550.479016203702</c:v>
                </c:pt>
                <c:pt idx="3425">
                  <c:v>40550.479027777779</c:v>
                </c:pt>
                <c:pt idx="3426">
                  <c:v>40550.479027777779</c:v>
                </c:pt>
                <c:pt idx="3427">
                  <c:v>40550.479027777779</c:v>
                </c:pt>
                <c:pt idx="3428">
                  <c:v>40550.479027777779</c:v>
                </c:pt>
                <c:pt idx="3429">
                  <c:v>40550.479027777779</c:v>
                </c:pt>
                <c:pt idx="3430">
                  <c:v>40550.479027777779</c:v>
                </c:pt>
                <c:pt idx="3431">
                  <c:v>40550.479039351849</c:v>
                </c:pt>
                <c:pt idx="3432">
                  <c:v>40550.479039351849</c:v>
                </c:pt>
                <c:pt idx="3433">
                  <c:v>40550.479039351849</c:v>
                </c:pt>
                <c:pt idx="3434">
                  <c:v>40550.479039351849</c:v>
                </c:pt>
                <c:pt idx="3435">
                  <c:v>40550.479039351849</c:v>
                </c:pt>
                <c:pt idx="3436">
                  <c:v>40550.479039351849</c:v>
                </c:pt>
                <c:pt idx="3437">
                  <c:v>40550.479050925926</c:v>
                </c:pt>
                <c:pt idx="3438">
                  <c:v>40550.479050925926</c:v>
                </c:pt>
                <c:pt idx="3439">
                  <c:v>40550.479050925926</c:v>
                </c:pt>
                <c:pt idx="3440">
                  <c:v>40550.479050925926</c:v>
                </c:pt>
                <c:pt idx="3441">
                  <c:v>40550.479050925926</c:v>
                </c:pt>
                <c:pt idx="3442">
                  <c:v>40550.479050925926</c:v>
                </c:pt>
                <c:pt idx="3443">
                  <c:v>40550.479050925926</c:v>
                </c:pt>
                <c:pt idx="3444">
                  <c:v>40550.479062500002</c:v>
                </c:pt>
                <c:pt idx="3445">
                  <c:v>40550.479062500002</c:v>
                </c:pt>
                <c:pt idx="3446">
                  <c:v>40550.479062500002</c:v>
                </c:pt>
                <c:pt idx="3447">
                  <c:v>40550.479062500002</c:v>
                </c:pt>
                <c:pt idx="3448">
                  <c:v>40550.479062500002</c:v>
                </c:pt>
                <c:pt idx="3449">
                  <c:v>40550.479062500002</c:v>
                </c:pt>
                <c:pt idx="3450">
                  <c:v>40550.479074074072</c:v>
                </c:pt>
                <c:pt idx="3451">
                  <c:v>40550.479074074072</c:v>
                </c:pt>
                <c:pt idx="3452">
                  <c:v>40550.479074074072</c:v>
                </c:pt>
                <c:pt idx="3453">
                  <c:v>40550.479074074072</c:v>
                </c:pt>
                <c:pt idx="3454">
                  <c:v>40550.479074074072</c:v>
                </c:pt>
                <c:pt idx="3455">
                  <c:v>40550.479074074072</c:v>
                </c:pt>
                <c:pt idx="3456">
                  <c:v>40550.479085648149</c:v>
                </c:pt>
                <c:pt idx="3457">
                  <c:v>40550.479085648149</c:v>
                </c:pt>
                <c:pt idx="3458">
                  <c:v>40550.479085648149</c:v>
                </c:pt>
                <c:pt idx="3459">
                  <c:v>40550.479085648149</c:v>
                </c:pt>
                <c:pt idx="3460">
                  <c:v>40550.479085648149</c:v>
                </c:pt>
                <c:pt idx="3461">
                  <c:v>40550.479085648149</c:v>
                </c:pt>
                <c:pt idx="3462">
                  <c:v>40550.479097222225</c:v>
                </c:pt>
                <c:pt idx="3463">
                  <c:v>40550.479097222225</c:v>
                </c:pt>
                <c:pt idx="3464">
                  <c:v>40550.479097222225</c:v>
                </c:pt>
                <c:pt idx="3465">
                  <c:v>40550.479097222225</c:v>
                </c:pt>
                <c:pt idx="3466">
                  <c:v>40550.479097222225</c:v>
                </c:pt>
                <c:pt idx="3467">
                  <c:v>40550.479097222225</c:v>
                </c:pt>
                <c:pt idx="3468">
                  <c:v>40550.479108796295</c:v>
                </c:pt>
                <c:pt idx="3469">
                  <c:v>40550.479108796295</c:v>
                </c:pt>
                <c:pt idx="3470">
                  <c:v>40550.479108796295</c:v>
                </c:pt>
                <c:pt idx="3471">
                  <c:v>40550.479108796295</c:v>
                </c:pt>
                <c:pt idx="3472">
                  <c:v>40550.479108796295</c:v>
                </c:pt>
                <c:pt idx="3473">
                  <c:v>40550.479108796295</c:v>
                </c:pt>
                <c:pt idx="3474">
                  <c:v>40550.479108796295</c:v>
                </c:pt>
                <c:pt idx="3475">
                  <c:v>40550.479120370372</c:v>
                </c:pt>
                <c:pt idx="3476">
                  <c:v>40550.479120370372</c:v>
                </c:pt>
                <c:pt idx="3477">
                  <c:v>40550.479120370372</c:v>
                </c:pt>
                <c:pt idx="3478">
                  <c:v>40550.479120370372</c:v>
                </c:pt>
                <c:pt idx="3479">
                  <c:v>40550.479120370372</c:v>
                </c:pt>
                <c:pt idx="3480">
                  <c:v>40550.479120370372</c:v>
                </c:pt>
                <c:pt idx="3481">
                  <c:v>40550.479131944441</c:v>
                </c:pt>
                <c:pt idx="3482">
                  <c:v>40550.479131944441</c:v>
                </c:pt>
                <c:pt idx="3483">
                  <c:v>40550.479131944441</c:v>
                </c:pt>
                <c:pt idx="3484">
                  <c:v>40550.479131944441</c:v>
                </c:pt>
                <c:pt idx="3485">
                  <c:v>40550.479131944441</c:v>
                </c:pt>
                <c:pt idx="3486">
                  <c:v>40550.479131944441</c:v>
                </c:pt>
                <c:pt idx="3487">
                  <c:v>40550.479143518518</c:v>
                </c:pt>
                <c:pt idx="3488">
                  <c:v>40550.479143518518</c:v>
                </c:pt>
                <c:pt idx="3489">
                  <c:v>40550.479143518518</c:v>
                </c:pt>
                <c:pt idx="3490">
                  <c:v>40550.479143518518</c:v>
                </c:pt>
                <c:pt idx="3491">
                  <c:v>40550.479143518518</c:v>
                </c:pt>
                <c:pt idx="3492">
                  <c:v>40550.479143518518</c:v>
                </c:pt>
                <c:pt idx="3493">
                  <c:v>40550.479155092595</c:v>
                </c:pt>
                <c:pt idx="3494">
                  <c:v>40550.479155092595</c:v>
                </c:pt>
                <c:pt idx="3495">
                  <c:v>40550.479155092595</c:v>
                </c:pt>
                <c:pt idx="3496">
                  <c:v>40550.479155092595</c:v>
                </c:pt>
                <c:pt idx="3497">
                  <c:v>40550.479155092595</c:v>
                </c:pt>
                <c:pt idx="3498">
                  <c:v>40550.479155092595</c:v>
                </c:pt>
                <c:pt idx="3499">
                  <c:v>40550.479166666664</c:v>
                </c:pt>
                <c:pt idx="3500">
                  <c:v>40550.479166666664</c:v>
                </c:pt>
                <c:pt idx="3501">
                  <c:v>40550.479166666664</c:v>
                </c:pt>
                <c:pt idx="3502">
                  <c:v>40550.479166666664</c:v>
                </c:pt>
                <c:pt idx="3503">
                  <c:v>40550.479166666664</c:v>
                </c:pt>
                <c:pt idx="3504">
                  <c:v>40550.479166666664</c:v>
                </c:pt>
                <c:pt idx="3505">
                  <c:v>40550.479178240741</c:v>
                </c:pt>
                <c:pt idx="3506">
                  <c:v>40550.479178240741</c:v>
                </c:pt>
                <c:pt idx="3507">
                  <c:v>40550.479178240741</c:v>
                </c:pt>
                <c:pt idx="3508">
                  <c:v>40550.479178240741</c:v>
                </c:pt>
                <c:pt idx="3509">
                  <c:v>40550.479178240741</c:v>
                </c:pt>
                <c:pt idx="3510">
                  <c:v>40550.479178240741</c:v>
                </c:pt>
                <c:pt idx="3511">
                  <c:v>40550.479189814818</c:v>
                </c:pt>
                <c:pt idx="3512">
                  <c:v>40550.479189814818</c:v>
                </c:pt>
                <c:pt idx="3513">
                  <c:v>40550.479189814818</c:v>
                </c:pt>
                <c:pt idx="3514">
                  <c:v>40550.479189814818</c:v>
                </c:pt>
                <c:pt idx="3515">
                  <c:v>40550.479189814818</c:v>
                </c:pt>
                <c:pt idx="3516">
                  <c:v>40550.479189814818</c:v>
                </c:pt>
                <c:pt idx="3517">
                  <c:v>40550.479201388887</c:v>
                </c:pt>
                <c:pt idx="3518">
                  <c:v>40550.479201388887</c:v>
                </c:pt>
                <c:pt idx="3519">
                  <c:v>40550.479201388887</c:v>
                </c:pt>
                <c:pt idx="3520">
                  <c:v>40550.479201388887</c:v>
                </c:pt>
                <c:pt idx="3521">
                  <c:v>40550.479201388887</c:v>
                </c:pt>
                <c:pt idx="3522">
                  <c:v>40550.479201388887</c:v>
                </c:pt>
                <c:pt idx="3523">
                  <c:v>40550.479212962964</c:v>
                </c:pt>
                <c:pt idx="3524">
                  <c:v>40550.479212962964</c:v>
                </c:pt>
                <c:pt idx="3525">
                  <c:v>40550.479212962964</c:v>
                </c:pt>
                <c:pt idx="3526">
                  <c:v>40550.479212962964</c:v>
                </c:pt>
                <c:pt idx="3527">
                  <c:v>40550.479212962964</c:v>
                </c:pt>
                <c:pt idx="3528">
                  <c:v>40550.479212962964</c:v>
                </c:pt>
                <c:pt idx="3529">
                  <c:v>40550.479212962964</c:v>
                </c:pt>
                <c:pt idx="3530">
                  <c:v>40550.479224537034</c:v>
                </c:pt>
                <c:pt idx="3531">
                  <c:v>40550.479224537034</c:v>
                </c:pt>
                <c:pt idx="3532">
                  <c:v>40550.479224537034</c:v>
                </c:pt>
                <c:pt idx="3533">
                  <c:v>40550.479224537034</c:v>
                </c:pt>
                <c:pt idx="3534">
                  <c:v>40550.479224537034</c:v>
                </c:pt>
                <c:pt idx="3535">
                  <c:v>40550.479224537034</c:v>
                </c:pt>
                <c:pt idx="3536">
                  <c:v>40550.47923611111</c:v>
                </c:pt>
                <c:pt idx="3537">
                  <c:v>40550.47923611111</c:v>
                </c:pt>
                <c:pt idx="3538">
                  <c:v>40550.47923611111</c:v>
                </c:pt>
                <c:pt idx="3539">
                  <c:v>40550.47923611111</c:v>
                </c:pt>
                <c:pt idx="3540">
                  <c:v>40550.47923611111</c:v>
                </c:pt>
                <c:pt idx="3541">
                  <c:v>40550.47923611111</c:v>
                </c:pt>
                <c:pt idx="3542">
                  <c:v>40550.479247685187</c:v>
                </c:pt>
                <c:pt idx="3543">
                  <c:v>40550.479247685187</c:v>
                </c:pt>
                <c:pt idx="3544">
                  <c:v>40550.479247685187</c:v>
                </c:pt>
                <c:pt idx="3545">
                  <c:v>40550.479247685187</c:v>
                </c:pt>
                <c:pt idx="3546">
                  <c:v>40550.479247685187</c:v>
                </c:pt>
                <c:pt idx="3547">
                  <c:v>40550.479247685187</c:v>
                </c:pt>
                <c:pt idx="3548">
                  <c:v>40550.479247685187</c:v>
                </c:pt>
                <c:pt idx="3549">
                  <c:v>40550.479259259257</c:v>
                </c:pt>
                <c:pt idx="3550">
                  <c:v>40550.479259259257</c:v>
                </c:pt>
                <c:pt idx="3551">
                  <c:v>40550.479259259257</c:v>
                </c:pt>
                <c:pt idx="3552">
                  <c:v>40550.479259259257</c:v>
                </c:pt>
                <c:pt idx="3553">
                  <c:v>40550.479259259257</c:v>
                </c:pt>
                <c:pt idx="3554">
                  <c:v>40550.479259259257</c:v>
                </c:pt>
                <c:pt idx="3555">
                  <c:v>40550.479270833333</c:v>
                </c:pt>
                <c:pt idx="3556">
                  <c:v>40550.479270833333</c:v>
                </c:pt>
                <c:pt idx="3557">
                  <c:v>40550.479270833333</c:v>
                </c:pt>
                <c:pt idx="3558">
                  <c:v>40550.479270833333</c:v>
                </c:pt>
                <c:pt idx="3559">
                  <c:v>40550.479270833333</c:v>
                </c:pt>
                <c:pt idx="3560">
                  <c:v>40550.479270833333</c:v>
                </c:pt>
                <c:pt idx="3561">
                  <c:v>40550.47928240741</c:v>
                </c:pt>
                <c:pt idx="3562">
                  <c:v>40550.47928240741</c:v>
                </c:pt>
                <c:pt idx="3563">
                  <c:v>40550.47928240741</c:v>
                </c:pt>
                <c:pt idx="3564">
                  <c:v>40550.47928240741</c:v>
                </c:pt>
                <c:pt idx="3565">
                  <c:v>40550.47928240741</c:v>
                </c:pt>
                <c:pt idx="3566">
                  <c:v>40550.47928240741</c:v>
                </c:pt>
                <c:pt idx="3567">
                  <c:v>40550.47929398148</c:v>
                </c:pt>
                <c:pt idx="3568">
                  <c:v>40550.47929398148</c:v>
                </c:pt>
                <c:pt idx="3569">
                  <c:v>40550.47929398148</c:v>
                </c:pt>
                <c:pt idx="3570">
                  <c:v>40550.47929398148</c:v>
                </c:pt>
                <c:pt idx="3571">
                  <c:v>40550.47929398148</c:v>
                </c:pt>
                <c:pt idx="3572">
                  <c:v>40550.47929398148</c:v>
                </c:pt>
                <c:pt idx="3573">
                  <c:v>40550.479305555556</c:v>
                </c:pt>
                <c:pt idx="3574">
                  <c:v>40550.479305555556</c:v>
                </c:pt>
                <c:pt idx="3575">
                  <c:v>40550.479305555556</c:v>
                </c:pt>
                <c:pt idx="3576">
                  <c:v>40550.479305555556</c:v>
                </c:pt>
                <c:pt idx="3577">
                  <c:v>40550.479305555556</c:v>
                </c:pt>
                <c:pt idx="3578">
                  <c:v>40550.479305555556</c:v>
                </c:pt>
                <c:pt idx="3579">
                  <c:v>40550.479317129626</c:v>
                </c:pt>
                <c:pt idx="3580">
                  <c:v>40550.479317129626</c:v>
                </c:pt>
                <c:pt idx="3581">
                  <c:v>40550.479317129626</c:v>
                </c:pt>
                <c:pt idx="3582">
                  <c:v>40550.479317129626</c:v>
                </c:pt>
                <c:pt idx="3583">
                  <c:v>40550.479317129626</c:v>
                </c:pt>
                <c:pt idx="3584">
                  <c:v>40550.479317129626</c:v>
                </c:pt>
                <c:pt idx="3585">
                  <c:v>40550.479317129626</c:v>
                </c:pt>
                <c:pt idx="3586">
                  <c:v>40550.479328703703</c:v>
                </c:pt>
                <c:pt idx="3587">
                  <c:v>40550.479328703703</c:v>
                </c:pt>
                <c:pt idx="3588">
                  <c:v>40550.479328703703</c:v>
                </c:pt>
                <c:pt idx="3589">
                  <c:v>40550.479328703703</c:v>
                </c:pt>
                <c:pt idx="3590">
                  <c:v>40550.479328703703</c:v>
                </c:pt>
                <c:pt idx="3591">
                  <c:v>40550.479328703703</c:v>
                </c:pt>
                <c:pt idx="3592">
                  <c:v>40550.47934027778</c:v>
                </c:pt>
                <c:pt idx="3593">
                  <c:v>40550.47934027778</c:v>
                </c:pt>
                <c:pt idx="3594">
                  <c:v>40550.47934027778</c:v>
                </c:pt>
                <c:pt idx="3595">
                  <c:v>40550.47934027778</c:v>
                </c:pt>
                <c:pt idx="3596">
                  <c:v>40550.47934027778</c:v>
                </c:pt>
                <c:pt idx="3597">
                  <c:v>40550.47934027778</c:v>
                </c:pt>
                <c:pt idx="3598">
                  <c:v>40550.479351851849</c:v>
                </c:pt>
                <c:pt idx="3599">
                  <c:v>40550.479351851849</c:v>
                </c:pt>
                <c:pt idx="3600">
                  <c:v>40550.479351851849</c:v>
                </c:pt>
                <c:pt idx="3601">
                  <c:v>40550.479351851849</c:v>
                </c:pt>
                <c:pt idx="3602">
                  <c:v>40550.479351851849</c:v>
                </c:pt>
                <c:pt idx="3603">
                  <c:v>40550.479351851849</c:v>
                </c:pt>
                <c:pt idx="3604">
                  <c:v>40550.479363425926</c:v>
                </c:pt>
                <c:pt idx="3605">
                  <c:v>40550.479363425926</c:v>
                </c:pt>
                <c:pt idx="3606">
                  <c:v>40550.479363425926</c:v>
                </c:pt>
                <c:pt idx="3607">
                  <c:v>40550.479363425926</c:v>
                </c:pt>
                <c:pt idx="3608">
                  <c:v>40550.479363425926</c:v>
                </c:pt>
                <c:pt idx="3609">
                  <c:v>40550.479363425926</c:v>
                </c:pt>
                <c:pt idx="3610">
                  <c:v>40550.479375000003</c:v>
                </c:pt>
                <c:pt idx="3611">
                  <c:v>40550.479375000003</c:v>
                </c:pt>
                <c:pt idx="3612">
                  <c:v>40550.479375000003</c:v>
                </c:pt>
                <c:pt idx="3613">
                  <c:v>40550.479375000003</c:v>
                </c:pt>
                <c:pt idx="3614">
                  <c:v>40550.479375000003</c:v>
                </c:pt>
                <c:pt idx="3615">
                  <c:v>40550.479375000003</c:v>
                </c:pt>
                <c:pt idx="3616">
                  <c:v>40550.479386574072</c:v>
                </c:pt>
                <c:pt idx="3617">
                  <c:v>40550.479386574072</c:v>
                </c:pt>
                <c:pt idx="3618">
                  <c:v>40550.479386574072</c:v>
                </c:pt>
                <c:pt idx="3619">
                  <c:v>40550.479386574072</c:v>
                </c:pt>
                <c:pt idx="3620">
                  <c:v>40550.479386574072</c:v>
                </c:pt>
                <c:pt idx="3621">
                  <c:v>40550.479386574072</c:v>
                </c:pt>
                <c:pt idx="3622">
                  <c:v>40550.479398148149</c:v>
                </c:pt>
                <c:pt idx="3623">
                  <c:v>40550.479398148149</c:v>
                </c:pt>
                <c:pt idx="3624">
                  <c:v>40550.479398148149</c:v>
                </c:pt>
                <c:pt idx="3625">
                  <c:v>40550.479398148149</c:v>
                </c:pt>
                <c:pt idx="3626">
                  <c:v>40550.479398148149</c:v>
                </c:pt>
                <c:pt idx="3627">
                  <c:v>40550.479398148149</c:v>
                </c:pt>
                <c:pt idx="3628">
                  <c:v>40550.479409722226</c:v>
                </c:pt>
                <c:pt idx="3629">
                  <c:v>40550.479409722226</c:v>
                </c:pt>
                <c:pt idx="3630">
                  <c:v>40550.479409722226</c:v>
                </c:pt>
                <c:pt idx="3631">
                  <c:v>40550.479409722226</c:v>
                </c:pt>
                <c:pt idx="3632">
                  <c:v>40550.479409722226</c:v>
                </c:pt>
                <c:pt idx="3633">
                  <c:v>40550.479409722226</c:v>
                </c:pt>
                <c:pt idx="3634">
                  <c:v>40550.479421296295</c:v>
                </c:pt>
                <c:pt idx="3635">
                  <c:v>40550.479421296295</c:v>
                </c:pt>
                <c:pt idx="3636">
                  <c:v>40550.479421296295</c:v>
                </c:pt>
                <c:pt idx="3637">
                  <c:v>40550.479421296295</c:v>
                </c:pt>
                <c:pt idx="3638">
                  <c:v>40550.479421296295</c:v>
                </c:pt>
                <c:pt idx="3639">
                  <c:v>40550.479421296295</c:v>
                </c:pt>
                <c:pt idx="3640">
                  <c:v>40550.479432870372</c:v>
                </c:pt>
                <c:pt idx="3641">
                  <c:v>40550.479432870372</c:v>
                </c:pt>
                <c:pt idx="3642">
                  <c:v>40550.479432870372</c:v>
                </c:pt>
                <c:pt idx="3643">
                  <c:v>40550.479432870372</c:v>
                </c:pt>
                <c:pt idx="3644">
                  <c:v>40550.479432870372</c:v>
                </c:pt>
                <c:pt idx="3645">
                  <c:v>40550.479432870372</c:v>
                </c:pt>
                <c:pt idx="3646">
                  <c:v>40550.479444444441</c:v>
                </c:pt>
                <c:pt idx="3647">
                  <c:v>40550.479444444441</c:v>
                </c:pt>
                <c:pt idx="3648">
                  <c:v>40550.479444444441</c:v>
                </c:pt>
                <c:pt idx="3649">
                  <c:v>40550.479444444441</c:v>
                </c:pt>
                <c:pt idx="3650">
                  <c:v>40550.479444444441</c:v>
                </c:pt>
                <c:pt idx="3651">
                  <c:v>40550.479444444441</c:v>
                </c:pt>
                <c:pt idx="3652">
                  <c:v>40550.479456018518</c:v>
                </c:pt>
                <c:pt idx="3653">
                  <c:v>40550.479456018518</c:v>
                </c:pt>
                <c:pt idx="3654">
                  <c:v>40550.479456018518</c:v>
                </c:pt>
                <c:pt idx="3655">
                  <c:v>40550.479456018518</c:v>
                </c:pt>
                <c:pt idx="3656">
                  <c:v>40550.479456018518</c:v>
                </c:pt>
                <c:pt idx="3657">
                  <c:v>40550.479456018518</c:v>
                </c:pt>
                <c:pt idx="3658">
                  <c:v>40550.479456018518</c:v>
                </c:pt>
                <c:pt idx="3659">
                  <c:v>40550.479467592595</c:v>
                </c:pt>
                <c:pt idx="3660">
                  <c:v>40550.479467592595</c:v>
                </c:pt>
                <c:pt idx="3661">
                  <c:v>40550.479467592595</c:v>
                </c:pt>
                <c:pt idx="3662">
                  <c:v>40550.479467592595</c:v>
                </c:pt>
                <c:pt idx="3663">
                  <c:v>40550.479467592595</c:v>
                </c:pt>
                <c:pt idx="3664">
                  <c:v>40550.479467592595</c:v>
                </c:pt>
                <c:pt idx="3665">
                  <c:v>40550.479479166665</c:v>
                </c:pt>
                <c:pt idx="3666">
                  <c:v>40550.479479166665</c:v>
                </c:pt>
                <c:pt idx="3667">
                  <c:v>40550.479479166665</c:v>
                </c:pt>
                <c:pt idx="3668">
                  <c:v>40550.479479166665</c:v>
                </c:pt>
                <c:pt idx="3669">
                  <c:v>40550.479479166665</c:v>
                </c:pt>
                <c:pt idx="3670">
                  <c:v>40550.479479166665</c:v>
                </c:pt>
                <c:pt idx="3671">
                  <c:v>40550.479490740741</c:v>
                </c:pt>
                <c:pt idx="3672">
                  <c:v>40550.479490740741</c:v>
                </c:pt>
                <c:pt idx="3673">
                  <c:v>40550.479490740741</c:v>
                </c:pt>
                <c:pt idx="3674">
                  <c:v>40550.479490740741</c:v>
                </c:pt>
                <c:pt idx="3675">
                  <c:v>40550.479490740741</c:v>
                </c:pt>
                <c:pt idx="3676">
                  <c:v>40550.479490740741</c:v>
                </c:pt>
                <c:pt idx="3677">
                  <c:v>40550.479502314818</c:v>
                </c:pt>
                <c:pt idx="3678">
                  <c:v>40550.479502314818</c:v>
                </c:pt>
                <c:pt idx="3679">
                  <c:v>40550.479502314818</c:v>
                </c:pt>
                <c:pt idx="3680">
                  <c:v>40550.479502314818</c:v>
                </c:pt>
                <c:pt idx="3681">
                  <c:v>40550.479502314818</c:v>
                </c:pt>
                <c:pt idx="3682">
                  <c:v>40550.479502314818</c:v>
                </c:pt>
                <c:pt idx="3683">
                  <c:v>40550.479513888888</c:v>
                </c:pt>
                <c:pt idx="3684">
                  <c:v>40550.479513888888</c:v>
                </c:pt>
                <c:pt idx="3685">
                  <c:v>40550.479513888888</c:v>
                </c:pt>
                <c:pt idx="3686">
                  <c:v>40550.479513888888</c:v>
                </c:pt>
                <c:pt idx="3687">
                  <c:v>40550.479513888888</c:v>
                </c:pt>
                <c:pt idx="3688">
                  <c:v>40550.479513888888</c:v>
                </c:pt>
                <c:pt idx="3689">
                  <c:v>40550.479525462964</c:v>
                </c:pt>
                <c:pt idx="3690">
                  <c:v>40550.479525462964</c:v>
                </c:pt>
                <c:pt idx="3691">
                  <c:v>40550.479525462964</c:v>
                </c:pt>
                <c:pt idx="3692">
                  <c:v>40550.479525462964</c:v>
                </c:pt>
                <c:pt idx="3693">
                  <c:v>40550.479525462964</c:v>
                </c:pt>
                <c:pt idx="3694">
                  <c:v>40550.479525462964</c:v>
                </c:pt>
                <c:pt idx="3695">
                  <c:v>40550.479537037034</c:v>
                </c:pt>
                <c:pt idx="3696">
                  <c:v>40550.479537037034</c:v>
                </c:pt>
                <c:pt idx="3697">
                  <c:v>40550.479537037034</c:v>
                </c:pt>
                <c:pt idx="3698">
                  <c:v>40550.479537037034</c:v>
                </c:pt>
                <c:pt idx="3699">
                  <c:v>40550.479537037034</c:v>
                </c:pt>
                <c:pt idx="3700">
                  <c:v>40550.479537037034</c:v>
                </c:pt>
                <c:pt idx="3701">
                  <c:v>40550.479548611111</c:v>
                </c:pt>
                <c:pt idx="3702">
                  <c:v>40550.479548611111</c:v>
                </c:pt>
                <c:pt idx="3703">
                  <c:v>40550.479548611111</c:v>
                </c:pt>
                <c:pt idx="3704">
                  <c:v>40550.479548611111</c:v>
                </c:pt>
                <c:pt idx="3705">
                  <c:v>40550.479548611111</c:v>
                </c:pt>
                <c:pt idx="3706">
                  <c:v>40550.479548611111</c:v>
                </c:pt>
                <c:pt idx="3707">
                  <c:v>40550.479560185187</c:v>
                </c:pt>
                <c:pt idx="3708">
                  <c:v>40550.479560185187</c:v>
                </c:pt>
                <c:pt idx="3709">
                  <c:v>40550.479560185187</c:v>
                </c:pt>
                <c:pt idx="3710">
                  <c:v>40550.479560185187</c:v>
                </c:pt>
                <c:pt idx="3711">
                  <c:v>40550.479560185187</c:v>
                </c:pt>
                <c:pt idx="3712">
                  <c:v>40550.479560185187</c:v>
                </c:pt>
                <c:pt idx="3713">
                  <c:v>40550.479571759257</c:v>
                </c:pt>
                <c:pt idx="3714">
                  <c:v>40550.479571759257</c:v>
                </c:pt>
                <c:pt idx="3715">
                  <c:v>40550.479571759257</c:v>
                </c:pt>
                <c:pt idx="3716">
                  <c:v>40550.479571759257</c:v>
                </c:pt>
                <c:pt idx="3717">
                  <c:v>40550.479571759257</c:v>
                </c:pt>
                <c:pt idx="3718">
                  <c:v>40550.479571759257</c:v>
                </c:pt>
                <c:pt idx="3719">
                  <c:v>40550.479571759257</c:v>
                </c:pt>
                <c:pt idx="3720">
                  <c:v>40550.479583333334</c:v>
                </c:pt>
                <c:pt idx="3721">
                  <c:v>40550.479583333334</c:v>
                </c:pt>
                <c:pt idx="3722">
                  <c:v>40550.479583333334</c:v>
                </c:pt>
                <c:pt idx="3723">
                  <c:v>40550.479583333334</c:v>
                </c:pt>
                <c:pt idx="3724">
                  <c:v>40550.479583333334</c:v>
                </c:pt>
                <c:pt idx="3725">
                  <c:v>40550.479583333334</c:v>
                </c:pt>
                <c:pt idx="3726">
                  <c:v>40550.479594907411</c:v>
                </c:pt>
                <c:pt idx="3727">
                  <c:v>40550.479594907411</c:v>
                </c:pt>
                <c:pt idx="3728">
                  <c:v>40550.479594907411</c:v>
                </c:pt>
                <c:pt idx="3729">
                  <c:v>40550.479594907411</c:v>
                </c:pt>
                <c:pt idx="3730">
                  <c:v>40550.479594907411</c:v>
                </c:pt>
                <c:pt idx="3731">
                  <c:v>40550.479594907411</c:v>
                </c:pt>
                <c:pt idx="3732">
                  <c:v>40550.47960648148</c:v>
                </c:pt>
                <c:pt idx="3733">
                  <c:v>40550.47960648148</c:v>
                </c:pt>
                <c:pt idx="3734">
                  <c:v>40550.47960648148</c:v>
                </c:pt>
                <c:pt idx="3735">
                  <c:v>40550.47960648148</c:v>
                </c:pt>
                <c:pt idx="3736">
                  <c:v>40550.47960648148</c:v>
                </c:pt>
                <c:pt idx="3737">
                  <c:v>40550.47960648148</c:v>
                </c:pt>
                <c:pt idx="3738">
                  <c:v>40550.479618055557</c:v>
                </c:pt>
                <c:pt idx="3739">
                  <c:v>40550.479618055557</c:v>
                </c:pt>
                <c:pt idx="3740">
                  <c:v>40550.479618055557</c:v>
                </c:pt>
                <c:pt idx="3741">
                  <c:v>40550.479618055557</c:v>
                </c:pt>
                <c:pt idx="3742">
                  <c:v>40550.479618055557</c:v>
                </c:pt>
                <c:pt idx="3743">
                  <c:v>40550.479618055557</c:v>
                </c:pt>
                <c:pt idx="3744">
                  <c:v>40550.479629629626</c:v>
                </c:pt>
                <c:pt idx="3745">
                  <c:v>40550.479629629626</c:v>
                </c:pt>
                <c:pt idx="3746">
                  <c:v>40550.479629629626</c:v>
                </c:pt>
                <c:pt idx="3747">
                  <c:v>40550.479629629626</c:v>
                </c:pt>
                <c:pt idx="3748">
                  <c:v>40550.479629629626</c:v>
                </c:pt>
                <c:pt idx="3749">
                  <c:v>40550.479629629626</c:v>
                </c:pt>
                <c:pt idx="3750">
                  <c:v>40550.479641203703</c:v>
                </c:pt>
                <c:pt idx="3751">
                  <c:v>40550.479641203703</c:v>
                </c:pt>
                <c:pt idx="3752">
                  <c:v>40550.479641203703</c:v>
                </c:pt>
                <c:pt idx="3753">
                  <c:v>40550.479641203703</c:v>
                </c:pt>
                <c:pt idx="3754">
                  <c:v>40550.479641203703</c:v>
                </c:pt>
                <c:pt idx="3755">
                  <c:v>40550.479641203703</c:v>
                </c:pt>
                <c:pt idx="3756">
                  <c:v>40550.47965277778</c:v>
                </c:pt>
                <c:pt idx="3757">
                  <c:v>40550.47965277778</c:v>
                </c:pt>
                <c:pt idx="3758">
                  <c:v>40550.47965277778</c:v>
                </c:pt>
                <c:pt idx="3759">
                  <c:v>40550.47965277778</c:v>
                </c:pt>
                <c:pt idx="3760">
                  <c:v>40550.47965277778</c:v>
                </c:pt>
                <c:pt idx="3761">
                  <c:v>40550.47965277778</c:v>
                </c:pt>
                <c:pt idx="3762">
                  <c:v>40550.479664351849</c:v>
                </c:pt>
                <c:pt idx="3763">
                  <c:v>40550.479664351849</c:v>
                </c:pt>
                <c:pt idx="3764">
                  <c:v>40550.479664351849</c:v>
                </c:pt>
                <c:pt idx="3765">
                  <c:v>40550.479664351849</c:v>
                </c:pt>
                <c:pt idx="3766">
                  <c:v>40550.479664351849</c:v>
                </c:pt>
                <c:pt idx="3767">
                  <c:v>40550.479664351849</c:v>
                </c:pt>
                <c:pt idx="3768">
                  <c:v>40550.479675925926</c:v>
                </c:pt>
                <c:pt idx="3769">
                  <c:v>40550.479675925926</c:v>
                </c:pt>
                <c:pt idx="3770">
                  <c:v>40550.479675925926</c:v>
                </c:pt>
                <c:pt idx="3771">
                  <c:v>40550.479675925926</c:v>
                </c:pt>
                <c:pt idx="3772">
                  <c:v>40550.479675925926</c:v>
                </c:pt>
                <c:pt idx="3773">
                  <c:v>40550.479675925926</c:v>
                </c:pt>
                <c:pt idx="3774">
                  <c:v>40550.479687500003</c:v>
                </c:pt>
                <c:pt idx="3775">
                  <c:v>40550.479687500003</c:v>
                </c:pt>
                <c:pt idx="3776">
                  <c:v>40550.479687500003</c:v>
                </c:pt>
                <c:pt idx="3777">
                  <c:v>40550.479687500003</c:v>
                </c:pt>
                <c:pt idx="3778">
                  <c:v>40550.479687500003</c:v>
                </c:pt>
                <c:pt idx="3779">
                  <c:v>40550.479687500003</c:v>
                </c:pt>
                <c:pt idx="3780">
                  <c:v>40550.479699074072</c:v>
                </c:pt>
                <c:pt idx="3781">
                  <c:v>40550.479699074072</c:v>
                </c:pt>
                <c:pt idx="3782">
                  <c:v>40550.479699074072</c:v>
                </c:pt>
                <c:pt idx="3783">
                  <c:v>40550.479699074072</c:v>
                </c:pt>
                <c:pt idx="3784">
                  <c:v>40550.479699074072</c:v>
                </c:pt>
                <c:pt idx="3785">
                  <c:v>40550.479699074072</c:v>
                </c:pt>
                <c:pt idx="3786">
                  <c:v>40550.479699074072</c:v>
                </c:pt>
                <c:pt idx="3787">
                  <c:v>40550.479710648149</c:v>
                </c:pt>
                <c:pt idx="3788">
                  <c:v>40550.479710648149</c:v>
                </c:pt>
                <c:pt idx="3789">
                  <c:v>40550.479710648149</c:v>
                </c:pt>
                <c:pt idx="3790">
                  <c:v>40550.479710648149</c:v>
                </c:pt>
                <c:pt idx="3791">
                  <c:v>40550.479710648149</c:v>
                </c:pt>
                <c:pt idx="3792">
                  <c:v>40550.479710648149</c:v>
                </c:pt>
                <c:pt idx="3793">
                  <c:v>40550.479722222219</c:v>
                </c:pt>
                <c:pt idx="3794">
                  <c:v>40550.479722222219</c:v>
                </c:pt>
                <c:pt idx="3795">
                  <c:v>40550.479722222219</c:v>
                </c:pt>
                <c:pt idx="3796">
                  <c:v>40550.479722222219</c:v>
                </c:pt>
                <c:pt idx="3797">
                  <c:v>40550.479722222219</c:v>
                </c:pt>
                <c:pt idx="3798">
                  <c:v>40550.479722222219</c:v>
                </c:pt>
                <c:pt idx="3799">
                  <c:v>40550.479733796295</c:v>
                </c:pt>
                <c:pt idx="3800">
                  <c:v>40550.479733796295</c:v>
                </c:pt>
                <c:pt idx="3801">
                  <c:v>40550.479733796295</c:v>
                </c:pt>
                <c:pt idx="3802">
                  <c:v>40550.479733796295</c:v>
                </c:pt>
                <c:pt idx="3803">
                  <c:v>40550.479733796295</c:v>
                </c:pt>
                <c:pt idx="3804">
                  <c:v>40550.479733796295</c:v>
                </c:pt>
                <c:pt idx="3805">
                  <c:v>40550.479745370372</c:v>
                </c:pt>
                <c:pt idx="3806">
                  <c:v>40550.479745370372</c:v>
                </c:pt>
                <c:pt idx="3807">
                  <c:v>40550.479745370372</c:v>
                </c:pt>
                <c:pt idx="3808">
                  <c:v>40550.479745370372</c:v>
                </c:pt>
                <c:pt idx="3809">
                  <c:v>40550.479745370372</c:v>
                </c:pt>
                <c:pt idx="3810">
                  <c:v>40550.479745370372</c:v>
                </c:pt>
                <c:pt idx="3811">
                  <c:v>40550.479756944442</c:v>
                </c:pt>
                <c:pt idx="3812">
                  <c:v>40550.479756944442</c:v>
                </c:pt>
                <c:pt idx="3813">
                  <c:v>40550.479756944442</c:v>
                </c:pt>
                <c:pt idx="3814">
                  <c:v>40550.479756944442</c:v>
                </c:pt>
                <c:pt idx="3815">
                  <c:v>40550.479756944442</c:v>
                </c:pt>
                <c:pt idx="3816">
                  <c:v>40550.479756944442</c:v>
                </c:pt>
                <c:pt idx="3817">
                  <c:v>40550.479756944442</c:v>
                </c:pt>
                <c:pt idx="3818">
                  <c:v>40550.479768518519</c:v>
                </c:pt>
                <c:pt idx="3819">
                  <c:v>40550.479768518519</c:v>
                </c:pt>
                <c:pt idx="3820">
                  <c:v>40550.479768518519</c:v>
                </c:pt>
                <c:pt idx="3821">
                  <c:v>40550.479768518519</c:v>
                </c:pt>
                <c:pt idx="3822">
                  <c:v>40550.479768518519</c:v>
                </c:pt>
                <c:pt idx="3823">
                  <c:v>40550.479768518519</c:v>
                </c:pt>
                <c:pt idx="3824">
                  <c:v>40550.479780092595</c:v>
                </c:pt>
                <c:pt idx="3825">
                  <c:v>40550.479780092595</c:v>
                </c:pt>
                <c:pt idx="3826">
                  <c:v>40550.479780092595</c:v>
                </c:pt>
                <c:pt idx="3827">
                  <c:v>40550.479780092595</c:v>
                </c:pt>
                <c:pt idx="3828">
                  <c:v>40550.479780092595</c:v>
                </c:pt>
                <c:pt idx="3829">
                  <c:v>40550.479780092595</c:v>
                </c:pt>
                <c:pt idx="3830">
                  <c:v>40550.479791666665</c:v>
                </c:pt>
                <c:pt idx="3831">
                  <c:v>40550.479791666665</c:v>
                </c:pt>
                <c:pt idx="3832">
                  <c:v>40550.479791666665</c:v>
                </c:pt>
                <c:pt idx="3833">
                  <c:v>40550.479791666665</c:v>
                </c:pt>
                <c:pt idx="3834">
                  <c:v>40550.479791666665</c:v>
                </c:pt>
                <c:pt idx="3835">
                  <c:v>40550.479791666665</c:v>
                </c:pt>
                <c:pt idx="3836">
                  <c:v>40550.479803240742</c:v>
                </c:pt>
                <c:pt idx="3837">
                  <c:v>40550.479803240742</c:v>
                </c:pt>
                <c:pt idx="3838">
                  <c:v>40550.479803240742</c:v>
                </c:pt>
                <c:pt idx="3839">
                  <c:v>40550.479803240742</c:v>
                </c:pt>
                <c:pt idx="3840">
                  <c:v>40550.479803240742</c:v>
                </c:pt>
                <c:pt idx="3841">
                  <c:v>40550.479803240742</c:v>
                </c:pt>
                <c:pt idx="3842">
                  <c:v>40550.479814814818</c:v>
                </c:pt>
                <c:pt idx="3843">
                  <c:v>40550.479814814818</c:v>
                </c:pt>
                <c:pt idx="3844">
                  <c:v>40550.479814814818</c:v>
                </c:pt>
                <c:pt idx="3845">
                  <c:v>40550.479814814818</c:v>
                </c:pt>
                <c:pt idx="3846">
                  <c:v>40550.479814814818</c:v>
                </c:pt>
                <c:pt idx="3847">
                  <c:v>40550.479814814818</c:v>
                </c:pt>
                <c:pt idx="3848">
                  <c:v>40550.479826388888</c:v>
                </c:pt>
                <c:pt idx="3849">
                  <c:v>40550.479826388888</c:v>
                </c:pt>
                <c:pt idx="3850">
                  <c:v>40550.479826388888</c:v>
                </c:pt>
                <c:pt idx="3851">
                  <c:v>40550.479826388888</c:v>
                </c:pt>
                <c:pt idx="3852">
                  <c:v>40550.479826388888</c:v>
                </c:pt>
                <c:pt idx="3853">
                  <c:v>40550.479826388888</c:v>
                </c:pt>
                <c:pt idx="3854">
                  <c:v>40550.479837962965</c:v>
                </c:pt>
                <c:pt idx="3855">
                  <c:v>40550.479837962965</c:v>
                </c:pt>
                <c:pt idx="3856">
                  <c:v>40550.479837962965</c:v>
                </c:pt>
                <c:pt idx="3857">
                  <c:v>40550.479837962965</c:v>
                </c:pt>
                <c:pt idx="3858">
                  <c:v>40550.479837962965</c:v>
                </c:pt>
                <c:pt idx="3859">
                  <c:v>40550.479837962965</c:v>
                </c:pt>
                <c:pt idx="3860">
                  <c:v>40550.479849537034</c:v>
                </c:pt>
                <c:pt idx="3861">
                  <c:v>40550.479849537034</c:v>
                </c:pt>
                <c:pt idx="3862">
                  <c:v>40550.479849537034</c:v>
                </c:pt>
                <c:pt idx="3863">
                  <c:v>40550.479849537034</c:v>
                </c:pt>
                <c:pt idx="3864">
                  <c:v>40550.479849537034</c:v>
                </c:pt>
                <c:pt idx="3865">
                  <c:v>40550.479849537034</c:v>
                </c:pt>
                <c:pt idx="3866">
                  <c:v>40550.479849537034</c:v>
                </c:pt>
                <c:pt idx="3867">
                  <c:v>40550.479861111111</c:v>
                </c:pt>
                <c:pt idx="3868">
                  <c:v>40550.479861111111</c:v>
                </c:pt>
                <c:pt idx="3869">
                  <c:v>40550.479861111111</c:v>
                </c:pt>
                <c:pt idx="3870">
                  <c:v>40550.479861111111</c:v>
                </c:pt>
                <c:pt idx="3871">
                  <c:v>40550.479861111111</c:v>
                </c:pt>
                <c:pt idx="3872">
                  <c:v>40550.479861111111</c:v>
                </c:pt>
                <c:pt idx="3873">
                  <c:v>40550.479872685188</c:v>
                </c:pt>
                <c:pt idx="3874">
                  <c:v>40550.479872685188</c:v>
                </c:pt>
                <c:pt idx="3875">
                  <c:v>40550.479872685188</c:v>
                </c:pt>
                <c:pt idx="3876">
                  <c:v>40550.479872685188</c:v>
                </c:pt>
                <c:pt idx="3877">
                  <c:v>40550.479872685188</c:v>
                </c:pt>
                <c:pt idx="3878">
                  <c:v>40550.479872685188</c:v>
                </c:pt>
                <c:pt idx="3879">
                  <c:v>40550.479884259257</c:v>
                </c:pt>
                <c:pt idx="3880">
                  <c:v>40550.479884259257</c:v>
                </c:pt>
                <c:pt idx="3881">
                  <c:v>40550.479884259257</c:v>
                </c:pt>
                <c:pt idx="3882">
                  <c:v>40550.479884259257</c:v>
                </c:pt>
                <c:pt idx="3883">
                  <c:v>40550.479884259257</c:v>
                </c:pt>
                <c:pt idx="3884">
                  <c:v>40550.479884259257</c:v>
                </c:pt>
                <c:pt idx="3885">
                  <c:v>40550.479895833334</c:v>
                </c:pt>
                <c:pt idx="3886">
                  <c:v>40550.479895833334</c:v>
                </c:pt>
                <c:pt idx="3887">
                  <c:v>40550.479895833334</c:v>
                </c:pt>
                <c:pt idx="3888">
                  <c:v>40550.479895833334</c:v>
                </c:pt>
                <c:pt idx="3889">
                  <c:v>40550.479895833334</c:v>
                </c:pt>
                <c:pt idx="3890">
                  <c:v>40550.479895833334</c:v>
                </c:pt>
                <c:pt idx="3891">
                  <c:v>40550.480173611111</c:v>
                </c:pt>
                <c:pt idx="3892">
                  <c:v>40550.480185185188</c:v>
                </c:pt>
                <c:pt idx="3893">
                  <c:v>40550.480196759258</c:v>
                </c:pt>
                <c:pt idx="3894">
                  <c:v>40550.480208333334</c:v>
                </c:pt>
                <c:pt idx="3895">
                  <c:v>40550.480208333334</c:v>
                </c:pt>
                <c:pt idx="3896">
                  <c:v>40550.480219907404</c:v>
                </c:pt>
                <c:pt idx="3897">
                  <c:v>40550.480231481481</c:v>
                </c:pt>
                <c:pt idx="3898">
                  <c:v>40550.480243055557</c:v>
                </c:pt>
                <c:pt idx="3899">
                  <c:v>40550.480254629627</c:v>
                </c:pt>
                <c:pt idx="3900">
                  <c:v>40550.480254629627</c:v>
                </c:pt>
                <c:pt idx="3901">
                  <c:v>40550.480266203704</c:v>
                </c:pt>
                <c:pt idx="3902">
                  <c:v>40550.48027777778</c:v>
                </c:pt>
                <c:pt idx="3903">
                  <c:v>40550.48028935185</c:v>
                </c:pt>
                <c:pt idx="3904">
                  <c:v>40550.480300925927</c:v>
                </c:pt>
                <c:pt idx="3905">
                  <c:v>40550.480300925927</c:v>
                </c:pt>
                <c:pt idx="3906">
                  <c:v>40550.480312500003</c:v>
                </c:pt>
                <c:pt idx="3907">
                  <c:v>40550.480324074073</c:v>
                </c:pt>
                <c:pt idx="3908">
                  <c:v>40550.48033564815</c:v>
                </c:pt>
                <c:pt idx="3909">
                  <c:v>40550.480347222219</c:v>
                </c:pt>
                <c:pt idx="3910">
                  <c:v>40550.480358796296</c:v>
                </c:pt>
                <c:pt idx="3911">
                  <c:v>40550.480358796296</c:v>
                </c:pt>
                <c:pt idx="3912">
                  <c:v>40550.480370370373</c:v>
                </c:pt>
                <c:pt idx="3913">
                  <c:v>40550.480381944442</c:v>
                </c:pt>
                <c:pt idx="3914">
                  <c:v>40550.480393518519</c:v>
                </c:pt>
                <c:pt idx="3915">
                  <c:v>40550.480405092596</c:v>
                </c:pt>
                <c:pt idx="3916">
                  <c:v>40550.480405092596</c:v>
                </c:pt>
                <c:pt idx="3917">
                  <c:v>40550.480416666665</c:v>
                </c:pt>
                <c:pt idx="3918">
                  <c:v>40550.480428240742</c:v>
                </c:pt>
                <c:pt idx="3919">
                  <c:v>40550.480439814812</c:v>
                </c:pt>
                <c:pt idx="3920">
                  <c:v>40550.480451388888</c:v>
                </c:pt>
                <c:pt idx="3921">
                  <c:v>40550.480451388888</c:v>
                </c:pt>
                <c:pt idx="3922">
                  <c:v>40550.480462962965</c:v>
                </c:pt>
                <c:pt idx="3923">
                  <c:v>40550.480474537035</c:v>
                </c:pt>
                <c:pt idx="3924">
                  <c:v>40550.480486111112</c:v>
                </c:pt>
                <c:pt idx="3925">
                  <c:v>40550.480497685188</c:v>
                </c:pt>
                <c:pt idx="3926">
                  <c:v>40550.480497685188</c:v>
                </c:pt>
                <c:pt idx="3927">
                  <c:v>40550.480509259258</c:v>
                </c:pt>
                <c:pt idx="3928">
                  <c:v>40550.480520833335</c:v>
                </c:pt>
                <c:pt idx="3929">
                  <c:v>40550.480532407404</c:v>
                </c:pt>
                <c:pt idx="3930">
                  <c:v>40550.480543981481</c:v>
                </c:pt>
                <c:pt idx="3931">
                  <c:v>40550.480543981481</c:v>
                </c:pt>
                <c:pt idx="3932">
                  <c:v>40550.480555555558</c:v>
                </c:pt>
                <c:pt idx="3933">
                  <c:v>40550.480567129627</c:v>
                </c:pt>
                <c:pt idx="3934">
                  <c:v>40550.480578703704</c:v>
                </c:pt>
                <c:pt idx="3935">
                  <c:v>40550.480590277781</c:v>
                </c:pt>
                <c:pt idx="3936">
                  <c:v>40550.480590277781</c:v>
                </c:pt>
                <c:pt idx="3937">
                  <c:v>40550.48060185185</c:v>
                </c:pt>
                <c:pt idx="3938">
                  <c:v>40550.480613425927</c:v>
                </c:pt>
                <c:pt idx="3939">
                  <c:v>40550.480624999997</c:v>
                </c:pt>
                <c:pt idx="3940">
                  <c:v>40550.480636574073</c:v>
                </c:pt>
                <c:pt idx="3941">
                  <c:v>40550.48064814815</c:v>
                </c:pt>
                <c:pt idx="3942">
                  <c:v>40550.48064814815</c:v>
                </c:pt>
                <c:pt idx="3943">
                  <c:v>40550.48065972222</c:v>
                </c:pt>
                <c:pt idx="3944">
                  <c:v>40550.480671296296</c:v>
                </c:pt>
                <c:pt idx="3945">
                  <c:v>40550.480682870373</c:v>
                </c:pt>
                <c:pt idx="3946">
                  <c:v>40550.480694444443</c:v>
                </c:pt>
                <c:pt idx="3947">
                  <c:v>40550.480694444443</c:v>
                </c:pt>
                <c:pt idx="3948">
                  <c:v>40550.480706018519</c:v>
                </c:pt>
                <c:pt idx="3949">
                  <c:v>40550.480717592596</c:v>
                </c:pt>
                <c:pt idx="3950">
                  <c:v>40550.480729166666</c:v>
                </c:pt>
                <c:pt idx="3951">
                  <c:v>40550.480740740742</c:v>
                </c:pt>
                <c:pt idx="3952">
                  <c:v>40550.480740740742</c:v>
                </c:pt>
                <c:pt idx="3953">
                  <c:v>40550.480752314812</c:v>
                </c:pt>
                <c:pt idx="3954">
                  <c:v>40550.480763888889</c:v>
                </c:pt>
                <c:pt idx="3955">
                  <c:v>40550.480775462966</c:v>
                </c:pt>
                <c:pt idx="3956">
                  <c:v>40550.480787037035</c:v>
                </c:pt>
                <c:pt idx="3957">
                  <c:v>40550.480787037035</c:v>
                </c:pt>
                <c:pt idx="3958">
                  <c:v>40550.480798611112</c:v>
                </c:pt>
                <c:pt idx="3959">
                  <c:v>40550.480810185189</c:v>
                </c:pt>
                <c:pt idx="3960">
                  <c:v>40550.480821759258</c:v>
                </c:pt>
                <c:pt idx="3961">
                  <c:v>40550.480833333335</c:v>
                </c:pt>
                <c:pt idx="3962">
                  <c:v>40550.480844907404</c:v>
                </c:pt>
                <c:pt idx="3963">
                  <c:v>40550.480844907404</c:v>
                </c:pt>
                <c:pt idx="3964">
                  <c:v>40550.480856481481</c:v>
                </c:pt>
                <c:pt idx="3965">
                  <c:v>40550.480868055558</c:v>
                </c:pt>
                <c:pt idx="3966">
                  <c:v>40550.480879629627</c:v>
                </c:pt>
                <c:pt idx="3967">
                  <c:v>40550.480891203704</c:v>
                </c:pt>
                <c:pt idx="3968">
                  <c:v>40550.480891203704</c:v>
                </c:pt>
                <c:pt idx="3969">
                  <c:v>40550.480902777781</c:v>
                </c:pt>
                <c:pt idx="3970">
                  <c:v>40550.480914351851</c:v>
                </c:pt>
                <c:pt idx="3971">
                  <c:v>40550.480925925927</c:v>
                </c:pt>
                <c:pt idx="3972">
                  <c:v>40550.480937499997</c:v>
                </c:pt>
                <c:pt idx="3973">
                  <c:v>40550.480937499997</c:v>
                </c:pt>
                <c:pt idx="3974">
                  <c:v>40550.480949074074</c:v>
                </c:pt>
                <c:pt idx="3975">
                  <c:v>40550.48096064815</c:v>
                </c:pt>
                <c:pt idx="3976">
                  <c:v>40550.48097222222</c:v>
                </c:pt>
                <c:pt idx="3977">
                  <c:v>40550.480983796297</c:v>
                </c:pt>
                <c:pt idx="3978">
                  <c:v>40550.480983796297</c:v>
                </c:pt>
                <c:pt idx="3979">
                  <c:v>40550.480995370373</c:v>
                </c:pt>
                <c:pt idx="3980">
                  <c:v>40550.481006944443</c:v>
                </c:pt>
                <c:pt idx="3981">
                  <c:v>40550.48101851852</c:v>
                </c:pt>
                <c:pt idx="3982">
                  <c:v>40550.481030092589</c:v>
                </c:pt>
                <c:pt idx="3983">
                  <c:v>40550.481030092589</c:v>
                </c:pt>
                <c:pt idx="3984">
                  <c:v>40550.481041666666</c:v>
                </c:pt>
                <c:pt idx="3985">
                  <c:v>40550.481053240743</c:v>
                </c:pt>
                <c:pt idx="3986">
                  <c:v>40550.481064814812</c:v>
                </c:pt>
                <c:pt idx="3987">
                  <c:v>40550.481076388889</c:v>
                </c:pt>
                <c:pt idx="3988">
                  <c:v>40550.481087962966</c:v>
                </c:pt>
                <c:pt idx="3989">
                  <c:v>40550.481087962966</c:v>
                </c:pt>
                <c:pt idx="3990">
                  <c:v>40550.481099537035</c:v>
                </c:pt>
                <c:pt idx="3991">
                  <c:v>40550.481111111112</c:v>
                </c:pt>
                <c:pt idx="3992">
                  <c:v>40550.481122685182</c:v>
                </c:pt>
                <c:pt idx="3993">
                  <c:v>40550.481134259258</c:v>
                </c:pt>
                <c:pt idx="3994">
                  <c:v>40550.481134259258</c:v>
                </c:pt>
                <c:pt idx="3995">
                  <c:v>40550.481145833335</c:v>
                </c:pt>
                <c:pt idx="3996">
                  <c:v>40550.481157407405</c:v>
                </c:pt>
                <c:pt idx="3997">
                  <c:v>40550.481168981481</c:v>
                </c:pt>
                <c:pt idx="3998">
                  <c:v>40550.481180555558</c:v>
                </c:pt>
                <c:pt idx="3999">
                  <c:v>40550.481180555558</c:v>
                </c:pt>
                <c:pt idx="4000">
                  <c:v>40550.481192129628</c:v>
                </c:pt>
                <c:pt idx="4001">
                  <c:v>40550.481203703705</c:v>
                </c:pt>
                <c:pt idx="4002">
                  <c:v>40550.481215277781</c:v>
                </c:pt>
                <c:pt idx="4003">
                  <c:v>40550.481226851851</c:v>
                </c:pt>
                <c:pt idx="4004">
                  <c:v>40550.481226851851</c:v>
                </c:pt>
                <c:pt idx="4005">
                  <c:v>40550.481238425928</c:v>
                </c:pt>
                <c:pt idx="4006">
                  <c:v>40550.481249999997</c:v>
                </c:pt>
                <c:pt idx="4007">
                  <c:v>40550.481261574074</c:v>
                </c:pt>
                <c:pt idx="4008">
                  <c:v>40550.481273148151</c:v>
                </c:pt>
                <c:pt idx="4009">
                  <c:v>40550.481273148151</c:v>
                </c:pt>
                <c:pt idx="4010">
                  <c:v>40550.48128472222</c:v>
                </c:pt>
                <c:pt idx="4011">
                  <c:v>40550.481296296297</c:v>
                </c:pt>
                <c:pt idx="4012">
                  <c:v>40550.481307870374</c:v>
                </c:pt>
                <c:pt idx="4013">
                  <c:v>40550.481319444443</c:v>
                </c:pt>
                <c:pt idx="4014">
                  <c:v>40550.48133101852</c:v>
                </c:pt>
                <c:pt idx="4015">
                  <c:v>40550.48133101852</c:v>
                </c:pt>
                <c:pt idx="4016">
                  <c:v>40550.481342592589</c:v>
                </c:pt>
                <c:pt idx="4017">
                  <c:v>40550.481354166666</c:v>
                </c:pt>
                <c:pt idx="4018">
                  <c:v>40550.481365740743</c:v>
                </c:pt>
                <c:pt idx="4019">
                  <c:v>40550.481377314813</c:v>
                </c:pt>
                <c:pt idx="4020">
                  <c:v>40550.481377314813</c:v>
                </c:pt>
                <c:pt idx="4021">
                  <c:v>40550.481388888889</c:v>
                </c:pt>
                <c:pt idx="4022">
                  <c:v>40550.481400462966</c:v>
                </c:pt>
                <c:pt idx="4023">
                  <c:v>40550.481412037036</c:v>
                </c:pt>
                <c:pt idx="4024">
                  <c:v>40550.481423611112</c:v>
                </c:pt>
                <c:pt idx="4025">
                  <c:v>40550.481423611112</c:v>
                </c:pt>
                <c:pt idx="4026">
                  <c:v>40550.481435185182</c:v>
                </c:pt>
                <c:pt idx="4027">
                  <c:v>40550.481446759259</c:v>
                </c:pt>
                <c:pt idx="4028">
                  <c:v>40550.481458333335</c:v>
                </c:pt>
                <c:pt idx="4029">
                  <c:v>40550.481469907405</c:v>
                </c:pt>
                <c:pt idx="4030">
                  <c:v>40550.481481481482</c:v>
                </c:pt>
                <c:pt idx="4031">
                  <c:v>40550.481481481482</c:v>
                </c:pt>
                <c:pt idx="4032">
                  <c:v>40550.481493055559</c:v>
                </c:pt>
                <c:pt idx="4033">
                  <c:v>40550.481504629628</c:v>
                </c:pt>
                <c:pt idx="4034">
                  <c:v>40550.481516203705</c:v>
                </c:pt>
                <c:pt idx="4035">
                  <c:v>40550.481527777774</c:v>
                </c:pt>
                <c:pt idx="4036">
                  <c:v>40550.481527777774</c:v>
                </c:pt>
                <c:pt idx="4037">
                  <c:v>40550.481539351851</c:v>
                </c:pt>
                <c:pt idx="4038">
                  <c:v>40550.481550925928</c:v>
                </c:pt>
                <c:pt idx="4039">
                  <c:v>40550.481562499997</c:v>
                </c:pt>
                <c:pt idx="4040">
                  <c:v>40550.481574074074</c:v>
                </c:pt>
                <c:pt idx="4041">
                  <c:v>40550.481574074074</c:v>
                </c:pt>
                <c:pt idx="4042">
                  <c:v>40550.481585648151</c:v>
                </c:pt>
                <c:pt idx="4043">
                  <c:v>40550.48159722222</c:v>
                </c:pt>
                <c:pt idx="4044">
                  <c:v>40550.481608796297</c:v>
                </c:pt>
                <c:pt idx="4045">
                  <c:v>40550.481620370374</c:v>
                </c:pt>
                <c:pt idx="4046">
                  <c:v>40550.481620370374</c:v>
                </c:pt>
                <c:pt idx="4047">
                  <c:v>40550.481631944444</c:v>
                </c:pt>
                <c:pt idx="4048">
                  <c:v>40550.48164351852</c:v>
                </c:pt>
                <c:pt idx="4049">
                  <c:v>40550.48165509259</c:v>
                </c:pt>
                <c:pt idx="4050">
                  <c:v>40550.481666666667</c:v>
                </c:pt>
                <c:pt idx="4051">
                  <c:v>40550.481666666667</c:v>
                </c:pt>
                <c:pt idx="4052">
                  <c:v>40550.481678240743</c:v>
                </c:pt>
                <c:pt idx="4053">
                  <c:v>40550.481689814813</c:v>
                </c:pt>
                <c:pt idx="4054">
                  <c:v>40550.48170138889</c:v>
                </c:pt>
                <c:pt idx="4055">
                  <c:v>40550.481712962966</c:v>
                </c:pt>
                <c:pt idx="4056">
                  <c:v>40550.481712962966</c:v>
                </c:pt>
                <c:pt idx="4057">
                  <c:v>40550.481724537036</c:v>
                </c:pt>
                <c:pt idx="4058">
                  <c:v>40550.481736111113</c:v>
                </c:pt>
                <c:pt idx="4059">
                  <c:v>40550.481747685182</c:v>
                </c:pt>
                <c:pt idx="4060">
                  <c:v>40550.481759259259</c:v>
                </c:pt>
                <c:pt idx="4061">
                  <c:v>40550.481770833336</c:v>
                </c:pt>
                <c:pt idx="4062">
                  <c:v>40550.481770833336</c:v>
                </c:pt>
                <c:pt idx="4063">
                  <c:v>40550.481782407405</c:v>
                </c:pt>
                <c:pt idx="4064">
                  <c:v>40550.481793981482</c:v>
                </c:pt>
                <c:pt idx="4065">
                  <c:v>40550.481805555559</c:v>
                </c:pt>
                <c:pt idx="4066">
                  <c:v>40550.481817129628</c:v>
                </c:pt>
                <c:pt idx="4067">
                  <c:v>40550.481817129628</c:v>
                </c:pt>
                <c:pt idx="4068">
                  <c:v>40550.481828703705</c:v>
                </c:pt>
                <c:pt idx="4069">
                  <c:v>40550.481840277775</c:v>
                </c:pt>
                <c:pt idx="4070">
                  <c:v>40550.481851851851</c:v>
                </c:pt>
                <c:pt idx="4071">
                  <c:v>40550.481863425928</c:v>
                </c:pt>
                <c:pt idx="4072">
                  <c:v>40550.481863425928</c:v>
                </c:pt>
                <c:pt idx="4073">
                  <c:v>40550.481874999998</c:v>
                </c:pt>
                <c:pt idx="4074">
                  <c:v>40550.481886574074</c:v>
                </c:pt>
                <c:pt idx="4075">
                  <c:v>40550.481898148151</c:v>
                </c:pt>
                <c:pt idx="4076">
                  <c:v>40550.481909722221</c:v>
                </c:pt>
                <c:pt idx="4077">
                  <c:v>40550.481909722221</c:v>
                </c:pt>
                <c:pt idx="4078">
                  <c:v>40550.481921296298</c:v>
                </c:pt>
                <c:pt idx="4079">
                  <c:v>40550.481932870367</c:v>
                </c:pt>
                <c:pt idx="4080">
                  <c:v>40550.481944444444</c:v>
                </c:pt>
                <c:pt idx="4081">
                  <c:v>40550.481956018521</c:v>
                </c:pt>
                <c:pt idx="4082">
                  <c:v>40550.481956018521</c:v>
                </c:pt>
                <c:pt idx="4083">
                  <c:v>40550.48196759259</c:v>
                </c:pt>
                <c:pt idx="4084">
                  <c:v>40550.481979166667</c:v>
                </c:pt>
                <c:pt idx="4085">
                  <c:v>40550.481990740744</c:v>
                </c:pt>
                <c:pt idx="4086">
                  <c:v>40550.482002314813</c:v>
                </c:pt>
                <c:pt idx="4087">
                  <c:v>40550.48201388889</c:v>
                </c:pt>
                <c:pt idx="4088">
                  <c:v>40550.48201388889</c:v>
                </c:pt>
                <c:pt idx="4089">
                  <c:v>40550.482025462959</c:v>
                </c:pt>
                <c:pt idx="4090">
                  <c:v>40550.482037037036</c:v>
                </c:pt>
                <c:pt idx="4091">
                  <c:v>40550.482048611113</c:v>
                </c:pt>
                <c:pt idx="4092">
                  <c:v>40550.482060185182</c:v>
                </c:pt>
                <c:pt idx="4093">
                  <c:v>40550.482060185182</c:v>
                </c:pt>
                <c:pt idx="4094">
                  <c:v>40550.482071759259</c:v>
                </c:pt>
                <c:pt idx="4095">
                  <c:v>40550.482083333336</c:v>
                </c:pt>
                <c:pt idx="4096">
                  <c:v>40550.482094907406</c:v>
                </c:pt>
                <c:pt idx="4097">
                  <c:v>40550.482106481482</c:v>
                </c:pt>
                <c:pt idx="4098">
                  <c:v>40550.482106481482</c:v>
                </c:pt>
                <c:pt idx="4099">
                  <c:v>40550.482118055559</c:v>
                </c:pt>
                <c:pt idx="4100">
                  <c:v>40550.482129629629</c:v>
                </c:pt>
                <c:pt idx="4101">
                  <c:v>40550.482141203705</c:v>
                </c:pt>
                <c:pt idx="4102">
                  <c:v>40550.482152777775</c:v>
                </c:pt>
                <c:pt idx="4103">
                  <c:v>40550.482152777775</c:v>
                </c:pt>
                <c:pt idx="4104">
                  <c:v>40550.482164351852</c:v>
                </c:pt>
                <c:pt idx="4105">
                  <c:v>40550.482175925928</c:v>
                </c:pt>
                <c:pt idx="4106">
                  <c:v>40550.482187499998</c:v>
                </c:pt>
                <c:pt idx="4107">
                  <c:v>40550.482199074075</c:v>
                </c:pt>
                <c:pt idx="4108">
                  <c:v>40550.482210648152</c:v>
                </c:pt>
                <c:pt idx="4109">
                  <c:v>40550.482210648152</c:v>
                </c:pt>
                <c:pt idx="4110">
                  <c:v>40550.482222222221</c:v>
                </c:pt>
                <c:pt idx="4111">
                  <c:v>40550.482233796298</c:v>
                </c:pt>
                <c:pt idx="4112">
                  <c:v>40550.482245370367</c:v>
                </c:pt>
                <c:pt idx="4113">
                  <c:v>40550.482256944444</c:v>
                </c:pt>
                <c:pt idx="4114">
                  <c:v>40550.482256944444</c:v>
                </c:pt>
                <c:pt idx="4115">
                  <c:v>40550.482268518521</c:v>
                </c:pt>
                <c:pt idx="4116">
                  <c:v>40550.48228009259</c:v>
                </c:pt>
                <c:pt idx="4117">
                  <c:v>40550.482291666667</c:v>
                </c:pt>
                <c:pt idx="4118">
                  <c:v>40550.482303240744</c:v>
                </c:pt>
                <c:pt idx="4119">
                  <c:v>40550.482303240744</c:v>
                </c:pt>
                <c:pt idx="4120">
                  <c:v>40550.482314814813</c:v>
                </c:pt>
                <c:pt idx="4121">
                  <c:v>40550.48232638889</c:v>
                </c:pt>
                <c:pt idx="4122">
                  <c:v>40550.48233796296</c:v>
                </c:pt>
                <c:pt idx="4123">
                  <c:v>40550.482349537036</c:v>
                </c:pt>
                <c:pt idx="4124">
                  <c:v>40550.482349537036</c:v>
                </c:pt>
                <c:pt idx="4125">
                  <c:v>40550.482361111113</c:v>
                </c:pt>
                <c:pt idx="4126">
                  <c:v>40550.482372685183</c:v>
                </c:pt>
                <c:pt idx="4127">
                  <c:v>40550.48238425926</c:v>
                </c:pt>
                <c:pt idx="4128">
                  <c:v>40550.482395833336</c:v>
                </c:pt>
                <c:pt idx="4129">
                  <c:v>40550.482407407406</c:v>
                </c:pt>
                <c:pt idx="4130">
                  <c:v>40550.482407407406</c:v>
                </c:pt>
                <c:pt idx="4131">
                  <c:v>40550.482418981483</c:v>
                </c:pt>
                <c:pt idx="4132">
                  <c:v>40550.482430555552</c:v>
                </c:pt>
                <c:pt idx="4133">
                  <c:v>40550.482442129629</c:v>
                </c:pt>
                <c:pt idx="4134">
                  <c:v>40550.482453703706</c:v>
                </c:pt>
                <c:pt idx="4135">
                  <c:v>40550.482453703706</c:v>
                </c:pt>
                <c:pt idx="4136">
                  <c:v>40550.482465277775</c:v>
                </c:pt>
                <c:pt idx="4137">
                  <c:v>40550.482476851852</c:v>
                </c:pt>
                <c:pt idx="4138">
                  <c:v>40550.482488425929</c:v>
                </c:pt>
                <c:pt idx="4139">
                  <c:v>40550.482499999998</c:v>
                </c:pt>
                <c:pt idx="4140">
                  <c:v>40550.482499999998</c:v>
                </c:pt>
                <c:pt idx="4141">
                  <c:v>40550.482511574075</c:v>
                </c:pt>
                <c:pt idx="4142">
                  <c:v>40550.482523148145</c:v>
                </c:pt>
                <c:pt idx="4143">
                  <c:v>40550.482534722221</c:v>
                </c:pt>
                <c:pt idx="4144">
                  <c:v>40550.482546296298</c:v>
                </c:pt>
                <c:pt idx="4145">
                  <c:v>40550.482546296298</c:v>
                </c:pt>
                <c:pt idx="4146">
                  <c:v>40550.482557870368</c:v>
                </c:pt>
                <c:pt idx="4147">
                  <c:v>40550.482569444444</c:v>
                </c:pt>
                <c:pt idx="4148">
                  <c:v>40550.482581018521</c:v>
                </c:pt>
                <c:pt idx="4149">
                  <c:v>40550.482592592591</c:v>
                </c:pt>
                <c:pt idx="4150">
                  <c:v>40550.482592592591</c:v>
                </c:pt>
                <c:pt idx="4151">
                  <c:v>40550.482604166667</c:v>
                </c:pt>
                <c:pt idx="4152">
                  <c:v>40550.482615740744</c:v>
                </c:pt>
                <c:pt idx="4153">
                  <c:v>40550.482627314814</c:v>
                </c:pt>
                <c:pt idx="4154">
                  <c:v>40550.482638888891</c:v>
                </c:pt>
                <c:pt idx="4155">
                  <c:v>40550.482638888891</c:v>
                </c:pt>
                <c:pt idx="4156">
                  <c:v>40550.48265046296</c:v>
                </c:pt>
                <c:pt idx="4157">
                  <c:v>40550.482662037037</c:v>
                </c:pt>
                <c:pt idx="4158">
                  <c:v>40550.482673611114</c:v>
                </c:pt>
                <c:pt idx="4159">
                  <c:v>40550.482685185183</c:v>
                </c:pt>
                <c:pt idx="4160">
                  <c:v>40550.48269675926</c:v>
                </c:pt>
                <c:pt idx="4161">
                  <c:v>40550.48269675926</c:v>
                </c:pt>
                <c:pt idx="4162">
                  <c:v>40550.482708333337</c:v>
                </c:pt>
                <c:pt idx="4163">
                  <c:v>40550.482719907406</c:v>
                </c:pt>
                <c:pt idx="4164">
                  <c:v>40550.482731481483</c:v>
                </c:pt>
                <c:pt idx="4165">
                  <c:v>40550.482743055552</c:v>
                </c:pt>
                <c:pt idx="4166">
                  <c:v>40550.482743055552</c:v>
                </c:pt>
                <c:pt idx="4167">
                  <c:v>40550.482754629629</c:v>
                </c:pt>
                <c:pt idx="4168">
                  <c:v>40550.482766203706</c:v>
                </c:pt>
                <c:pt idx="4169">
                  <c:v>40550.482777777775</c:v>
                </c:pt>
                <c:pt idx="4170">
                  <c:v>40550.482789351852</c:v>
                </c:pt>
                <c:pt idx="4171">
                  <c:v>40550.482789351852</c:v>
                </c:pt>
                <c:pt idx="4172">
                  <c:v>40550.482800925929</c:v>
                </c:pt>
                <c:pt idx="4173">
                  <c:v>40550.482812499999</c:v>
                </c:pt>
                <c:pt idx="4174">
                  <c:v>40550.482824074075</c:v>
                </c:pt>
                <c:pt idx="4175">
                  <c:v>40550.482835648145</c:v>
                </c:pt>
                <c:pt idx="4176">
                  <c:v>40550.482835648145</c:v>
                </c:pt>
                <c:pt idx="4177">
                  <c:v>40550.482847222222</c:v>
                </c:pt>
                <c:pt idx="4178">
                  <c:v>40550.482858796298</c:v>
                </c:pt>
                <c:pt idx="4179">
                  <c:v>40550.482870370368</c:v>
                </c:pt>
                <c:pt idx="4180">
                  <c:v>40550.482881944445</c:v>
                </c:pt>
                <c:pt idx="4181">
                  <c:v>40550.482893518521</c:v>
                </c:pt>
                <c:pt idx="4182">
                  <c:v>40550.482893518521</c:v>
                </c:pt>
                <c:pt idx="4183">
                  <c:v>40550.482905092591</c:v>
                </c:pt>
                <c:pt idx="4184">
                  <c:v>40550.482916666668</c:v>
                </c:pt>
                <c:pt idx="4185">
                  <c:v>40550.482928240737</c:v>
                </c:pt>
                <c:pt idx="4186">
                  <c:v>40550.482939814814</c:v>
                </c:pt>
                <c:pt idx="4187">
                  <c:v>40550.482939814814</c:v>
                </c:pt>
                <c:pt idx="4188">
                  <c:v>40550.482951388891</c:v>
                </c:pt>
                <c:pt idx="4189">
                  <c:v>40550.48296296296</c:v>
                </c:pt>
                <c:pt idx="4190">
                  <c:v>40550.482974537037</c:v>
                </c:pt>
                <c:pt idx="4191">
                  <c:v>40550.482986111114</c:v>
                </c:pt>
                <c:pt idx="4192">
                  <c:v>40550.482986111114</c:v>
                </c:pt>
                <c:pt idx="4193">
                  <c:v>40550.482997685183</c:v>
                </c:pt>
                <c:pt idx="4194">
                  <c:v>40550.48300925926</c:v>
                </c:pt>
                <c:pt idx="4195">
                  <c:v>40550.483020833337</c:v>
                </c:pt>
                <c:pt idx="4196">
                  <c:v>40550.483032407406</c:v>
                </c:pt>
                <c:pt idx="4197">
                  <c:v>40550.483032407406</c:v>
                </c:pt>
                <c:pt idx="4198">
                  <c:v>40550.483043981483</c:v>
                </c:pt>
                <c:pt idx="4199">
                  <c:v>40550.483055555553</c:v>
                </c:pt>
                <c:pt idx="4200">
                  <c:v>40550.483067129629</c:v>
                </c:pt>
                <c:pt idx="4201">
                  <c:v>40550.483078703706</c:v>
                </c:pt>
                <c:pt idx="4202">
                  <c:v>40550.483078703706</c:v>
                </c:pt>
                <c:pt idx="4203">
                  <c:v>40550.483090277776</c:v>
                </c:pt>
                <c:pt idx="4204">
                  <c:v>40550.483101851853</c:v>
                </c:pt>
                <c:pt idx="4205">
                  <c:v>40550.483113425929</c:v>
                </c:pt>
                <c:pt idx="4206">
                  <c:v>40550.483124999999</c:v>
                </c:pt>
                <c:pt idx="4207">
                  <c:v>40550.483136574076</c:v>
                </c:pt>
                <c:pt idx="4208">
                  <c:v>40550.483136574076</c:v>
                </c:pt>
                <c:pt idx="4209">
                  <c:v>40550.483148148145</c:v>
                </c:pt>
                <c:pt idx="4210">
                  <c:v>40550.483159722222</c:v>
                </c:pt>
                <c:pt idx="4211">
                  <c:v>40550.483171296299</c:v>
                </c:pt>
                <c:pt idx="4212">
                  <c:v>40550.483182870368</c:v>
                </c:pt>
                <c:pt idx="4213">
                  <c:v>40550.483182870368</c:v>
                </c:pt>
                <c:pt idx="4214">
                  <c:v>40550.483194444445</c:v>
                </c:pt>
                <c:pt idx="4215">
                  <c:v>40550.483206018522</c:v>
                </c:pt>
                <c:pt idx="4216">
                  <c:v>40550.483217592591</c:v>
                </c:pt>
                <c:pt idx="4217">
                  <c:v>40550.483229166668</c:v>
                </c:pt>
                <c:pt idx="4218">
                  <c:v>40550.483229166668</c:v>
                </c:pt>
                <c:pt idx="4219">
                  <c:v>40550.483240740738</c:v>
                </c:pt>
                <c:pt idx="4220">
                  <c:v>40550.483252314814</c:v>
                </c:pt>
              </c:numCache>
            </c:numRef>
          </c:xVal>
          <c:yVal>
            <c:numRef>
              <c:f>All!$I$4:$I$4224</c:f>
              <c:numCache>
                <c:formatCode>General</c:formatCode>
                <c:ptCount val="4221"/>
                <c:pt idx="3891">
                  <c:v>-8.6000000000000003E-5</c:v>
                </c:pt>
                <c:pt idx="3892">
                  <c:v>-6.4999999999999994E-5</c:v>
                </c:pt>
                <c:pt idx="3893">
                  <c:v>-3.3000000000000003E-5</c:v>
                </c:pt>
                <c:pt idx="3894">
                  <c:v>-9.2999999999999997E-5</c:v>
                </c:pt>
                <c:pt idx="3895">
                  <c:v>-9.2999999999999997E-5</c:v>
                </c:pt>
                <c:pt idx="3896">
                  <c:v>-1.18E-4</c:v>
                </c:pt>
                <c:pt idx="3897">
                  <c:v>-1.22E-4</c:v>
                </c:pt>
                <c:pt idx="3898">
                  <c:v>-1.03E-4</c:v>
                </c:pt>
                <c:pt idx="3899">
                  <c:v>-8.7000000000000001E-5</c:v>
                </c:pt>
                <c:pt idx="3900">
                  <c:v>-1.16E-4</c:v>
                </c:pt>
                <c:pt idx="3901">
                  <c:v>-1.02E-4</c:v>
                </c:pt>
                <c:pt idx="3902">
                  <c:v>-8.5000000000000006E-5</c:v>
                </c:pt>
                <c:pt idx="3903">
                  <c:v>-9.7E-5</c:v>
                </c:pt>
                <c:pt idx="3904">
                  <c:v>-8.2000000000000001E-5</c:v>
                </c:pt>
                <c:pt idx="3905">
                  <c:v>-9.5000000000000005E-5</c:v>
                </c:pt>
                <c:pt idx="3906">
                  <c:v>-7.7999999999999999E-5</c:v>
                </c:pt>
                <c:pt idx="3907">
                  <c:v>-6.2000000000000003E-5</c:v>
                </c:pt>
                <c:pt idx="3908">
                  <c:v>-9.5000000000000005E-5</c:v>
                </c:pt>
                <c:pt idx="3909">
                  <c:v>-7.3999999999999996E-5</c:v>
                </c:pt>
                <c:pt idx="3910">
                  <c:v>-1.07E-4</c:v>
                </c:pt>
                <c:pt idx="3911">
                  <c:v>-8.7999999999999998E-5</c:v>
                </c:pt>
                <c:pt idx="3912">
                  <c:v>-9.6000000000000002E-5</c:v>
                </c:pt>
                <c:pt idx="3913">
                  <c:v>-1.37E-4</c:v>
                </c:pt>
                <c:pt idx="3914">
                  <c:v>-8.5000000000000006E-5</c:v>
                </c:pt>
                <c:pt idx="3915">
                  <c:v>-7.7999999999999999E-5</c:v>
                </c:pt>
                <c:pt idx="3916">
                  <c:v>-1.07E-4</c:v>
                </c:pt>
                <c:pt idx="3917">
                  <c:v>-1.05E-4</c:v>
                </c:pt>
                <c:pt idx="3918">
                  <c:v>-1.07E-4</c:v>
                </c:pt>
                <c:pt idx="3919">
                  <c:v>-9.7999999999999997E-5</c:v>
                </c:pt>
                <c:pt idx="3920">
                  <c:v>-9.6000000000000002E-5</c:v>
                </c:pt>
                <c:pt idx="3921">
                  <c:v>-9.7E-5</c:v>
                </c:pt>
                <c:pt idx="3922">
                  <c:v>-1.12E-4</c:v>
                </c:pt>
                <c:pt idx="3923">
                  <c:v>-1.2899999999999999E-4</c:v>
                </c:pt>
                <c:pt idx="3924">
                  <c:v>-1.15E-4</c:v>
                </c:pt>
                <c:pt idx="3925">
                  <c:v>-1.2799999999999999E-4</c:v>
                </c:pt>
                <c:pt idx="3926">
                  <c:v>-8.6000000000000003E-5</c:v>
                </c:pt>
                <c:pt idx="3927">
                  <c:v>-1.0900000000000001E-4</c:v>
                </c:pt>
                <c:pt idx="3928">
                  <c:v>-1.2799999999999999E-4</c:v>
                </c:pt>
                <c:pt idx="3929">
                  <c:v>-1.1400000000000001E-4</c:v>
                </c:pt>
                <c:pt idx="3930">
                  <c:v>-8.6000000000000003E-5</c:v>
                </c:pt>
                <c:pt idx="3931">
                  <c:v>-1.12E-4</c:v>
                </c:pt>
                <c:pt idx="3932">
                  <c:v>-1.01E-4</c:v>
                </c:pt>
                <c:pt idx="3933">
                  <c:v>-1.21E-4</c:v>
                </c:pt>
                <c:pt idx="3934">
                  <c:v>-1.08E-4</c:v>
                </c:pt>
                <c:pt idx="3935">
                  <c:v>-8.1000000000000004E-5</c:v>
                </c:pt>
                <c:pt idx="3936">
                  <c:v>-6.7999999999999999E-5</c:v>
                </c:pt>
                <c:pt idx="3937">
                  <c:v>-7.2999999999999999E-5</c:v>
                </c:pt>
                <c:pt idx="3938">
                  <c:v>-1.16E-4</c:v>
                </c:pt>
                <c:pt idx="3939">
                  <c:v>-7.2999999999999999E-5</c:v>
                </c:pt>
                <c:pt idx="3940">
                  <c:v>-1.3100000000000001E-4</c:v>
                </c:pt>
                <c:pt idx="3941">
                  <c:v>-1.03E-4</c:v>
                </c:pt>
                <c:pt idx="3942">
                  <c:v>-1.08E-4</c:v>
                </c:pt>
                <c:pt idx="3943">
                  <c:v>-1.2300000000000001E-4</c:v>
                </c:pt>
                <c:pt idx="3944">
                  <c:v>-1.37E-4</c:v>
                </c:pt>
                <c:pt idx="3945">
                  <c:v>-9.7E-5</c:v>
                </c:pt>
                <c:pt idx="3946">
                  <c:v>-1.08E-4</c:v>
                </c:pt>
                <c:pt idx="3947">
                  <c:v>-1.05E-4</c:v>
                </c:pt>
                <c:pt idx="3948">
                  <c:v>-8.2999999999999998E-5</c:v>
                </c:pt>
                <c:pt idx="3949">
                  <c:v>-9.6000000000000002E-5</c:v>
                </c:pt>
                <c:pt idx="3950">
                  <c:v>-7.4999999999999993E-5</c:v>
                </c:pt>
                <c:pt idx="3951">
                  <c:v>-7.6000000000000004E-5</c:v>
                </c:pt>
                <c:pt idx="3952">
                  <c:v>-1.02E-4</c:v>
                </c:pt>
                <c:pt idx="3953">
                  <c:v>-1.08E-4</c:v>
                </c:pt>
                <c:pt idx="3954">
                  <c:v>-7.2999999999999999E-5</c:v>
                </c:pt>
                <c:pt idx="3955">
                  <c:v>-9.7E-5</c:v>
                </c:pt>
                <c:pt idx="3956">
                  <c:v>-1.03E-4</c:v>
                </c:pt>
                <c:pt idx="3957">
                  <c:v>-9.2999999999999997E-5</c:v>
                </c:pt>
                <c:pt idx="3958">
                  <c:v>-8.2000000000000001E-5</c:v>
                </c:pt>
                <c:pt idx="3959">
                  <c:v>-1E-4</c:v>
                </c:pt>
                <c:pt idx="3960">
                  <c:v>-9.7E-5</c:v>
                </c:pt>
                <c:pt idx="3961">
                  <c:v>-1.18E-4</c:v>
                </c:pt>
                <c:pt idx="3962">
                  <c:v>-1E-4</c:v>
                </c:pt>
                <c:pt idx="3963">
                  <c:v>-1.02E-4</c:v>
                </c:pt>
                <c:pt idx="3964">
                  <c:v>-9.7E-5</c:v>
                </c:pt>
                <c:pt idx="3965">
                  <c:v>-1.07E-4</c:v>
                </c:pt>
                <c:pt idx="3966">
                  <c:v>-1.1400000000000001E-4</c:v>
                </c:pt>
                <c:pt idx="3967">
                  <c:v>-8.5000000000000006E-5</c:v>
                </c:pt>
                <c:pt idx="3968">
                  <c:v>-1.21E-4</c:v>
                </c:pt>
                <c:pt idx="3969">
                  <c:v>-1.07E-4</c:v>
                </c:pt>
                <c:pt idx="3970">
                  <c:v>-9.0000000000000006E-5</c:v>
                </c:pt>
                <c:pt idx="3971">
                  <c:v>-1.11E-4</c:v>
                </c:pt>
                <c:pt idx="3972">
                  <c:v>-8.8999999999999995E-5</c:v>
                </c:pt>
                <c:pt idx="3973">
                  <c:v>-9.2E-5</c:v>
                </c:pt>
                <c:pt idx="3974">
                  <c:v>-9.7E-5</c:v>
                </c:pt>
                <c:pt idx="3975">
                  <c:v>-7.2000000000000002E-5</c:v>
                </c:pt>
                <c:pt idx="3976">
                  <c:v>-1.07E-4</c:v>
                </c:pt>
                <c:pt idx="3977">
                  <c:v>-8.3999999999999995E-5</c:v>
                </c:pt>
                <c:pt idx="3978">
                  <c:v>-1.07E-4</c:v>
                </c:pt>
                <c:pt idx="3979">
                  <c:v>-8.7000000000000001E-5</c:v>
                </c:pt>
                <c:pt idx="3980">
                  <c:v>-8.7000000000000001E-5</c:v>
                </c:pt>
                <c:pt idx="3981">
                  <c:v>-8.2000000000000001E-5</c:v>
                </c:pt>
                <c:pt idx="3982">
                  <c:v>-1E-4</c:v>
                </c:pt>
                <c:pt idx="3983">
                  <c:v>-1.02E-4</c:v>
                </c:pt>
                <c:pt idx="3984">
                  <c:v>-1.2899999999999999E-4</c:v>
                </c:pt>
                <c:pt idx="3985">
                  <c:v>-1.17E-4</c:v>
                </c:pt>
                <c:pt idx="3986">
                  <c:v>-9.2E-5</c:v>
                </c:pt>
                <c:pt idx="3987">
                  <c:v>-1.02E-4</c:v>
                </c:pt>
                <c:pt idx="3988">
                  <c:v>-1.03E-4</c:v>
                </c:pt>
                <c:pt idx="3989">
                  <c:v>-8.5000000000000006E-5</c:v>
                </c:pt>
                <c:pt idx="3990">
                  <c:v>-8.5000000000000006E-5</c:v>
                </c:pt>
                <c:pt idx="3991">
                  <c:v>-8.6000000000000003E-5</c:v>
                </c:pt>
                <c:pt idx="3992">
                  <c:v>-6.8999999999999997E-5</c:v>
                </c:pt>
                <c:pt idx="3993">
                  <c:v>-8.7000000000000001E-5</c:v>
                </c:pt>
                <c:pt idx="3994">
                  <c:v>-1.13E-4</c:v>
                </c:pt>
                <c:pt idx="3995">
                  <c:v>-1E-4</c:v>
                </c:pt>
                <c:pt idx="3996">
                  <c:v>-1.05E-4</c:v>
                </c:pt>
                <c:pt idx="3997">
                  <c:v>-9.2E-5</c:v>
                </c:pt>
                <c:pt idx="3998">
                  <c:v>-9.2E-5</c:v>
                </c:pt>
                <c:pt idx="3999">
                  <c:v>-7.8999999999999996E-5</c:v>
                </c:pt>
                <c:pt idx="4000">
                  <c:v>-1.12E-4</c:v>
                </c:pt>
                <c:pt idx="4001">
                  <c:v>-9.7E-5</c:v>
                </c:pt>
                <c:pt idx="4002">
                  <c:v>-1.07E-4</c:v>
                </c:pt>
                <c:pt idx="4003">
                  <c:v>-6.3999999999999997E-5</c:v>
                </c:pt>
                <c:pt idx="4004">
                  <c:v>-9.8999999999999994E-5</c:v>
                </c:pt>
                <c:pt idx="4005">
                  <c:v>-9.6000000000000002E-5</c:v>
                </c:pt>
                <c:pt idx="4006">
                  <c:v>-1.1E-4</c:v>
                </c:pt>
                <c:pt idx="4007">
                  <c:v>-1.13E-4</c:v>
                </c:pt>
                <c:pt idx="4008">
                  <c:v>-1.01E-4</c:v>
                </c:pt>
                <c:pt idx="4009">
                  <c:v>-1.12E-4</c:v>
                </c:pt>
                <c:pt idx="4010">
                  <c:v>-1.21E-4</c:v>
                </c:pt>
                <c:pt idx="4011">
                  <c:v>-8.7000000000000001E-5</c:v>
                </c:pt>
                <c:pt idx="4012">
                  <c:v>-6.7000000000000002E-5</c:v>
                </c:pt>
                <c:pt idx="4013">
                  <c:v>-6.7000000000000002E-5</c:v>
                </c:pt>
                <c:pt idx="4014">
                  <c:v>-5.8E-5</c:v>
                </c:pt>
                <c:pt idx="4015">
                  <c:v>-1.07E-4</c:v>
                </c:pt>
                <c:pt idx="4016">
                  <c:v>-9.7999999999999997E-5</c:v>
                </c:pt>
                <c:pt idx="4017">
                  <c:v>-8.0000000000000007E-5</c:v>
                </c:pt>
                <c:pt idx="4018">
                  <c:v>-7.4999999999999993E-5</c:v>
                </c:pt>
                <c:pt idx="4019">
                  <c:v>-1.07E-4</c:v>
                </c:pt>
                <c:pt idx="4020">
                  <c:v>-1.08E-4</c:v>
                </c:pt>
                <c:pt idx="4021">
                  <c:v>-1.17E-4</c:v>
                </c:pt>
                <c:pt idx="4022">
                  <c:v>-1.13E-4</c:v>
                </c:pt>
                <c:pt idx="4023">
                  <c:v>-9.0000000000000006E-5</c:v>
                </c:pt>
                <c:pt idx="4024">
                  <c:v>-8.5000000000000006E-5</c:v>
                </c:pt>
                <c:pt idx="4025">
                  <c:v>-8.2000000000000001E-5</c:v>
                </c:pt>
                <c:pt idx="4026">
                  <c:v>-1.16E-4</c:v>
                </c:pt>
                <c:pt idx="4027">
                  <c:v>-1.0399999999999999E-4</c:v>
                </c:pt>
                <c:pt idx="4028">
                  <c:v>-9.7999999999999997E-5</c:v>
                </c:pt>
                <c:pt idx="4029">
                  <c:v>-9.3999999999999994E-5</c:v>
                </c:pt>
                <c:pt idx="4030">
                  <c:v>-1.11E-4</c:v>
                </c:pt>
                <c:pt idx="4031">
                  <c:v>-9.2E-5</c:v>
                </c:pt>
                <c:pt idx="4032">
                  <c:v>-9.0000000000000006E-5</c:v>
                </c:pt>
                <c:pt idx="4033">
                  <c:v>-8.6000000000000003E-5</c:v>
                </c:pt>
                <c:pt idx="4034">
                  <c:v>-1.0900000000000001E-4</c:v>
                </c:pt>
                <c:pt idx="4035">
                  <c:v>-8.8999999999999995E-5</c:v>
                </c:pt>
                <c:pt idx="4036">
                  <c:v>-7.8999999999999996E-5</c:v>
                </c:pt>
                <c:pt idx="4037">
                  <c:v>-1.03E-4</c:v>
                </c:pt>
                <c:pt idx="4038">
                  <c:v>-7.1000000000000005E-5</c:v>
                </c:pt>
                <c:pt idx="4039">
                  <c:v>-8.2999999999999998E-5</c:v>
                </c:pt>
                <c:pt idx="4040">
                  <c:v>-1.3799999999999999E-4</c:v>
                </c:pt>
                <c:pt idx="4041">
                  <c:v>-8.0000000000000007E-5</c:v>
                </c:pt>
                <c:pt idx="4042">
                  <c:v>-1.07E-4</c:v>
                </c:pt>
                <c:pt idx="4043">
                  <c:v>-1.2999999999999999E-4</c:v>
                </c:pt>
                <c:pt idx="4044">
                  <c:v>-9.1000000000000003E-5</c:v>
                </c:pt>
                <c:pt idx="4045">
                  <c:v>-9.6000000000000002E-5</c:v>
                </c:pt>
                <c:pt idx="4046">
                  <c:v>-1.01E-4</c:v>
                </c:pt>
                <c:pt idx="4047">
                  <c:v>-6.8999999999999997E-5</c:v>
                </c:pt>
                <c:pt idx="4048">
                  <c:v>-8.7000000000000001E-5</c:v>
                </c:pt>
                <c:pt idx="4049">
                  <c:v>-7.7999999999999999E-5</c:v>
                </c:pt>
                <c:pt idx="4050">
                  <c:v>-1.05E-4</c:v>
                </c:pt>
                <c:pt idx="4051">
                  <c:v>-8.5000000000000006E-5</c:v>
                </c:pt>
                <c:pt idx="4052">
                  <c:v>-8.7000000000000001E-5</c:v>
                </c:pt>
                <c:pt idx="4053">
                  <c:v>-1.18E-4</c:v>
                </c:pt>
                <c:pt idx="4054">
                  <c:v>-8.8999999999999995E-5</c:v>
                </c:pt>
                <c:pt idx="4055">
                  <c:v>-1.0900000000000001E-4</c:v>
                </c:pt>
                <c:pt idx="4056">
                  <c:v>-1.12E-4</c:v>
                </c:pt>
                <c:pt idx="4057">
                  <c:v>-8.0000000000000007E-5</c:v>
                </c:pt>
                <c:pt idx="4058">
                  <c:v>-7.3999999999999996E-5</c:v>
                </c:pt>
                <c:pt idx="4059">
                  <c:v>-7.4999999999999993E-5</c:v>
                </c:pt>
                <c:pt idx="4060">
                  <c:v>-1.07E-4</c:v>
                </c:pt>
                <c:pt idx="4061">
                  <c:v>-1.05E-4</c:v>
                </c:pt>
                <c:pt idx="4062">
                  <c:v>-1.07E-4</c:v>
                </c:pt>
                <c:pt idx="4063">
                  <c:v>-1.0900000000000001E-4</c:v>
                </c:pt>
                <c:pt idx="4064">
                  <c:v>-1.03E-4</c:v>
                </c:pt>
                <c:pt idx="4065">
                  <c:v>-1.17E-4</c:v>
                </c:pt>
                <c:pt idx="4066">
                  <c:v>-1.1E-4</c:v>
                </c:pt>
                <c:pt idx="4067">
                  <c:v>-8.7999999999999998E-5</c:v>
                </c:pt>
                <c:pt idx="4068">
                  <c:v>-9.2999999999999997E-5</c:v>
                </c:pt>
                <c:pt idx="4069">
                  <c:v>-7.7000000000000001E-5</c:v>
                </c:pt>
                <c:pt idx="4070">
                  <c:v>-6.8999999999999997E-5</c:v>
                </c:pt>
                <c:pt idx="4071">
                  <c:v>-6.0000000000000002E-5</c:v>
                </c:pt>
                <c:pt idx="4072">
                  <c:v>-8.7000000000000001E-5</c:v>
                </c:pt>
                <c:pt idx="4073">
                  <c:v>-9.6000000000000002E-5</c:v>
                </c:pt>
                <c:pt idx="4074">
                  <c:v>-8.6000000000000003E-5</c:v>
                </c:pt>
                <c:pt idx="4075">
                  <c:v>-1.13E-4</c:v>
                </c:pt>
                <c:pt idx="4076">
                  <c:v>-9.1000000000000003E-5</c:v>
                </c:pt>
                <c:pt idx="4077">
                  <c:v>-8.2000000000000001E-5</c:v>
                </c:pt>
                <c:pt idx="4078">
                  <c:v>-1.03E-4</c:v>
                </c:pt>
                <c:pt idx="4079">
                  <c:v>-1.05E-4</c:v>
                </c:pt>
                <c:pt idx="4080">
                  <c:v>-1.08E-4</c:v>
                </c:pt>
                <c:pt idx="4081">
                  <c:v>-1.18E-4</c:v>
                </c:pt>
                <c:pt idx="4082">
                  <c:v>-8.7000000000000001E-5</c:v>
                </c:pt>
                <c:pt idx="4083">
                  <c:v>-1.2999999999999999E-4</c:v>
                </c:pt>
                <c:pt idx="4084">
                  <c:v>-1.1400000000000001E-4</c:v>
                </c:pt>
                <c:pt idx="4085">
                  <c:v>-1.2400000000000001E-4</c:v>
                </c:pt>
                <c:pt idx="4086">
                  <c:v>-1.03E-4</c:v>
                </c:pt>
                <c:pt idx="4087">
                  <c:v>-1E-4</c:v>
                </c:pt>
                <c:pt idx="4088">
                  <c:v>-8.8999999999999995E-5</c:v>
                </c:pt>
                <c:pt idx="4089">
                  <c:v>-9.5000000000000005E-5</c:v>
                </c:pt>
                <c:pt idx="4090">
                  <c:v>-9.0000000000000006E-5</c:v>
                </c:pt>
                <c:pt idx="4091">
                  <c:v>-8.3999999999999995E-5</c:v>
                </c:pt>
                <c:pt idx="4092">
                  <c:v>-1.1400000000000001E-4</c:v>
                </c:pt>
                <c:pt idx="4093">
                  <c:v>-1.08E-4</c:v>
                </c:pt>
                <c:pt idx="4094">
                  <c:v>-8.7000000000000001E-5</c:v>
                </c:pt>
                <c:pt idx="4095">
                  <c:v>-1.12E-4</c:v>
                </c:pt>
                <c:pt idx="4096">
                  <c:v>-7.4999999999999993E-5</c:v>
                </c:pt>
                <c:pt idx="4097">
                  <c:v>-9.7999999999999997E-5</c:v>
                </c:pt>
                <c:pt idx="4098">
                  <c:v>-1.36E-4</c:v>
                </c:pt>
                <c:pt idx="4099">
                  <c:v>-9.6000000000000002E-5</c:v>
                </c:pt>
                <c:pt idx="4100">
                  <c:v>-9.5000000000000005E-5</c:v>
                </c:pt>
                <c:pt idx="4101">
                  <c:v>-6.3E-5</c:v>
                </c:pt>
                <c:pt idx="4102">
                  <c:v>-5.5999999999999999E-5</c:v>
                </c:pt>
                <c:pt idx="4103">
                  <c:v>-9.3999999999999994E-5</c:v>
                </c:pt>
                <c:pt idx="4104">
                  <c:v>-9.2E-5</c:v>
                </c:pt>
                <c:pt idx="4105">
                  <c:v>-1.22E-4</c:v>
                </c:pt>
                <c:pt idx="4106">
                  <c:v>-1.01E-4</c:v>
                </c:pt>
                <c:pt idx="4107">
                  <c:v>-1.06E-4</c:v>
                </c:pt>
                <c:pt idx="4108">
                  <c:v>-7.4999999999999993E-5</c:v>
                </c:pt>
                <c:pt idx="4109">
                  <c:v>-7.3999999999999996E-5</c:v>
                </c:pt>
                <c:pt idx="4110">
                  <c:v>-7.4999999999999993E-5</c:v>
                </c:pt>
                <c:pt idx="4111">
                  <c:v>-9.1000000000000003E-5</c:v>
                </c:pt>
                <c:pt idx="4112">
                  <c:v>-1.0399999999999999E-4</c:v>
                </c:pt>
                <c:pt idx="4113">
                  <c:v>-5.3999999999999998E-5</c:v>
                </c:pt>
                <c:pt idx="4114">
                  <c:v>-1.0900000000000001E-4</c:v>
                </c:pt>
                <c:pt idx="4115">
                  <c:v>-9.2999999999999997E-5</c:v>
                </c:pt>
                <c:pt idx="4116">
                  <c:v>-7.2000000000000002E-5</c:v>
                </c:pt>
                <c:pt idx="4117">
                  <c:v>-9.2E-5</c:v>
                </c:pt>
                <c:pt idx="4118">
                  <c:v>-9.7E-5</c:v>
                </c:pt>
                <c:pt idx="4119">
                  <c:v>-9.7999999999999997E-5</c:v>
                </c:pt>
                <c:pt idx="4120">
                  <c:v>-1.08E-4</c:v>
                </c:pt>
                <c:pt idx="4121">
                  <c:v>-9.8999999999999994E-5</c:v>
                </c:pt>
                <c:pt idx="4122">
                  <c:v>-1.07E-4</c:v>
                </c:pt>
                <c:pt idx="4123">
                  <c:v>-1.08E-4</c:v>
                </c:pt>
                <c:pt idx="4124">
                  <c:v>-6.3999999999999997E-5</c:v>
                </c:pt>
                <c:pt idx="4125">
                  <c:v>-8.8999999999999995E-5</c:v>
                </c:pt>
                <c:pt idx="4126">
                  <c:v>-8.2000000000000001E-5</c:v>
                </c:pt>
                <c:pt idx="4127">
                  <c:v>-1.12E-4</c:v>
                </c:pt>
                <c:pt idx="4128">
                  <c:v>-1.15E-4</c:v>
                </c:pt>
                <c:pt idx="4129">
                  <c:v>-1.01E-4</c:v>
                </c:pt>
                <c:pt idx="4130">
                  <c:v>-5.5999999999999999E-5</c:v>
                </c:pt>
                <c:pt idx="4131">
                  <c:v>-7.7000000000000001E-5</c:v>
                </c:pt>
                <c:pt idx="4132">
                  <c:v>-1.15E-4</c:v>
                </c:pt>
                <c:pt idx="4133">
                  <c:v>-9.7E-5</c:v>
                </c:pt>
                <c:pt idx="4134">
                  <c:v>-1.2400000000000001E-4</c:v>
                </c:pt>
                <c:pt idx="4135">
                  <c:v>-9.1000000000000003E-5</c:v>
                </c:pt>
                <c:pt idx="4136">
                  <c:v>-1.0900000000000001E-4</c:v>
                </c:pt>
                <c:pt idx="4137">
                  <c:v>-1.11E-4</c:v>
                </c:pt>
                <c:pt idx="4138">
                  <c:v>-1.05E-4</c:v>
                </c:pt>
                <c:pt idx="4139">
                  <c:v>-1.18E-4</c:v>
                </c:pt>
                <c:pt idx="4140">
                  <c:v>-1E-4</c:v>
                </c:pt>
                <c:pt idx="4141">
                  <c:v>-9.2E-5</c:v>
                </c:pt>
                <c:pt idx="4142">
                  <c:v>-1.08E-4</c:v>
                </c:pt>
                <c:pt idx="4143">
                  <c:v>-9.1000000000000003E-5</c:v>
                </c:pt>
                <c:pt idx="4144">
                  <c:v>-8.7000000000000001E-5</c:v>
                </c:pt>
                <c:pt idx="4145">
                  <c:v>-1.11E-4</c:v>
                </c:pt>
                <c:pt idx="4146">
                  <c:v>-9.3999999999999994E-5</c:v>
                </c:pt>
                <c:pt idx="4147">
                  <c:v>-9.5000000000000005E-5</c:v>
                </c:pt>
                <c:pt idx="4148">
                  <c:v>-1.07E-4</c:v>
                </c:pt>
                <c:pt idx="4149">
                  <c:v>-9.6000000000000002E-5</c:v>
                </c:pt>
                <c:pt idx="4150">
                  <c:v>-9.2E-5</c:v>
                </c:pt>
                <c:pt idx="4151">
                  <c:v>-1.13E-4</c:v>
                </c:pt>
                <c:pt idx="4152">
                  <c:v>-9.3999999999999994E-5</c:v>
                </c:pt>
                <c:pt idx="4153">
                  <c:v>-1.06E-4</c:v>
                </c:pt>
                <c:pt idx="4154">
                  <c:v>-8.2999999999999998E-5</c:v>
                </c:pt>
                <c:pt idx="4155">
                  <c:v>-9.2999999999999997E-5</c:v>
                </c:pt>
                <c:pt idx="4156">
                  <c:v>-9.5000000000000005E-5</c:v>
                </c:pt>
                <c:pt idx="4157">
                  <c:v>-1E-4</c:v>
                </c:pt>
                <c:pt idx="4158">
                  <c:v>-1.12E-4</c:v>
                </c:pt>
                <c:pt idx="4159">
                  <c:v>-9.1000000000000003E-5</c:v>
                </c:pt>
                <c:pt idx="4160">
                  <c:v>-1.02E-4</c:v>
                </c:pt>
                <c:pt idx="4161">
                  <c:v>-8.2999999999999998E-5</c:v>
                </c:pt>
                <c:pt idx="4162">
                  <c:v>-7.2999999999999999E-5</c:v>
                </c:pt>
                <c:pt idx="4163">
                  <c:v>-8.5000000000000006E-5</c:v>
                </c:pt>
                <c:pt idx="4164">
                  <c:v>-1.2400000000000001E-4</c:v>
                </c:pt>
                <c:pt idx="4165">
                  <c:v>-1.0900000000000001E-4</c:v>
                </c:pt>
                <c:pt idx="4166">
                  <c:v>-1.3100000000000001E-4</c:v>
                </c:pt>
                <c:pt idx="4167">
                  <c:v>-1.03E-4</c:v>
                </c:pt>
                <c:pt idx="4168">
                  <c:v>-1.01E-4</c:v>
                </c:pt>
                <c:pt idx="4169">
                  <c:v>-1.07E-4</c:v>
                </c:pt>
                <c:pt idx="4170">
                  <c:v>-1.06E-4</c:v>
                </c:pt>
                <c:pt idx="4171">
                  <c:v>-6.9999999999999994E-5</c:v>
                </c:pt>
                <c:pt idx="4172">
                  <c:v>-7.3999999999999996E-5</c:v>
                </c:pt>
                <c:pt idx="4173">
                  <c:v>-7.2000000000000002E-5</c:v>
                </c:pt>
                <c:pt idx="4174">
                  <c:v>-8.7999999999999998E-5</c:v>
                </c:pt>
                <c:pt idx="4175">
                  <c:v>-9.8999999999999994E-5</c:v>
                </c:pt>
                <c:pt idx="4176">
                  <c:v>-8.7000000000000001E-5</c:v>
                </c:pt>
                <c:pt idx="4177">
                  <c:v>-9.5000000000000005E-5</c:v>
                </c:pt>
                <c:pt idx="4178">
                  <c:v>-1.13E-4</c:v>
                </c:pt>
                <c:pt idx="4179">
                  <c:v>-9.0000000000000006E-5</c:v>
                </c:pt>
                <c:pt idx="4180">
                  <c:v>-9.3999999999999994E-5</c:v>
                </c:pt>
                <c:pt idx="4181">
                  <c:v>-9.3999999999999994E-5</c:v>
                </c:pt>
                <c:pt idx="4182">
                  <c:v>-9.7999999999999997E-5</c:v>
                </c:pt>
                <c:pt idx="4183">
                  <c:v>-1.15E-4</c:v>
                </c:pt>
                <c:pt idx="4184">
                  <c:v>-9.2E-5</c:v>
                </c:pt>
                <c:pt idx="4185">
                  <c:v>-1.18E-4</c:v>
                </c:pt>
                <c:pt idx="4186">
                  <c:v>-9.3999999999999994E-5</c:v>
                </c:pt>
                <c:pt idx="4187">
                  <c:v>-9.7E-5</c:v>
                </c:pt>
                <c:pt idx="4188">
                  <c:v>-9.7999999999999997E-5</c:v>
                </c:pt>
                <c:pt idx="4189">
                  <c:v>-9.2999999999999997E-5</c:v>
                </c:pt>
                <c:pt idx="4190">
                  <c:v>-7.8999999999999996E-5</c:v>
                </c:pt>
                <c:pt idx="4191">
                  <c:v>-8.7999999999999998E-5</c:v>
                </c:pt>
                <c:pt idx="4192">
                  <c:v>-1.02E-4</c:v>
                </c:pt>
                <c:pt idx="4193">
                  <c:v>-9.2999999999999997E-5</c:v>
                </c:pt>
                <c:pt idx="4194">
                  <c:v>-1.1E-4</c:v>
                </c:pt>
                <c:pt idx="4195">
                  <c:v>-7.7000000000000001E-5</c:v>
                </c:pt>
                <c:pt idx="4196">
                  <c:v>-9.2E-5</c:v>
                </c:pt>
                <c:pt idx="4197">
                  <c:v>-1.2300000000000001E-4</c:v>
                </c:pt>
                <c:pt idx="4198">
                  <c:v>-1.2799999999999999E-4</c:v>
                </c:pt>
                <c:pt idx="4199">
                  <c:v>-1.02E-4</c:v>
                </c:pt>
                <c:pt idx="4200">
                  <c:v>-9.2E-5</c:v>
                </c:pt>
                <c:pt idx="4201">
                  <c:v>-9.5000000000000005E-5</c:v>
                </c:pt>
                <c:pt idx="4202">
                  <c:v>-1.13E-4</c:v>
                </c:pt>
                <c:pt idx="4203">
                  <c:v>-9.6000000000000002E-5</c:v>
                </c:pt>
                <c:pt idx="4204">
                  <c:v>-1.13E-4</c:v>
                </c:pt>
                <c:pt idx="4205">
                  <c:v>-1.01E-4</c:v>
                </c:pt>
                <c:pt idx="4206">
                  <c:v>-9.2999999999999997E-5</c:v>
                </c:pt>
                <c:pt idx="4207">
                  <c:v>-9.6000000000000002E-5</c:v>
                </c:pt>
                <c:pt idx="4208">
                  <c:v>-1.2E-4</c:v>
                </c:pt>
                <c:pt idx="4209">
                  <c:v>-1.08E-4</c:v>
                </c:pt>
                <c:pt idx="4210">
                  <c:v>-1.0900000000000001E-4</c:v>
                </c:pt>
                <c:pt idx="4211">
                  <c:v>-7.6000000000000004E-5</c:v>
                </c:pt>
                <c:pt idx="4212">
                  <c:v>-5.5999999999999999E-5</c:v>
                </c:pt>
                <c:pt idx="4213">
                  <c:v>-1.01E-4</c:v>
                </c:pt>
                <c:pt idx="4214">
                  <c:v>-1E-4</c:v>
                </c:pt>
                <c:pt idx="4215">
                  <c:v>-6.7000000000000002E-5</c:v>
                </c:pt>
                <c:pt idx="4216">
                  <c:v>-8.8999999999999995E-5</c:v>
                </c:pt>
                <c:pt idx="4217">
                  <c:v>-6.7000000000000002E-5</c:v>
                </c:pt>
                <c:pt idx="4218">
                  <c:v>-1.05E-4</c:v>
                </c:pt>
                <c:pt idx="4219">
                  <c:v>-1.03E-4</c:v>
                </c:pt>
                <c:pt idx="4220">
                  <c:v>-1.13E-4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287-44BF-A8D4-48F05D61F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550976"/>
        <c:axId val="206045184"/>
      </c:scatterChart>
      <c:valAx>
        <c:axId val="149550976"/>
        <c:scaling>
          <c:orientation val="minMax"/>
          <c:max val="40550.479861111293"/>
          <c:min val="40550.4687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 dirty="0"/>
                  <a:t>時刻</a:t>
                </a:r>
              </a:p>
            </c:rich>
          </c:tx>
          <c:layout>
            <c:manualLayout>
              <c:xMode val="edge"/>
              <c:yMode val="edge"/>
              <c:x val="0.44861037006578747"/>
              <c:y val="0.75744013908279106"/>
            </c:manualLayout>
          </c:layout>
          <c:overlay val="0"/>
        </c:title>
        <c:numFmt formatCode="h:mm;@" sourceLinked="0"/>
        <c:majorTickMark val="in"/>
        <c:minorTickMark val="in"/>
        <c:tickLblPos val="low"/>
        <c:spPr>
          <a:ln w="12700">
            <a:solidFill>
              <a:schemeClr val="tx1"/>
            </a:solidFill>
          </a:ln>
        </c:spPr>
        <c:crossAx val="206045184"/>
        <c:crossesAt val="0"/>
        <c:crossBetween val="midCat"/>
        <c:majorUnit val="3.4722222200000009E-3"/>
        <c:minorUnit val="6.9444440000000014E-4"/>
      </c:valAx>
      <c:valAx>
        <c:axId val="206045184"/>
        <c:scaling>
          <c:orientation val="minMax"/>
          <c:max val="1.0000000000000003E-5"/>
          <c:min val="-1.0000000000000003E-5"/>
        </c:scaling>
        <c:delete val="1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minorGridlines>
          <c:spPr>
            <a:ln w="12700">
              <a:solidFill>
                <a:schemeClr val="tx1"/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/>
                  <a:t>電圧 </a:t>
                </a:r>
                <a:r>
                  <a:rPr lang="en-US"/>
                  <a:t>(μV)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9943077502351239E-3"/>
              <c:y val="0.18905677906450757"/>
            </c:manualLayout>
          </c:layout>
          <c:overlay val="0"/>
        </c:title>
        <c:numFmt formatCode="#,##0.000000_ " sourceLinked="0"/>
        <c:majorTickMark val="in"/>
        <c:minorTickMark val="none"/>
        <c:tickLblPos val="nextTo"/>
        <c:crossAx val="149550976"/>
        <c:crosses val="autoZero"/>
        <c:crossBetween val="midCat"/>
        <c:majorUnit val="4.0000000000000015E-6"/>
        <c:minorUnit val="2.0000000000000008E-6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 b="0" baseline="0"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0.05816</cdr:x>
      <cdr:y>0.03692</cdr:y>
    </cdr:from>
    <cdr:to>
      <cdr:x>0.96637</cdr:x>
      <cdr:y>0.71339</cdr:y>
    </cdr:to>
    <cdr:grpSp>
      <cdr:nvGrpSpPr>
        <cdr:cNvPr id="13" name="グループ化 12">
          <a:extLst xmlns:a="http://schemas.openxmlformats.org/drawingml/2006/main">
            <a:ext uri="{FF2B5EF4-FFF2-40B4-BE49-F238E27FC236}">
              <a16:creationId xmlns:a16="http://schemas.microsoft.com/office/drawing/2014/main" id="{B30FC34B-4550-467A-806B-22E00054D2A9}"/>
            </a:ext>
          </a:extLst>
        </cdr:cNvPr>
        <cdr:cNvGrpSpPr/>
      </cdr:nvGrpSpPr>
      <cdr:grpSpPr>
        <a:xfrm xmlns:a="http://schemas.openxmlformats.org/drawingml/2006/main">
          <a:off x="493357" y="98112"/>
          <a:ext cx="7704130" cy="1797658"/>
          <a:chOff x="493329" y="91012"/>
          <a:chExt cx="7704223" cy="1667435"/>
        </a:xfrm>
      </cdr:grpSpPr>
      <cdr:sp macro="" textlink="">
        <cdr:nvSpPr>
          <cdr:cNvPr id="3" name="テキスト ボックス 1"/>
          <cdr:cNvSpPr txBox="1"/>
        </cdr:nvSpPr>
        <cdr:spPr>
          <a:xfrm xmlns:a="http://schemas.openxmlformats.org/drawingml/2006/main">
            <a:off x="1331475" y="1486382"/>
            <a:ext cx="1977247" cy="24320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lIns="0" tIns="0" rIns="0" bIns="0" rtlCol="0" anchor="ctr" anchorCtr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レンジ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1PLC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cdr:txBody>
      </cdr:sp>
      <cdr:sp macro="" textlink="">
        <cdr:nvSpPr>
          <cdr:cNvPr id="4" name="テキスト ボックス 1"/>
          <cdr:cNvSpPr txBox="1"/>
        </cdr:nvSpPr>
        <cdr:spPr>
          <a:xfrm xmlns:a="http://schemas.openxmlformats.org/drawingml/2006/main">
            <a:off x="3814546" y="1486382"/>
            <a:ext cx="2115731" cy="22197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lIns="0" tIns="0" rIns="0" bIns="0" rtlCol="0" anchor="ctr" anchorCtr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レンジ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10PLC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cdr:txBody>
      </cdr:sp>
      <cdr:sp macro="" textlink="">
        <cdr:nvSpPr>
          <cdr:cNvPr id="5" name="テキスト ボックス 1"/>
          <cdr:cNvSpPr txBox="1"/>
        </cdr:nvSpPr>
        <cdr:spPr>
          <a:xfrm xmlns:a="http://schemas.openxmlformats.org/drawingml/2006/main">
            <a:off x="5997314" y="1486382"/>
            <a:ext cx="2200238" cy="22675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lIns="0" tIns="0" rIns="0" bIns="0" rtlCol="0" anchor="ctr" anchorCtr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200V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レンジ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1PLC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cdr:txBody>
      </cdr:sp>
      <cdr:cxnSp macro="">
        <cdr:nvCxnSpPr>
          <cdr:cNvPr id="8" name="直線矢印コネクタ 7">
            <a:extLst xmlns:a="http://schemas.openxmlformats.org/drawingml/2006/main">
              <a:ext uri="{FF2B5EF4-FFF2-40B4-BE49-F238E27FC236}">
                <a16:creationId xmlns:a16="http://schemas.microsoft.com/office/drawing/2014/main" id="{17E90DFA-65FA-4003-A75D-DF6E05A47B5E}"/>
              </a:ext>
            </a:extLst>
          </cdr:cNvPr>
          <cdr:cNvCxnSpPr/>
        </cdr:nvCxnSpPr>
        <cdr:spPr>
          <a:xfrm xmlns:a="http://schemas.openxmlformats.org/drawingml/2006/main">
            <a:off x="932701" y="296051"/>
            <a:ext cx="0" cy="142416"/>
          </a:xfrm>
          <a:prstGeom xmlns:a="http://schemas.openxmlformats.org/drawingml/2006/main" prst="straightConnector1">
            <a:avLst/>
          </a:prstGeom>
          <a:ln xmlns:a="http://schemas.openxmlformats.org/drawingml/2006/main" w="12700">
            <a:headEnd type="triangle" w="med" len="med"/>
            <a:tailEnd type="triangle" w="med" len="med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9" name="テキスト ボックス 2"/>
          <cdr:cNvSpPr txBox="1"/>
        </cdr:nvSpPr>
        <cdr:spPr>
          <a:xfrm xmlns:a="http://schemas.openxmlformats.org/drawingml/2006/main">
            <a:off x="999227" y="221804"/>
            <a:ext cx="561471" cy="28757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none" lIns="0" tIns="0" rIns="0" bIns="0" rtlCol="0" anchor="ctr" anchorCtr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μV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cdr:txBody>
      </cdr:sp>
      <cdr:sp macro="" textlink="">
        <cdr:nvSpPr>
          <cdr:cNvPr id="11" name="テキスト ボックス 1"/>
          <cdr:cNvSpPr txBox="1"/>
        </cdr:nvSpPr>
        <cdr:spPr>
          <a:xfrm xmlns:a="http://schemas.openxmlformats.org/drawingml/2006/main">
            <a:off x="493329" y="91012"/>
            <a:ext cx="349944" cy="166743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lIns="0" tIns="0" rIns="0" bIns="0" rtlCol="0" anchor="ctr" anchorCtr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>
              <a:lnSpc>
                <a:spcPts val="24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</a:t>
            </a:r>
          </a:p>
          <a:p xmlns:a="http://schemas.openxmlformats.org/drawingml/2006/main">
            <a:pPr algn="ctr">
              <a:lnSpc>
                <a:spcPts val="24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</a:p>
          <a:p xmlns:a="http://schemas.openxmlformats.org/drawingml/2006/main">
            <a:pPr algn="ctr">
              <a:lnSpc>
                <a:spcPts val="24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</a:p>
          <a:p xmlns:a="http://schemas.openxmlformats.org/drawingml/2006/main">
            <a:pPr algn="ctr">
              <a:lnSpc>
                <a:spcPts val="24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-4</a:t>
            </a:r>
          </a:p>
          <a:p xmlns:a="http://schemas.openxmlformats.org/drawingml/2006/main">
            <a:pPr algn="ctr">
              <a:lnSpc>
                <a:spcPts val="24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-6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6737" cy="3413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285" y="1"/>
            <a:ext cx="4306737" cy="3413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38F8F0A4-5B39-4FE7-8948-BF90E5AA7B7C}" type="datetimeFigureOut">
              <a:rPr kumimoji="1" lang="ja-JP" altLang="en-US" smtClean="0"/>
              <a:t>2018/3/15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465807"/>
            <a:ext cx="4306737" cy="341393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285" y="6465807"/>
            <a:ext cx="4306737" cy="341393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EC79F48-8D78-4568-94CC-FC29F6FCF2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768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8130" cy="340742"/>
          </a:xfrm>
          <a:prstGeom prst="rect">
            <a:avLst/>
          </a:prstGeom>
        </p:spPr>
        <p:txBody>
          <a:bodyPr vert="horz" lIns="91552" tIns="45775" rIns="91552" bIns="4577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28888" y="0"/>
            <a:ext cx="4308130" cy="340742"/>
          </a:xfrm>
          <a:prstGeom prst="rect">
            <a:avLst/>
          </a:prstGeom>
        </p:spPr>
        <p:txBody>
          <a:bodyPr vert="horz" lIns="91552" tIns="45775" rIns="91552" bIns="4577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37F8362-EDC2-4EDB-8697-463EF0148C07}" type="datetimeFigureOut">
              <a:rPr lang="ja-JP" altLang="en-US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11175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2" tIns="45775" rIns="91552" bIns="4577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3472" y="3233231"/>
            <a:ext cx="7952399" cy="3063403"/>
          </a:xfrm>
          <a:prstGeom prst="rect">
            <a:avLst/>
          </a:prstGeom>
        </p:spPr>
        <p:txBody>
          <a:bodyPr vert="horz" lIns="91552" tIns="45775" rIns="91552" bIns="45775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6465372"/>
            <a:ext cx="4308130" cy="340741"/>
          </a:xfrm>
          <a:prstGeom prst="rect">
            <a:avLst/>
          </a:prstGeom>
        </p:spPr>
        <p:txBody>
          <a:bodyPr vert="horz" lIns="91552" tIns="45775" rIns="91552" bIns="4577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28888" y="6465372"/>
            <a:ext cx="4308130" cy="340741"/>
          </a:xfrm>
          <a:prstGeom prst="rect">
            <a:avLst/>
          </a:prstGeom>
        </p:spPr>
        <p:txBody>
          <a:bodyPr vert="horz" lIns="91552" tIns="45775" rIns="91552" bIns="4577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82F7EF5-23B3-4480-B293-A977E22214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8956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6776CF-F3D5-4BA6-AD27-105D10BFD4CC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697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04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16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347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7144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55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655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1023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523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2F7EF5-23B3-4480-B293-A977E22214B6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77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21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1669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5840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3208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7182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B51F39-ED48-4F12-9F0F-3714BAFDCA76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6635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2902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227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924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934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748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215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97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8113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1C9970-BFC0-4409-9E3E-D9B28BAFB7DA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235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BA20D-967C-476E-AF31-D54E85B7CB4D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482D3-2498-4892-A364-DDD5CD75A0C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205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5C05C-BCC6-4F39-8D5B-418237D6898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21133-B87D-44C4-AF06-DB15D83E4FD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845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5C05C-BCC6-4F39-8D5B-418237D6898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21133-B87D-44C4-AF06-DB15D83E4FD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146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F45B2-5B56-4007-9904-1A73A21BB701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291FF-B2DD-4918-B369-82C0A4DEE8EB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136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A8C422-14D7-4E36-AD15-E87BBE0552A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83400-7680-4DA7-A199-8100B4B2A8A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022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AE95B6-4625-4D59-AB96-594240705867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AB46B-A35B-4B21-B740-87D45D11D464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867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6B913-B4BD-4240-BEBD-5515F6111E99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D0115-8ADA-4110-89AA-FD5114ED2BC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750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FCF097-78E9-452E-8266-C7CC60FC8B1A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B8ECF-DC17-4A54-A79D-65B2EC9673D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121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C1BC5-24B4-4D9E-BFD7-4666034BC0A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188EB-240D-45F5-AAA8-4B54FF0C94C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324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5C05C-BCC6-4F39-8D5B-418237D6898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21133-B87D-44C4-AF06-DB15D83E4FD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403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20B03F-ACDC-40D9-96D9-120585643EF6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7EEF7-8997-4C7B-A03C-D8F7E0F9CF28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826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95C05C-BCC6-4F39-8D5B-418237D6898B}" type="datetimeFigureOut">
              <a:rPr lang="ja-JP" altLang="en-US" smtClean="0"/>
              <a:pPr>
                <a:defRPr/>
              </a:pPr>
              <a:t>2018/3/15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F21133-B87D-44C4-AF06-DB15D83E4FD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181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5045" y="1402816"/>
            <a:ext cx="6093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4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QCS power supply</a:t>
            </a:r>
            <a:endParaRPr lang="en-US" altLang="ja-JP" sz="20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97041" y="4512672"/>
            <a:ext cx="5549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Toshiyuki OKI</a:t>
            </a:r>
          </a:p>
          <a:p>
            <a:pPr algn="ctr"/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On behalf of the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SuperKEKB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magnet group</a:t>
            </a:r>
            <a:endParaRPr lang="pl-PL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50999" y="5855352"/>
            <a:ext cx="5507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22nd KEKB Accelerator Review Committee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375582-84E1-4C1A-B575-624B899A85B5}"/>
              </a:ext>
            </a:extLst>
          </p:cNvPr>
          <p:cNvSpPr txBox="1"/>
          <p:nvPr/>
        </p:nvSpPr>
        <p:spPr>
          <a:xfrm>
            <a:off x="3728339" y="6255462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2018/MAR/15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723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90265"/>
            <a:ext cx="197700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Aiming spec.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631049"/>
              </p:ext>
            </p:extLst>
          </p:nvPr>
        </p:nvGraphicFramePr>
        <p:xfrm>
          <a:off x="1347101" y="1090375"/>
          <a:ext cx="6699618" cy="1981200"/>
        </p:xfrm>
        <a:graphic>
          <a:graphicData uri="http://schemas.openxmlformats.org/drawingml/2006/table">
            <a:tbl>
              <a:tblPr firstCol="1">
                <a:tableStyleId>{93296810-A885-4BE3-A3E7-6D5BEEA58F35}</a:tableStyleId>
              </a:tblPr>
              <a:tblGrid>
                <a:gridCol w="3578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Rated output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DC 2 kA, 15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Current setting resolution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&lt; 0.1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Current stability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&lt; 2 ppm/8 hrs.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Current</a:t>
                      </a:r>
                      <a:r>
                        <a:rPr lang="en-US" altLang="ja-JP" sz="2000" b="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ripple</a:t>
                      </a:r>
                      <a:r>
                        <a:rPr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(&lt; 10kHz)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&lt; 1 ppm (</a:t>
                      </a:r>
                      <a:r>
                        <a:rPr lang="en-US" altLang="ja-JP" sz="2000" b="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rms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Current noise</a:t>
                      </a:r>
                      <a:r>
                        <a:rPr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(&gt; 10kHz)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&lt; 1 ppm (0-peak)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 Box 2">
            <a:extLst>
              <a:ext uri="{FF2B5EF4-FFF2-40B4-BE49-F238E27FC236}">
                <a16:creationId xmlns:a16="http://schemas.microsoft.com/office/drawing/2014/main" id="{6ED8CCE0-FF9A-41BE-9420-084B7752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269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Development of main quad. power supply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262510D7-838B-4F23-88DB-C7AF1BC2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3275472"/>
            <a:ext cx="1977007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items</a:t>
            </a:r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98A29303-9611-4C4A-AE9E-B80E81AB0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591994"/>
              </p:ext>
            </p:extLst>
          </p:nvPr>
        </p:nvGraphicFramePr>
        <p:xfrm>
          <a:off x="1419136" y="3804933"/>
          <a:ext cx="4760437" cy="1188720"/>
        </p:xfrm>
        <a:graphic>
          <a:graphicData uri="http://schemas.openxmlformats.org/drawingml/2006/table">
            <a:tbl>
              <a:tblPr firstCol="1">
                <a:tableStyleId>{9D7B26C5-4107-4FEC-AEDC-1716B250A1EF}</a:tableStyleId>
              </a:tblPr>
              <a:tblGrid>
                <a:gridCol w="4760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eaLnBrk="0" hangingPunct="0">
                        <a:defRPr/>
                      </a:pPr>
                      <a:r>
                        <a:rPr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1. High current setting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eaLnBrk="0" hangingPunct="0">
                        <a:defRPr/>
                      </a:pPr>
                      <a:r>
                        <a:rPr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 High stability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eaLnBrk="0" hangingPunct="0">
                        <a:defRPr/>
                      </a:pPr>
                      <a:r>
                        <a:rPr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3. low ripple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87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/>
        </p:nvSpPr>
        <p:spPr>
          <a:xfrm>
            <a:off x="1681316" y="1221709"/>
            <a:ext cx="5523271" cy="30774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733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1: High current setting resolution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4800" y="690265"/>
            <a:ext cx="8579884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 of step response: 16-bit KEKB PS (1 kA, 700 V)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6426"/>
          <a:stretch/>
        </p:blipFill>
        <p:spPr>
          <a:xfrm>
            <a:off x="2400713" y="1695333"/>
            <a:ext cx="4071312" cy="2404516"/>
          </a:xfrm>
          <a:prstGeom prst="rect">
            <a:avLst/>
          </a:prstGeom>
        </p:spPr>
      </p:pic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1850922" y="1221710"/>
            <a:ext cx="535366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 setting value is changed by 1 bit.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 rot="16200000">
            <a:off x="936625" y="2682148"/>
            <a:ext cx="2404518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 current(A)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4064750" y="2559399"/>
            <a:ext cx="0" cy="63756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3458860" y="1873614"/>
            <a:ext cx="120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15 mA </a:t>
            </a:r>
          </a:p>
          <a:p>
            <a:pPr algn="ctr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(15 ppm)</a:t>
            </a:r>
            <a:endParaRPr lang="en-US" altLang="ja-JP" sz="2000" dirty="0">
              <a:latin typeface="ＭＳ ゴシック" pitchFamily="49" charset="-128"/>
              <a:ea typeface="ＭＳ ゴシック" pitchFamily="49" charset="-128"/>
              <a:cs typeface="Arial Unicode MS" pitchFamily="50" charset="-128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DF396B3A-2592-4458-B808-99DC2F8B9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24030"/>
            <a:ext cx="8595852" cy="12772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Aiming 2 ppm stability, 0.1 ppm of setting resolution is required. 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24-bit control board is developed using two 20-bit DACs. Analog Devices AD5791 is suitable due to its monotonicity spec.</a:t>
            </a:r>
          </a:p>
        </p:txBody>
      </p:sp>
    </p:spTree>
    <p:extLst>
      <p:ext uri="{BB962C8B-B14F-4D97-AF65-F5344CB8AC3E}">
        <p14:creationId xmlns:p14="http://schemas.microsoft.com/office/powerpoint/2010/main" val="182661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2"/>
          <p:cNvGrpSpPr>
            <a:grpSpLocks/>
          </p:cNvGrpSpPr>
          <p:nvPr/>
        </p:nvGrpSpPr>
        <p:grpSpPr bwMode="auto">
          <a:xfrm>
            <a:off x="6486373" y="3962546"/>
            <a:ext cx="2322513" cy="2159000"/>
            <a:chOff x="6384350" y="1825084"/>
            <a:chExt cx="2322235" cy="2160000"/>
          </a:xfrm>
        </p:grpSpPr>
        <p:grpSp>
          <p:nvGrpSpPr>
            <p:cNvPr id="6" name="グループ化 2"/>
            <p:cNvGrpSpPr>
              <a:grpSpLocks/>
            </p:cNvGrpSpPr>
            <p:nvPr/>
          </p:nvGrpSpPr>
          <p:grpSpPr bwMode="auto">
            <a:xfrm>
              <a:off x="6384350" y="1825084"/>
              <a:ext cx="2160000" cy="2160000"/>
              <a:chOff x="6447802" y="3567836"/>
              <a:chExt cx="2160000" cy="2160000"/>
            </a:xfrm>
          </p:grpSpPr>
          <p:sp>
            <p:nvSpPr>
              <p:cNvPr id="34" name="正方形/長方形 1"/>
              <p:cNvSpPr/>
              <p:nvPr/>
            </p:nvSpPr>
            <p:spPr>
              <a:xfrm>
                <a:off x="6447802" y="5008365"/>
                <a:ext cx="720639" cy="719471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5" name="正方形/長方形 6"/>
              <p:cNvSpPr/>
              <p:nvPr/>
            </p:nvSpPr>
            <p:spPr>
              <a:xfrm>
                <a:off x="7168441" y="4287306"/>
                <a:ext cx="719052" cy="721059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6" name="正方形/長方形 7"/>
              <p:cNvSpPr/>
              <p:nvPr/>
            </p:nvSpPr>
            <p:spPr>
              <a:xfrm>
                <a:off x="7887492" y="3567836"/>
                <a:ext cx="720639" cy="719470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" name="グループ化 3"/>
            <p:cNvGrpSpPr>
              <a:grpSpLocks/>
            </p:cNvGrpSpPr>
            <p:nvPr/>
          </p:nvGrpSpPr>
          <p:grpSpPr bwMode="auto">
            <a:xfrm>
              <a:off x="6384350" y="2618513"/>
              <a:ext cx="720000" cy="720000"/>
              <a:chOff x="16477" y="430360"/>
              <a:chExt cx="6480000" cy="6480000"/>
            </a:xfrm>
          </p:grpSpPr>
          <p:sp>
            <p:nvSpPr>
              <p:cNvPr id="25" name="正方形/長方形 1"/>
              <p:cNvSpPr/>
              <p:nvPr/>
            </p:nvSpPr>
            <p:spPr>
              <a:xfrm>
                <a:off x="16477" y="6197077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6" name="正方形/長方形 6"/>
              <p:cNvSpPr/>
              <p:nvPr/>
            </p:nvSpPr>
            <p:spPr>
              <a:xfrm>
                <a:off x="730767" y="5468082"/>
                <a:ext cx="728580" cy="728995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7" name="正方形/長方形 7"/>
              <p:cNvSpPr/>
              <p:nvPr/>
            </p:nvSpPr>
            <p:spPr>
              <a:xfrm>
                <a:off x="1459347" y="4753376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8" name="正方形/長方形 1"/>
              <p:cNvSpPr/>
              <p:nvPr/>
            </p:nvSpPr>
            <p:spPr>
              <a:xfrm>
                <a:off x="2173636" y="4038671"/>
                <a:ext cx="728571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9" name="正方形/長方形 6"/>
              <p:cNvSpPr/>
              <p:nvPr/>
            </p:nvSpPr>
            <p:spPr>
              <a:xfrm>
                <a:off x="2902207" y="3309667"/>
                <a:ext cx="714290" cy="729004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0" name="正方形/長方形 7"/>
              <p:cNvSpPr/>
              <p:nvPr/>
            </p:nvSpPr>
            <p:spPr>
              <a:xfrm>
                <a:off x="3616497" y="2594961"/>
                <a:ext cx="72858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1" name="正方形/長方形 1"/>
              <p:cNvSpPr/>
              <p:nvPr/>
            </p:nvSpPr>
            <p:spPr>
              <a:xfrm>
                <a:off x="4345077" y="1880256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2" name="正方形/長方形 6"/>
              <p:cNvSpPr/>
              <p:nvPr/>
            </p:nvSpPr>
            <p:spPr>
              <a:xfrm>
                <a:off x="5059367" y="1151260"/>
                <a:ext cx="728571" cy="728995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3" name="正方形/長方形 7"/>
              <p:cNvSpPr/>
              <p:nvPr/>
            </p:nvSpPr>
            <p:spPr>
              <a:xfrm>
                <a:off x="5787938" y="436555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cxnSp>
          <p:nvCxnSpPr>
            <p:cNvPr id="9" name="直線矢印コネクタ 8"/>
            <p:cNvCxnSpPr/>
            <p:nvPr/>
          </p:nvCxnSpPr>
          <p:spPr>
            <a:xfrm>
              <a:off x="7976422" y="1825084"/>
              <a:ext cx="0" cy="71947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23"/>
            <p:cNvSpPr txBox="1">
              <a:spLocks noChangeArrowheads="1"/>
            </p:cNvSpPr>
            <p:nvPr/>
          </p:nvSpPr>
          <p:spPr bwMode="auto">
            <a:xfrm>
              <a:off x="7976965" y="1985029"/>
              <a:ext cx="729620" cy="4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Arial" pitchFamily="34" charset="0"/>
                </a:rPr>
                <a:t>1/2</a:t>
              </a:r>
              <a:r>
                <a:rPr lang="en-US" altLang="ja-JP" sz="2000" baseline="30000">
                  <a:latin typeface="Arial" pitchFamily="34" charset="0"/>
                </a:rPr>
                <a:t>20</a:t>
              </a: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7338324" y="2922554"/>
              <a:ext cx="0" cy="11117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5"/>
            <p:cNvSpPr txBox="1">
              <a:spLocks noChangeArrowheads="1"/>
            </p:cNvSpPr>
            <p:nvPr/>
          </p:nvSpPr>
          <p:spPr bwMode="auto">
            <a:xfrm>
              <a:off x="7335988" y="2746552"/>
              <a:ext cx="635052" cy="400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Arial" pitchFamily="34" charset="0"/>
                </a:rPr>
                <a:t>1/2</a:t>
              </a:r>
              <a:r>
                <a:rPr lang="en-US" altLang="ja-JP" sz="2000" baseline="30000">
                  <a:latin typeface="Arial" pitchFamily="34" charset="0"/>
                </a:rPr>
                <a:t>4</a:t>
              </a:r>
            </a:p>
          </p:txBody>
        </p:sp>
        <p:cxnSp>
          <p:nvCxnSpPr>
            <p:cNvPr id="13" name="直線コネクタ 12"/>
            <p:cNvCxnSpPr>
              <a:stCxn id="29" idx="1"/>
            </p:cNvCxnSpPr>
            <p:nvPr/>
          </p:nvCxnSpPr>
          <p:spPr>
            <a:xfrm>
              <a:off x="6704987" y="2938436"/>
              <a:ext cx="56032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6703400" y="3017848"/>
              <a:ext cx="56032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グループ化 32"/>
            <p:cNvGrpSpPr>
              <a:grpSpLocks/>
            </p:cNvGrpSpPr>
            <p:nvPr/>
          </p:nvGrpSpPr>
          <p:grpSpPr bwMode="auto">
            <a:xfrm>
              <a:off x="7104350" y="1900442"/>
              <a:ext cx="720000" cy="720000"/>
              <a:chOff x="16477" y="430360"/>
              <a:chExt cx="6480000" cy="6480000"/>
            </a:xfrm>
          </p:grpSpPr>
          <p:sp>
            <p:nvSpPr>
              <p:cNvPr id="16" name="正方形/長方形 1"/>
              <p:cNvSpPr/>
              <p:nvPr/>
            </p:nvSpPr>
            <p:spPr>
              <a:xfrm>
                <a:off x="22227" y="6198779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7" name="正方形/長方形 6"/>
              <p:cNvSpPr/>
              <p:nvPr/>
            </p:nvSpPr>
            <p:spPr>
              <a:xfrm>
                <a:off x="736517" y="5469784"/>
                <a:ext cx="728580" cy="728995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8" name="正方形/長方形 7"/>
              <p:cNvSpPr/>
              <p:nvPr/>
            </p:nvSpPr>
            <p:spPr>
              <a:xfrm>
                <a:off x="1465097" y="4755078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9" name="正方形/長方形 1"/>
              <p:cNvSpPr/>
              <p:nvPr/>
            </p:nvSpPr>
            <p:spPr>
              <a:xfrm>
                <a:off x="2179387" y="4026074"/>
                <a:ext cx="714290" cy="729004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0" name="正方形/長方形 6"/>
              <p:cNvSpPr/>
              <p:nvPr/>
            </p:nvSpPr>
            <p:spPr>
              <a:xfrm>
                <a:off x="2893676" y="3311368"/>
                <a:ext cx="728571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1" name="正方形/長方形 7"/>
              <p:cNvSpPr/>
              <p:nvPr/>
            </p:nvSpPr>
            <p:spPr>
              <a:xfrm>
                <a:off x="3622247" y="2582373"/>
                <a:ext cx="714290" cy="728995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2" name="正方形/長方形 1"/>
              <p:cNvSpPr/>
              <p:nvPr/>
            </p:nvSpPr>
            <p:spPr>
              <a:xfrm>
                <a:off x="4336537" y="1867668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3" name="正方形/長方形 6"/>
              <p:cNvSpPr/>
              <p:nvPr/>
            </p:nvSpPr>
            <p:spPr>
              <a:xfrm>
                <a:off x="5050827" y="1138664"/>
                <a:ext cx="728580" cy="729004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4" name="正方形/長方形 7"/>
              <p:cNvSpPr/>
              <p:nvPr/>
            </p:nvSpPr>
            <p:spPr>
              <a:xfrm>
                <a:off x="5779407" y="423958"/>
                <a:ext cx="714290" cy="714706"/>
              </a:xfrm>
              <a:custGeom>
                <a:avLst/>
                <a:gdLst>
                  <a:gd name="connsiteX0" fmla="*/ 0 w 720000"/>
                  <a:gd name="connsiteY0" fmla="*/ 0 h 720000"/>
                  <a:gd name="connsiteX1" fmla="*/ 720000 w 720000"/>
                  <a:gd name="connsiteY1" fmla="*/ 0 h 720000"/>
                  <a:gd name="connsiteX2" fmla="*/ 720000 w 720000"/>
                  <a:gd name="connsiteY2" fmla="*/ 720000 h 720000"/>
                  <a:gd name="connsiteX3" fmla="*/ 0 w 720000"/>
                  <a:gd name="connsiteY3" fmla="*/ 720000 h 720000"/>
                  <a:gd name="connsiteX4" fmla="*/ 0 w 720000"/>
                  <a:gd name="connsiteY4" fmla="*/ 0 h 720000"/>
                  <a:gd name="connsiteX0" fmla="*/ 720000 w 811440"/>
                  <a:gd name="connsiteY0" fmla="*/ 720000 h 811440"/>
                  <a:gd name="connsiteX1" fmla="*/ 0 w 811440"/>
                  <a:gd name="connsiteY1" fmla="*/ 720000 h 811440"/>
                  <a:gd name="connsiteX2" fmla="*/ 0 w 811440"/>
                  <a:gd name="connsiteY2" fmla="*/ 0 h 811440"/>
                  <a:gd name="connsiteX3" fmla="*/ 720000 w 811440"/>
                  <a:gd name="connsiteY3" fmla="*/ 0 h 811440"/>
                  <a:gd name="connsiteX4" fmla="*/ 811440 w 811440"/>
                  <a:gd name="connsiteY4" fmla="*/ 811440 h 811440"/>
                  <a:gd name="connsiteX0" fmla="*/ 720000 w 720000"/>
                  <a:gd name="connsiteY0" fmla="*/ 720000 h 720000"/>
                  <a:gd name="connsiteX1" fmla="*/ 0 w 720000"/>
                  <a:gd name="connsiteY1" fmla="*/ 720000 h 720000"/>
                  <a:gd name="connsiteX2" fmla="*/ 0 w 720000"/>
                  <a:gd name="connsiteY2" fmla="*/ 0 h 720000"/>
                  <a:gd name="connsiteX3" fmla="*/ 720000 w 720000"/>
                  <a:gd name="connsiteY3" fmla="*/ 0 h 720000"/>
                  <a:gd name="connsiteX0" fmla="*/ 0 w 720000"/>
                  <a:gd name="connsiteY0" fmla="*/ 720000 h 720000"/>
                  <a:gd name="connsiteX1" fmla="*/ 0 w 720000"/>
                  <a:gd name="connsiteY1" fmla="*/ 0 h 720000"/>
                  <a:gd name="connsiteX2" fmla="*/ 720000 w 720000"/>
                  <a:gd name="connsiteY2" fmla="*/ 0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00" h="720000">
                    <a:moveTo>
                      <a:pt x="0" y="720000"/>
                    </a:moveTo>
                    <a:lnTo>
                      <a:pt x="0" y="0"/>
                    </a:lnTo>
                    <a:lnTo>
                      <a:pt x="720000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37" name="グループ化 73"/>
          <p:cNvGrpSpPr>
            <a:grpSpLocks/>
          </p:cNvGrpSpPr>
          <p:nvPr/>
        </p:nvGrpSpPr>
        <p:grpSpPr bwMode="auto">
          <a:xfrm>
            <a:off x="670065" y="4328803"/>
            <a:ext cx="5281968" cy="1632041"/>
            <a:chOff x="633354" y="3411182"/>
            <a:chExt cx="5281968" cy="1631891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5189835" y="3588966"/>
              <a:ext cx="319087" cy="3682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latin typeface="Arial" pitchFamily="34" charset="0"/>
                </a:rPr>
                <a:t>+</a:t>
              </a:r>
              <a:endParaRPr lang="ja-JP" altLang="en-US" baseline="30000" dirty="0" err="1">
                <a:latin typeface="Arial" pitchFamily="34" charset="0"/>
              </a:endParaRPr>
            </a:p>
          </p:txBody>
        </p:sp>
        <p:sp>
          <p:nvSpPr>
            <p:cNvPr id="39" name="テキスト ボックス 59"/>
            <p:cNvSpPr txBox="1">
              <a:spLocks noChangeArrowheads="1"/>
            </p:cNvSpPr>
            <p:nvPr/>
          </p:nvSpPr>
          <p:spPr bwMode="auto">
            <a:xfrm>
              <a:off x="633354" y="3545556"/>
              <a:ext cx="2422458" cy="707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Setting value</a:t>
              </a:r>
              <a:b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in 20-bits (major)</a:t>
              </a:r>
            </a:p>
          </p:txBody>
        </p:sp>
        <p:sp>
          <p:nvSpPr>
            <p:cNvPr id="40" name="右矢印 39"/>
            <p:cNvSpPr/>
            <p:nvPr/>
          </p:nvSpPr>
          <p:spPr>
            <a:xfrm>
              <a:off x="2751435" y="3715955"/>
              <a:ext cx="604837" cy="144449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1" name="テキスト ボックス 62"/>
            <p:cNvSpPr txBox="1">
              <a:spLocks noChangeArrowheads="1"/>
            </p:cNvSpPr>
            <p:nvPr/>
          </p:nvSpPr>
          <p:spPr bwMode="auto">
            <a:xfrm>
              <a:off x="4073822" y="3588982"/>
              <a:ext cx="728663" cy="4000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Arial" pitchFamily="34" charset="0"/>
                </a:rPr>
                <a:t>DAC</a:t>
              </a:r>
              <a:endParaRPr lang="ja-JP" altLang="en-US" sz="2000">
                <a:latin typeface="Arial" pitchFamily="34" charset="0"/>
              </a:endParaRPr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3362622" y="3644523"/>
              <a:ext cx="271463" cy="28731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3" name="直線コネクタ 42"/>
            <p:cNvCxnSpPr/>
            <p:nvPr/>
          </p:nvCxnSpPr>
          <p:spPr>
            <a:xfrm>
              <a:off x="3656310" y="3788973"/>
              <a:ext cx="417512" cy="0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テキスト ボックス 71"/>
            <p:cNvSpPr txBox="1">
              <a:spLocks noChangeArrowheads="1"/>
            </p:cNvSpPr>
            <p:nvPr/>
          </p:nvSpPr>
          <p:spPr bwMode="auto">
            <a:xfrm>
              <a:off x="633354" y="4335250"/>
              <a:ext cx="2254143" cy="707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Setting value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in 4-bits (minor)</a:t>
              </a:r>
            </a:p>
          </p:txBody>
        </p:sp>
        <p:sp>
          <p:nvSpPr>
            <p:cNvPr id="45" name="右矢印 44"/>
            <p:cNvSpPr/>
            <p:nvPr/>
          </p:nvSpPr>
          <p:spPr>
            <a:xfrm>
              <a:off x="2751435" y="4527094"/>
              <a:ext cx="992187" cy="144450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6" name="テキスト ボックス 73"/>
            <p:cNvSpPr txBox="1">
              <a:spLocks noChangeArrowheads="1"/>
            </p:cNvSpPr>
            <p:nvPr/>
          </p:nvSpPr>
          <p:spPr bwMode="auto">
            <a:xfrm>
              <a:off x="4461172" y="4398607"/>
              <a:ext cx="728663" cy="4000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>
                  <a:latin typeface="Arial" pitchFamily="34" charset="0"/>
                </a:rPr>
                <a:t>DAC</a:t>
              </a:r>
              <a:endParaRPr lang="ja-JP" altLang="en-US" sz="2000">
                <a:latin typeface="Arial" pitchFamily="34" charset="0"/>
              </a:endParaRPr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748385" y="4455663"/>
              <a:ext cx="273050" cy="28731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8" name="直線コネクタ 47"/>
            <p:cNvCxnSpPr/>
            <p:nvPr/>
          </p:nvCxnSpPr>
          <p:spPr>
            <a:xfrm>
              <a:off x="4043660" y="4598526"/>
              <a:ext cx="417512" cy="0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4802485" y="3781036"/>
              <a:ext cx="417512" cy="0"/>
            </a:xfrm>
            <a:prstGeom prst="line">
              <a:avLst/>
            </a:prstGeom>
            <a:ln w="38100" cap="rnd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5189835" y="4590588"/>
              <a:ext cx="155575" cy="0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円/楕円 50"/>
            <p:cNvSpPr/>
            <p:nvPr/>
          </p:nvSpPr>
          <p:spPr>
            <a:xfrm>
              <a:off x="5208885" y="3636587"/>
              <a:ext cx="271462" cy="28731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52" name="直線コネクタ 51"/>
            <p:cNvCxnSpPr/>
            <p:nvPr/>
          </p:nvCxnSpPr>
          <p:spPr>
            <a:xfrm flipV="1">
              <a:off x="5345410" y="3912787"/>
              <a:ext cx="0" cy="677801"/>
            </a:xfrm>
            <a:prstGeom prst="line">
              <a:avLst/>
            </a:prstGeom>
            <a:ln w="38100" cap="rnd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テキスト ボックス 52"/>
            <p:cNvSpPr txBox="1"/>
            <p:nvPr/>
          </p:nvSpPr>
          <p:spPr>
            <a:xfrm>
              <a:off x="5099347" y="4130255"/>
              <a:ext cx="404813" cy="2777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latin typeface="Arial" pitchFamily="34" charset="0"/>
                </a:rPr>
                <a:t>1/2</a:t>
              </a:r>
              <a:r>
                <a:rPr lang="en-US" altLang="ja-JP" baseline="30000" dirty="0">
                  <a:latin typeface="Arial" pitchFamily="34" charset="0"/>
                </a:rPr>
                <a:t>4</a:t>
              </a:r>
              <a:endParaRPr lang="ja-JP" altLang="en-US" baseline="30000" dirty="0" err="1">
                <a:latin typeface="Arial" pitchFamily="34" charset="0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073697" y="3411182"/>
              <a:ext cx="320675" cy="3698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latin typeface="Arial" pitchFamily="34" charset="0"/>
                </a:rPr>
                <a:t>+</a:t>
              </a:r>
              <a:endParaRPr lang="ja-JP" altLang="en-US" baseline="30000" dirty="0" err="1">
                <a:latin typeface="Arial" pitchFamily="34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3475335" y="4252482"/>
              <a:ext cx="319087" cy="3682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latin typeface="Arial" pitchFamily="34" charset="0"/>
                </a:rPr>
                <a:t>+</a:t>
              </a:r>
              <a:endParaRPr lang="ja-JP" altLang="en-US" baseline="30000" dirty="0" err="1">
                <a:latin typeface="Arial" pitchFamily="34" charset="0"/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5496222" y="3788973"/>
              <a:ext cx="419100" cy="0"/>
            </a:xfrm>
            <a:prstGeom prst="line">
              <a:avLst/>
            </a:prstGeom>
            <a:ln w="38100" cap="rnd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グループ化 1"/>
          <p:cNvGrpSpPr/>
          <p:nvPr/>
        </p:nvGrpSpPr>
        <p:grpSpPr>
          <a:xfrm>
            <a:off x="1667844" y="690265"/>
            <a:ext cx="5808312" cy="3329133"/>
            <a:chOff x="922789" y="914400"/>
            <a:chExt cx="5808312" cy="3329133"/>
          </a:xfrm>
        </p:grpSpPr>
        <p:sp>
          <p:nvSpPr>
            <p:cNvPr id="66" name="正方形/長方形 65"/>
            <p:cNvSpPr/>
            <p:nvPr/>
          </p:nvSpPr>
          <p:spPr>
            <a:xfrm>
              <a:off x="922789" y="914400"/>
              <a:ext cx="5808312" cy="33291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812" y="1058286"/>
              <a:ext cx="1808162" cy="240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" t="7451" r="6268" b="23523"/>
            <a:stretch>
              <a:fillRect/>
            </a:stretch>
          </p:blipFill>
          <p:spPr bwMode="auto">
            <a:xfrm>
              <a:off x="1111375" y="1451986"/>
              <a:ext cx="3268662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テキスト ボックス 4"/>
            <p:cNvSpPr txBox="1">
              <a:spLocks noChangeArrowheads="1"/>
            </p:cNvSpPr>
            <p:nvPr/>
          </p:nvSpPr>
          <p:spPr bwMode="auto">
            <a:xfrm>
              <a:off x="4590790" y="3488347"/>
              <a:ext cx="208262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Analog Devices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AD5791BRUZ</a:t>
              </a:r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5333331" y="2544946"/>
              <a:ext cx="744537" cy="7254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5369843" y="1198746"/>
              <a:ext cx="742950" cy="7254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371725" y="2012373"/>
              <a:ext cx="598487" cy="982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64" name="直線コネクタ 63"/>
            <p:cNvCxnSpPr/>
            <p:nvPr/>
          </p:nvCxnSpPr>
          <p:spPr>
            <a:xfrm flipV="1">
              <a:off x="1970212" y="1058286"/>
              <a:ext cx="2768600" cy="9540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1970212" y="2995036"/>
              <a:ext cx="2768600" cy="47307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Box 2">
            <a:extLst>
              <a:ext uri="{FF2B5EF4-FFF2-40B4-BE49-F238E27FC236}">
                <a16:creationId xmlns:a16="http://schemas.microsoft.com/office/drawing/2014/main" id="{2CA366DA-05A4-4899-B66D-F340BB8CC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139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1: Developed 24-bit board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09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図 6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14686" r="16271" b="31925"/>
          <a:stretch/>
        </p:blipFill>
        <p:spPr bwMode="auto">
          <a:xfrm>
            <a:off x="2111739" y="1773652"/>
            <a:ext cx="5426579" cy="302115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67" name="テキスト ボックス 4"/>
          <p:cNvSpPr txBox="1">
            <a:spLocks noChangeArrowheads="1"/>
          </p:cNvSpPr>
          <p:nvPr/>
        </p:nvSpPr>
        <p:spPr bwMode="auto">
          <a:xfrm rot="16200000">
            <a:off x="229995" y="3084172"/>
            <a:ext cx="2274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DAC output (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μV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  <p:sp>
        <p:nvSpPr>
          <p:cNvPr id="68" name="テキスト ボックス 4"/>
          <p:cNvSpPr txBox="1">
            <a:spLocks noChangeArrowheads="1"/>
          </p:cNvSpPr>
          <p:nvPr/>
        </p:nvSpPr>
        <p:spPr bwMode="auto">
          <a:xfrm>
            <a:off x="1539321" y="1636918"/>
            <a:ext cx="471604" cy="33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+</a:t>
            </a:r>
            <a:r>
              <a:rPr lang="en-US" altLang="ja-JP" sz="2000" dirty="0">
                <a:latin typeface="Arial" charset="0"/>
              </a:rPr>
              <a:t>2</a:t>
            </a:r>
          </a:p>
          <a:p>
            <a:pPr>
              <a:lnSpc>
                <a:spcPts val="1600"/>
              </a:lnSpc>
            </a:pPr>
            <a:endParaRPr lang="en-US" altLang="ja-JP" sz="2000" dirty="0">
              <a:latin typeface="Arial" charset="0"/>
            </a:endParaRPr>
          </a:p>
          <a:p>
            <a:pPr>
              <a:lnSpc>
                <a:spcPts val="1600"/>
              </a:lnSpc>
            </a:pPr>
            <a:endParaRPr lang="en-US" altLang="ja-JP" sz="2000" dirty="0">
              <a:latin typeface="Arial" charset="0"/>
            </a:endParaRPr>
          </a:p>
          <a:p>
            <a:pPr>
              <a:lnSpc>
                <a:spcPts val="1600"/>
              </a:lnSpc>
            </a:pPr>
            <a:r>
              <a:rPr lang="en-US" altLang="ja-JP" sz="2000" dirty="0">
                <a:latin typeface="Arial" charset="0"/>
              </a:rPr>
              <a:t> 0</a:t>
            </a: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−</a:t>
            </a:r>
            <a:r>
              <a:rPr lang="en-US" altLang="ja-JP" sz="2000" dirty="0">
                <a:latin typeface="Arial" charset="0"/>
              </a:rPr>
              <a:t>2</a:t>
            </a: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−</a:t>
            </a:r>
            <a:r>
              <a:rPr lang="en-US" altLang="ja-JP" sz="2000" dirty="0">
                <a:latin typeface="Arial" charset="0"/>
              </a:rPr>
              <a:t>4</a:t>
            </a: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−</a:t>
            </a:r>
            <a:r>
              <a:rPr lang="en-US" altLang="ja-JP" sz="2000" dirty="0">
                <a:latin typeface="Arial" charset="0"/>
              </a:rPr>
              <a:t>6</a:t>
            </a: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endParaRPr lang="en-US" altLang="ja-JP" sz="2000" dirty="0">
              <a:latin typeface="Times New Roman"/>
              <a:cs typeface="Times New Roman"/>
            </a:endParaRPr>
          </a:p>
          <a:p>
            <a:pPr>
              <a:lnSpc>
                <a:spcPts val="1600"/>
              </a:lnSpc>
            </a:pPr>
            <a:r>
              <a:rPr lang="en-US" altLang="ja-JP" sz="2000" dirty="0">
                <a:latin typeface="Times New Roman"/>
                <a:cs typeface="Times New Roman"/>
              </a:rPr>
              <a:t>−</a:t>
            </a:r>
            <a:r>
              <a:rPr lang="en-US" altLang="ja-JP" sz="2000" dirty="0">
                <a:latin typeface="Arial" charset="0"/>
              </a:rPr>
              <a:t>8</a:t>
            </a:r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5722896" y="3577298"/>
            <a:ext cx="0" cy="6193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5863528" y="3686893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 </a:t>
            </a:r>
            <a:r>
              <a:rPr lang="en-US" altLang="ja-JP" sz="20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m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</a:t>
            </a:r>
            <a:endParaRPr lang="en-US" altLang="ja-JP" sz="2000" dirty="0">
              <a:latin typeface="ＭＳ ゴシック" pitchFamily="49" charset="-128"/>
              <a:ea typeface="ＭＳ ゴシック" pitchFamily="49" charset="-128"/>
              <a:cs typeface="Arial Unicode MS" pitchFamily="50" charset="-128"/>
            </a:endParaRPr>
          </a:p>
        </p:txBody>
      </p:sp>
      <p:sp>
        <p:nvSpPr>
          <p:cNvPr id="71" name="テキスト ボックス 4"/>
          <p:cNvSpPr txBox="1">
            <a:spLocks noChangeArrowheads="1"/>
          </p:cNvSpPr>
          <p:nvPr/>
        </p:nvSpPr>
        <p:spPr bwMode="auto">
          <a:xfrm>
            <a:off x="1942559" y="4815989"/>
            <a:ext cx="63866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0              1             2             3              4              5</a:t>
            </a:r>
            <a:r>
              <a:rPr lang="en-US" altLang="ja-JP" sz="2000" baseline="30000" dirty="0">
                <a:latin typeface="Times New Roman"/>
                <a:cs typeface="Times New Roman"/>
              </a:rPr>
              <a:t>×</a:t>
            </a:r>
            <a:r>
              <a:rPr lang="en-US" altLang="ja-JP" sz="2000" baseline="30000" dirty="0">
                <a:latin typeface="Arial" charset="0"/>
              </a:rPr>
              <a:t>1000</a:t>
            </a:r>
          </a:p>
          <a:p>
            <a:r>
              <a:rPr lang="en-US" altLang="ja-JP" sz="2000" baseline="30000" dirty="0">
                <a:latin typeface="Arial" charset="0"/>
              </a:rPr>
              <a:t> </a:t>
            </a:r>
            <a:r>
              <a:rPr lang="en-US" altLang="ja-JP" sz="2000" dirty="0">
                <a:latin typeface="Arial" charset="0"/>
              </a:rPr>
              <a:t>                                  Time (s)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805989FA-B4E8-4152-A93E-AF76955E0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5625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1: Test result of 24-bit board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DB10DBD-200E-4CD4-B6B4-7FFEB9AF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77440"/>
            <a:ext cx="859585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Increasing DAC input digital value by 1 LSB, DAC output voltage is measured by Keithley 2002 DMM.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66D92AC-AE80-4EBB-91CE-27D23D78C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789" y="5676390"/>
            <a:ext cx="7064478" cy="7848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Monotonic 1 LSB response,</a:t>
            </a:r>
          </a:p>
          <a:p>
            <a:pPr algn="ctr" eaLnBrk="0" hangingPunct="0"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that is corresponds to 0.6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V/10 V F.S, is obtained.</a:t>
            </a:r>
          </a:p>
        </p:txBody>
      </p:sp>
    </p:spTree>
    <p:extLst>
      <p:ext uri="{BB962C8B-B14F-4D97-AF65-F5344CB8AC3E}">
        <p14:creationId xmlns:p14="http://schemas.microsoft.com/office/powerpoint/2010/main" val="516271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310563" y="1151929"/>
            <a:ext cx="6568357" cy="32616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1310563" y="1224773"/>
            <a:ext cx="6367025" cy="2947557"/>
            <a:chOff x="1703185" y="1658979"/>
            <a:chExt cx="6367025" cy="294755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" t="23483" r="4289" b="11479"/>
            <a:stretch/>
          </p:blipFill>
          <p:spPr>
            <a:xfrm>
              <a:off x="2686750" y="1710546"/>
              <a:ext cx="4900777" cy="2895990"/>
            </a:xfrm>
            <a:prstGeom prst="rect">
              <a:avLst/>
            </a:prstGeom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 rot="5400000" flipH="1">
              <a:off x="6477278" y="2901344"/>
              <a:ext cx="2724200" cy="46166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altLang="ja-JP" sz="2000" dirty="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Room temp.</a:t>
              </a:r>
              <a:r>
                <a:rPr lang="ja-JP" altLang="en-US" sz="2000" dirty="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（℃）</a:t>
              </a: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 rot="16200000">
              <a:off x="670690" y="2691474"/>
              <a:ext cx="2895988" cy="83099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altLang="ja-JP" sz="2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Output current (A)</a:t>
              </a:r>
            </a:p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altLang="ja-JP" sz="2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10 ppm</a:t>
              </a:r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>
              <a:off x="2543971" y="1770077"/>
              <a:ext cx="0" cy="23880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A5CB0824-B7FC-426D-A1FD-4693D8AA3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449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2: High stability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09E7EC12-6A99-4018-8487-D035799A2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90265"/>
            <a:ext cx="8579884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 of stability: KEKB QCS PS (4 kA, 15 V)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1569A6-7D79-4A66-B43F-FB4190B656D0}"/>
              </a:ext>
            </a:extLst>
          </p:cNvPr>
          <p:cNvSpPr txBox="1"/>
          <p:nvPr/>
        </p:nvSpPr>
        <p:spPr>
          <a:xfrm>
            <a:off x="6057673" y="410120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moving average</a:t>
            </a:r>
            <a:endParaRPr kumimoji="1" lang="en-GB" dirty="0">
              <a:solidFill>
                <a:srgbClr val="00B050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47F4898-E0CE-4AD8-A276-CBB6655B3F88}"/>
              </a:ext>
            </a:extLst>
          </p:cNvPr>
          <p:cNvCxnSpPr>
            <a:cxnSpLocks/>
          </p:cNvCxnSpPr>
          <p:nvPr/>
        </p:nvCxnSpPr>
        <p:spPr>
          <a:xfrm flipH="1" flipV="1">
            <a:off x="6422924" y="2367117"/>
            <a:ext cx="427702" cy="1835990"/>
          </a:xfrm>
          <a:prstGeom prst="line">
            <a:avLst/>
          </a:prstGeom>
          <a:ln w="22225">
            <a:solidFill>
              <a:srgbClr val="00B050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Box 7">
            <a:extLst>
              <a:ext uri="{FF2B5EF4-FFF2-40B4-BE49-F238E27FC236}">
                <a16:creationId xmlns:a16="http://schemas.microsoft.com/office/drawing/2014/main" id="{BA1AE738-B00F-47E3-88A9-9272AED80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90" y="4522608"/>
            <a:ext cx="8595852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Typ. stability is 10 ppm (peak to peak)/week.</a:t>
            </a:r>
          </a:p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Resulting in 1 ppm/K of temp.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coeff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., although a temp. controlled box and low temp.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coeff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 parts were used.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order to suppress such a fluctuation in the output current, following digital feedback control is developed.</a:t>
            </a:r>
          </a:p>
        </p:txBody>
      </p:sp>
    </p:spTree>
    <p:extLst>
      <p:ext uri="{BB962C8B-B14F-4D97-AF65-F5344CB8AC3E}">
        <p14:creationId xmlns:p14="http://schemas.microsoft.com/office/powerpoint/2010/main" val="165034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91298" y="3027427"/>
            <a:ext cx="5041610" cy="1797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91297" y="869671"/>
            <a:ext cx="5041610" cy="20149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 bwMode="auto">
          <a:xfrm>
            <a:off x="5116689" y="1435374"/>
            <a:ext cx="31908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+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7" name="テキスト ボックス 44"/>
          <p:cNvSpPr txBox="1">
            <a:spLocks noChangeArrowheads="1"/>
          </p:cNvSpPr>
          <p:nvPr/>
        </p:nvSpPr>
        <p:spPr bwMode="auto">
          <a:xfrm>
            <a:off x="2678290" y="5270179"/>
            <a:ext cx="3754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</a:t>
            </a:r>
          </a:p>
        </p:txBody>
      </p:sp>
      <p:cxnSp>
        <p:nvCxnSpPr>
          <p:cNvPr id="8" name="直線コネクタ 7"/>
          <p:cNvCxnSpPr>
            <a:cxnSpLocks/>
          </p:cNvCxnSpPr>
          <p:nvPr/>
        </p:nvCxnSpPr>
        <p:spPr bwMode="auto">
          <a:xfrm>
            <a:off x="3100564" y="6073453"/>
            <a:ext cx="550241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cxnSpLocks/>
          </p:cNvCxnSpPr>
          <p:nvPr/>
        </p:nvCxnSpPr>
        <p:spPr bwMode="auto">
          <a:xfrm>
            <a:off x="3100564" y="5425753"/>
            <a:ext cx="547955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グループ化 21"/>
          <p:cNvGrpSpPr>
            <a:grpSpLocks/>
          </p:cNvGrpSpPr>
          <p:nvPr/>
        </p:nvGrpSpPr>
        <p:grpSpPr bwMode="auto">
          <a:xfrm flipV="1">
            <a:off x="4855910" y="5317804"/>
            <a:ext cx="575628" cy="219263"/>
            <a:chOff x="5796136" y="1805455"/>
            <a:chExt cx="576064" cy="219389"/>
          </a:xfrm>
        </p:grpSpPr>
        <p:cxnSp>
          <p:nvCxnSpPr>
            <p:cNvPr id="11" name="直線コネクタ 10"/>
            <p:cNvCxnSpPr/>
            <p:nvPr/>
          </p:nvCxnSpPr>
          <p:spPr>
            <a:xfrm flipV="1">
              <a:off x="5796691" y="1808821"/>
              <a:ext cx="144571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 flipV="1">
              <a:off x="5941263" y="1808821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6084246" y="1805644"/>
              <a:ext cx="144572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 flipV="1">
              <a:off x="6228818" y="1805644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53"/>
          <p:cNvSpPr txBox="1">
            <a:spLocks noChangeArrowheads="1"/>
          </p:cNvSpPr>
          <p:nvPr/>
        </p:nvSpPr>
        <p:spPr bwMode="auto">
          <a:xfrm>
            <a:off x="4743308" y="5554242"/>
            <a:ext cx="1301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DCCT(P)</a:t>
            </a:r>
          </a:p>
        </p:txBody>
      </p:sp>
      <p:sp>
        <p:nvSpPr>
          <p:cNvPr id="16" name="テキスト ボックス 26"/>
          <p:cNvSpPr txBox="1">
            <a:spLocks noChangeArrowheads="1"/>
          </p:cNvSpPr>
          <p:nvPr/>
        </p:nvSpPr>
        <p:spPr bwMode="auto">
          <a:xfrm>
            <a:off x="2798768" y="4008448"/>
            <a:ext cx="2004218" cy="40011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8.5-digit DMM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 flipV="1">
            <a:off x="3806320" y="4420049"/>
            <a:ext cx="0" cy="897754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59"/>
          <p:cNvSpPr txBox="1">
            <a:spLocks noChangeArrowheads="1"/>
          </p:cNvSpPr>
          <p:nvPr/>
        </p:nvSpPr>
        <p:spPr bwMode="auto">
          <a:xfrm>
            <a:off x="534975" y="1289325"/>
            <a:ext cx="20088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Major setting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value (20 bits)</a:t>
            </a:r>
          </a:p>
        </p:txBody>
      </p:sp>
      <p:sp>
        <p:nvSpPr>
          <p:cNvPr id="19" name="右矢印 18"/>
          <p:cNvSpPr/>
          <p:nvPr/>
        </p:nvSpPr>
        <p:spPr bwMode="auto">
          <a:xfrm>
            <a:off x="2678289" y="1562374"/>
            <a:ext cx="604838" cy="14446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テキスト ボックス 62"/>
          <p:cNvSpPr txBox="1">
            <a:spLocks noChangeArrowheads="1"/>
          </p:cNvSpPr>
          <p:nvPr/>
        </p:nvSpPr>
        <p:spPr bwMode="auto">
          <a:xfrm>
            <a:off x="4000677" y="1435375"/>
            <a:ext cx="728663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" pitchFamily="34" charset="0"/>
              </a:rPr>
              <a:t>DAC</a:t>
            </a:r>
            <a:endParaRPr lang="ja-JP" altLang="en-US" sz="2000">
              <a:latin typeface="Arial" pitchFamily="34" charset="0"/>
            </a:endParaRPr>
          </a:p>
        </p:txBody>
      </p:sp>
      <p:sp>
        <p:nvSpPr>
          <p:cNvPr id="21" name="円/楕円 143"/>
          <p:cNvSpPr/>
          <p:nvPr/>
        </p:nvSpPr>
        <p:spPr bwMode="auto">
          <a:xfrm>
            <a:off x="3289477" y="1490937"/>
            <a:ext cx="271462" cy="2873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 bwMode="auto">
          <a:xfrm>
            <a:off x="2865880" y="3265842"/>
            <a:ext cx="1836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Error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3583164" y="1635399"/>
            <a:ext cx="417513" cy="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71"/>
          <p:cNvSpPr txBox="1">
            <a:spLocks noChangeArrowheads="1"/>
          </p:cNvSpPr>
          <p:nvPr/>
        </p:nvSpPr>
        <p:spPr bwMode="auto">
          <a:xfrm>
            <a:off x="534975" y="2100537"/>
            <a:ext cx="1850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Minor setting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value (4 bits)</a:t>
            </a:r>
          </a:p>
        </p:txBody>
      </p:sp>
      <p:sp>
        <p:nvSpPr>
          <p:cNvPr id="25" name="右矢印 24"/>
          <p:cNvSpPr/>
          <p:nvPr/>
        </p:nvSpPr>
        <p:spPr bwMode="auto">
          <a:xfrm>
            <a:off x="2678289" y="2373587"/>
            <a:ext cx="992188" cy="14446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" name="テキスト ボックス 73"/>
          <p:cNvSpPr txBox="1">
            <a:spLocks noChangeArrowheads="1"/>
          </p:cNvSpPr>
          <p:nvPr/>
        </p:nvSpPr>
        <p:spPr bwMode="auto">
          <a:xfrm>
            <a:off x="4388027" y="2245000"/>
            <a:ext cx="728663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" pitchFamily="34" charset="0"/>
              </a:rPr>
              <a:t>DAC</a:t>
            </a:r>
            <a:endParaRPr lang="ja-JP" altLang="en-US" sz="2000">
              <a:latin typeface="Arial" pitchFamily="34" charset="0"/>
            </a:endParaRPr>
          </a:p>
        </p:txBody>
      </p:sp>
      <p:sp>
        <p:nvSpPr>
          <p:cNvPr id="27" name="円/楕円 150"/>
          <p:cNvSpPr/>
          <p:nvPr/>
        </p:nvSpPr>
        <p:spPr bwMode="auto">
          <a:xfrm>
            <a:off x="3675239" y="2302149"/>
            <a:ext cx="273050" cy="287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3970514" y="2445024"/>
            <a:ext cx="417513" cy="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 bwMode="auto">
          <a:xfrm>
            <a:off x="4729339" y="1627462"/>
            <a:ext cx="417513" cy="0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 bwMode="auto">
          <a:xfrm>
            <a:off x="5116689" y="2437087"/>
            <a:ext cx="155575" cy="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円/楕円 155"/>
          <p:cNvSpPr/>
          <p:nvPr/>
        </p:nvSpPr>
        <p:spPr bwMode="auto">
          <a:xfrm>
            <a:off x="5135739" y="1482999"/>
            <a:ext cx="271463" cy="287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2" name="直線コネクタ 31"/>
          <p:cNvCxnSpPr/>
          <p:nvPr/>
        </p:nvCxnSpPr>
        <p:spPr bwMode="auto">
          <a:xfrm flipV="1">
            <a:off x="5272264" y="1759224"/>
            <a:ext cx="0" cy="677863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 bwMode="auto">
          <a:xfrm>
            <a:off x="5026202" y="1976712"/>
            <a:ext cx="404812" cy="27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1/2</a:t>
            </a:r>
            <a:r>
              <a:rPr lang="en-US" altLang="ja-JP" baseline="30000" dirty="0">
                <a:latin typeface="Arial" pitchFamily="34" charset="0"/>
              </a:rPr>
              <a:t>4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 bwMode="auto">
          <a:xfrm>
            <a:off x="3000552" y="1257574"/>
            <a:ext cx="320675" cy="36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+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 bwMode="auto">
          <a:xfrm>
            <a:off x="3402189" y="2098949"/>
            <a:ext cx="31908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+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36" name="右矢印 35"/>
          <p:cNvSpPr/>
          <p:nvPr/>
        </p:nvSpPr>
        <p:spPr bwMode="auto">
          <a:xfrm rot="5400000">
            <a:off x="2272832" y="2428396"/>
            <a:ext cx="1573294" cy="7302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7" name="右矢印 36"/>
          <p:cNvSpPr/>
          <p:nvPr/>
        </p:nvSpPr>
        <p:spPr bwMode="auto">
          <a:xfrm rot="5400000">
            <a:off x="2829249" y="2829239"/>
            <a:ext cx="768431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8" name="直線コネクタ 37"/>
          <p:cNvCxnSpPr>
            <a:endCxn id="40" idx="2"/>
          </p:cNvCxnSpPr>
          <p:nvPr/>
        </p:nvCxnSpPr>
        <p:spPr bwMode="auto">
          <a:xfrm>
            <a:off x="5423077" y="1635399"/>
            <a:ext cx="543347" cy="473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 bwMode="auto">
          <a:xfrm>
            <a:off x="5755287" y="1346474"/>
            <a:ext cx="134937" cy="27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+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40" name="円/楕円 164"/>
          <p:cNvSpPr/>
          <p:nvPr/>
        </p:nvSpPr>
        <p:spPr bwMode="auto">
          <a:xfrm>
            <a:off x="5966424" y="1492203"/>
            <a:ext cx="273050" cy="287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" name="テキスト ボックス 40"/>
          <p:cNvSpPr txBox="1"/>
          <p:nvPr/>
        </p:nvSpPr>
        <p:spPr bwMode="auto">
          <a:xfrm>
            <a:off x="5966424" y="1775099"/>
            <a:ext cx="77788" cy="27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-</a:t>
            </a:r>
            <a:endParaRPr lang="ja-JP" altLang="en-US" baseline="30000" dirty="0" err="1">
              <a:latin typeface="Arial" pitchFamily="34" charset="0"/>
            </a:endParaRPr>
          </a:p>
        </p:txBody>
      </p:sp>
      <p:cxnSp>
        <p:nvCxnSpPr>
          <p:cNvPr id="42" name="直線コネクタ 41"/>
          <p:cNvCxnSpPr>
            <a:stCxn id="40" idx="6"/>
          </p:cNvCxnSpPr>
          <p:nvPr/>
        </p:nvCxnSpPr>
        <p:spPr bwMode="auto">
          <a:xfrm flipV="1">
            <a:off x="6239474" y="1635399"/>
            <a:ext cx="466725" cy="473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正方形/長方形 100"/>
          <p:cNvSpPr/>
          <p:nvPr/>
        </p:nvSpPr>
        <p:spPr bwMode="auto">
          <a:xfrm>
            <a:off x="6706199" y="1382987"/>
            <a:ext cx="390525" cy="503237"/>
          </a:xfrm>
          <a:custGeom>
            <a:avLst/>
            <a:gdLst>
              <a:gd name="connsiteX0" fmla="*/ 0 w 691172"/>
              <a:gd name="connsiteY0" fmla="*/ 0 h 504056"/>
              <a:gd name="connsiteX1" fmla="*/ 691172 w 691172"/>
              <a:gd name="connsiteY1" fmla="*/ 0 h 504056"/>
              <a:gd name="connsiteX2" fmla="*/ 691172 w 691172"/>
              <a:gd name="connsiteY2" fmla="*/ 504056 h 504056"/>
              <a:gd name="connsiteX3" fmla="*/ 0 w 691172"/>
              <a:gd name="connsiteY3" fmla="*/ 504056 h 504056"/>
              <a:gd name="connsiteX4" fmla="*/ 0 w 691172"/>
              <a:gd name="connsiteY4" fmla="*/ 0 h 504056"/>
              <a:gd name="connsiteX0" fmla="*/ 0 w 693883"/>
              <a:gd name="connsiteY0" fmla="*/ 0 h 504056"/>
              <a:gd name="connsiteX1" fmla="*/ 691172 w 693883"/>
              <a:gd name="connsiteY1" fmla="*/ 0 h 504056"/>
              <a:gd name="connsiteX2" fmla="*/ 693883 w 693883"/>
              <a:gd name="connsiteY2" fmla="*/ 276446 h 504056"/>
              <a:gd name="connsiteX3" fmla="*/ 691172 w 693883"/>
              <a:gd name="connsiteY3" fmla="*/ 504056 h 504056"/>
              <a:gd name="connsiteX4" fmla="*/ 0 w 693883"/>
              <a:gd name="connsiteY4" fmla="*/ 504056 h 504056"/>
              <a:gd name="connsiteX5" fmla="*/ 0 w 693883"/>
              <a:gd name="connsiteY5" fmla="*/ 0 h 504056"/>
              <a:gd name="connsiteX0" fmla="*/ 0 w 693883"/>
              <a:gd name="connsiteY0" fmla="*/ 0 h 504056"/>
              <a:gd name="connsiteX1" fmla="*/ 691172 w 693883"/>
              <a:gd name="connsiteY1" fmla="*/ 0 h 504056"/>
              <a:gd name="connsiteX2" fmla="*/ 693883 w 693883"/>
              <a:gd name="connsiteY2" fmla="*/ 253394 h 504056"/>
              <a:gd name="connsiteX3" fmla="*/ 691172 w 693883"/>
              <a:gd name="connsiteY3" fmla="*/ 504056 h 504056"/>
              <a:gd name="connsiteX4" fmla="*/ 0 w 693883"/>
              <a:gd name="connsiteY4" fmla="*/ 504056 h 504056"/>
              <a:gd name="connsiteX5" fmla="*/ 0 w 693883"/>
              <a:gd name="connsiteY5" fmla="*/ 0 h 504056"/>
              <a:gd name="connsiteX0" fmla="*/ 0 w 693883"/>
              <a:gd name="connsiteY0" fmla="*/ 0 h 504056"/>
              <a:gd name="connsiteX1" fmla="*/ 693883 w 693883"/>
              <a:gd name="connsiteY1" fmla="*/ 253394 h 504056"/>
              <a:gd name="connsiteX2" fmla="*/ 691172 w 693883"/>
              <a:gd name="connsiteY2" fmla="*/ 504056 h 504056"/>
              <a:gd name="connsiteX3" fmla="*/ 0 w 693883"/>
              <a:gd name="connsiteY3" fmla="*/ 504056 h 504056"/>
              <a:gd name="connsiteX4" fmla="*/ 0 w 693883"/>
              <a:gd name="connsiteY4" fmla="*/ 0 h 504056"/>
              <a:gd name="connsiteX0" fmla="*/ 0 w 693883"/>
              <a:gd name="connsiteY0" fmla="*/ 0 h 509630"/>
              <a:gd name="connsiteX1" fmla="*/ 693883 w 693883"/>
              <a:gd name="connsiteY1" fmla="*/ 253394 h 509630"/>
              <a:gd name="connsiteX2" fmla="*/ 0 w 693883"/>
              <a:gd name="connsiteY2" fmla="*/ 504056 h 509630"/>
              <a:gd name="connsiteX3" fmla="*/ 0 w 693883"/>
              <a:gd name="connsiteY3" fmla="*/ 0 h 509630"/>
              <a:gd name="connsiteX0" fmla="*/ 0 w 693883"/>
              <a:gd name="connsiteY0" fmla="*/ 0 h 504056"/>
              <a:gd name="connsiteX1" fmla="*/ 693883 w 693883"/>
              <a:gd name="connsiteY1" fmla="*/ 253394 h 504056"/>
              <a:gd name="connsiteX2" fmla="*/ 0 w 693883"/>
              <a:gd name="connsiteY2" fmla="*/ 504056 h 504056"/>
              <a:gd name="connsiteX3" fmla="*/ 0 w 693883"/>
              <a:gd name="connsiteY3" fmla="*/ 0 h 504056"/>
              <a:gd name="connsiteX0" fmla="*/ 0 w 693883"/>
              <a:gd name="connsiteY0" fmla="*/ 0 h 504056"/>
              <a:gd name="connsiteX1" fmla="*/ 693883 w 693883"/>
              <a:gd name="connsiteY1" fmla="*/ 253394 h 504056"/>
              <a:gd name="connsiteX2" fmla="*/ 0 w 693883"/>
              <a:gd name="connsiteY2" fmla="*/ 504056 h 504056"/>
              <a:gd name="connsiteX3" fmla="*/ 0 w 693883"/>
              <a:gd name="connsiteY3" fmla="*/ 0 h 504056"/>
              <a:gd name="connsiteX0" fmla="*/ 0 w 693883"/>
              <a:gd name="connsiteY0" fmla="*/ 0 h 504056"/>
              <a:gd name="connsiteX1" fmla="*/ 693883 w 693883"/>
              <a:gd name="connsiteY1" fmla="*/ 253394 h 504056"/>
              <a:gd name="connsiteX2" fmla="*/ 0 w 693883"/>
              <a:gd name="connsiteY2" fmla="*/ 504056 h 504056"/>
              <a:gd name="connsiteX3" fmla="*/ 0 w 693883"/>
              <a:gd name="connsiteY3" fmla="*/ 0 h 504056"/>
              <a:gd name="connsiteX0" fmla="*/ 0 w 693883"/>
              <a:gd name="connsiteY0" fmla="*/ 0 h 504056"/>
              <a:gd name="connsiteX1" fmla="*/ 693883 w 693883"/>
              <a:gd name="connsiteY1" fmla="*/ 253394 h 504056"/>
              <a:gd name="connsiteX2" fmla="*/ 0 w 693883"/>
              <a:gd name="connsiteY2" fmla="*/ 504056 h 504056"/>
              <a:gd name="connsiteX3" fmla="*/ 0 w 693883"/>
              <a:gd name="connsiteY3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883" h="504056">
                <a:moveTo>
                  <a:pt x="0" y="0"/>
                </a:moveTo>
                <a:lnTo>
                  <a:pt x="693883" y="253394"/>
                </a:lnTo>
                <a:cubicBezTo>
                  <a:pt x="471046" y="345087"/>
                  <a:pt x="192487" y="446395"/>
                  <a:pt x="0" y="504056"/>
                </a:cubicBezTo>
                <a:lnTo>
                  <a:pt x="0" y="0"/>
                </a:lnTo>
                <a:close/>
              </a:path>
            </a:pathLst>
          </a:cu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44" name="直線コネクタ 43"/>
          <p:cNvCxnSpPr/>
          <p:nvPr/>
        </p:nvCxnSpPr>
        <p:spPr bwMode="auto">
          <a:xfrm>
            <a:off x="7096724" y="1632224"/>
            <a:ext cx="419100" cy="0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stCxn id="64" idx="0"/>
            <a:endCxn id="40" idx="4"/>
          </p:cNvCxnSpPr>
          <p:nvPr/>
        </p:nvCxnSpPr>
        <p:spPr bwMode="auto">
          <a:xfrm flipH="1" flipV="1">
            <a:off x="6102949" y="1779541"/>
            <a:ext cx="795" cy="3112891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コネクタ 50"/>
          <p:cNvCxnSpPr>
            <a:cxnSpLocks/>
            <a:stCxn id="64" idx="2"/>
          </p:cNvCxnSpPr>
          <p:nvPr/>
        </p:nvCxnSpPr>
        <p:spPr bwMode="auto">
          <a:xfrm flipH="1">
            <a:off x="4856465" y="5036101"/>
            <a:ext cx="1111547" cy="0"/>
          </a:xfrm>
          <a:prstGeom prst="line">
            <a:avLst/>
          </a:prstGeom>
          <a:ln w="38100" cap="rnd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 bwMode="auto">
          <a:xfrm>
            <a:off x="6223510" y="2320385"/>
            <a:ext cx="189154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 control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analog loop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(normal mode)</a:t>
            </a:r>
          </a:p>
        </p:txBody>
      </p:sp>
      <p:sp>
        <p:nvSpPr>
          <p:cNvPr id="56" name="テキスト ボックス 55"/>
          <p:cNvSpPr txBox="1"/>
          <p:nvPr/>
        </p:nvSpPr>
        <p:spPr bwMode="auto">
          <a:xfrm>
            <a:off x="3243221" y="1798912"/>
            <a:ext cx="77787" cy="27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-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 bwMode="auto">
          <a:xfrm>
            <a:off x="3620594" y="2575199"/>
            <a:ext cx="77788" cy="27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-</a:t>
            </a:r>
            <a:endParaRPr lang="ja-JP" altLang="en-US" baseline="30000" dirty="0" err="1">
              <a:latin typeface="Arial" pitchFamily="34" charset="0"/>
            </a:endParaRPr>
          </a:p>
        </p:txBody>
      </p:sp>
      <p:cxnSp>
        <p:nvCxnSpPr>
          <p:cNvPr id="58" name="直線コネクタ 57"/>
          <p:cNvCxnSpPr/>
          <p:nvPr/>
        </p:nvCxnSpPr>
        <p:spPr bwMode="auto">
          <a:xfrm>
            <a:off x="6108731" y="5962328"/>
            <a:ext cx="144463" cy="21590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 bwMode="auto">
          <a:xfrm flipH="1">
            <a:off x="6253194" y="5962328"/>
            <a:ext cx="142875" cy="21590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 bwMode="auto">
          <a:xfrm>
            <a:off x="6396069" y="5965503"/>
            <a:ext cx="144462" cy="21590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 bwMode="auto">
          <a:xfrm flipH="1">
            <a:off x="6540531" y="5965503"/>
            <a:ext cx="142875" cy="215900"/>
          </a:xfrm>
          <a:prstGeom prst="line">
            <a:avLst/>
          </a:prstGeom>
          <a:ln w="3810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/>
          <p:cNvCxnSpPr>
            <a:endCxn id="64" idx="4"/>
          </p:cNvCxnSpPr>
          <p:nvPr/>
        </p:nvCxnSpPr>
        <p:spPr bwMode="auto">
          <a:xfrm flipV="1">
            <a:off x="6103744" y="5179770"/>
            <a:ext cx="0" cy="774582"/>
          </a:xfrm>
          <a:prstGeom prst="line">
            <a:avLst/>
          </a:prstGeom>
          <a:ln w="38100" cap="rnd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 bwMode="auto">
          <a:xfrm>
            <a:off x="5948962" y="4844807"/>
            <a:ext cx="31908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+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64" name="円/楕円 83"/>
          <p:cNvSpPr/>
          <p:nvPr/>
        </p:nvSpPr>
        <p:spPr bwMode="auto">
          <a:xfrm>
            <a:off x="5968012" y="4892432"/>
            <a:ext cx="271463" cy="287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5" name="テキスト ボックス 64"/>
          <p:cNvSpPr txBox="1"/>
          <p:nvPr/>
        </p:nvSpPr>
        <p:spPr bwMode="auto">
          <a:xfrm>
            <a:off x="5569623" y="4706306"/>
            <a:ext cx="3206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1/2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 bwMode="auto">
          <a:xfrm>
            <a:off x="6134080" y="5477700"/>
            <a:ext cx="3206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Arial" pitchFamily="34" charset="0"/>
              </a:rPr>
              <a:t>1/2</a:t>
            </a:r>
            <a:endParaRPr lang="ja-JP" altLang="en-US" baseline="30000" dirty="0" err="1">
              <a:latin typeface="Arial" pitchFamily="34" charset="0"/>
            </a:endParaRPr>
          </a:p>
        </p:txBody>
      </p:sp>
      <p:sp>
        <p:nvSpPr>
          <p:cNvPr id="67" name="テキスト ボックス 44"/>
          <p:cNvSpPr txBox="1">
            <a:spLocks noChangeArrowheads="1"/>
          </p:cNvSpPr>
          <p:nvPr/>
        </p:nvSpPr>
        <p:spPr bwMode="auto">
          <a:xfrm>
            <a:off x="1143065" y="5400756"/>
            <a:ext cx="1221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terminal</a:t>
            </a:r>
          </a:p>
        </p:txBody>
      </p:sp>
      <p:sp>
        <p:nvSpPr>
          <p:cNvPr id="69" name="テキスト ボックス 68"/>
          <p:cNvSpPr txBox="1"/>
          <p:nvPr/>
        </p:nvSpPr>
        <p:spPr bwMode="auto">
          <a:xfrm>
            <a:off x="587648" y="3460629"/>
            <a:ext cx="218175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Digital feedback</a:t>
            </a:r>
            <a:b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loop</a:t>
            </a:r>
            <a:b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(typ. 60 s rep.)</a:t>
            </a:r>
            <a:endParaRPr lang="ja-JP" altLang="en-US" sz="2000" b="1" baseline="30000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 bwMode="auto">
          <a:xfrm>
            <a:off x="578811" y="942271"/>
            <a:ext cx="273953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24-bit control board</a:t>
            </a:r>
          </a:p>
        </p:txBody>
      </p:sp>
      <p:cxnSp>
        <p:nvCxnSpPr>
          <p:cNvPr id="71" name="直線コネクタ 70"/>
          <p:cNvCxnSpPr/>
          <p:nvPr/>
        </p:nvCxnSpPr>
        <p:spPr bwMode="auto">
          <a:xfrm flipV="1">
            <a:off x="3806320" y="3655668"/>
            <a:ext cx="0" cy="346783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 bwMode="auto">
          <a:xfrm flipV="1">
            <a:off x="3806320" y="2575199"/>
            <a:ext cx="0" cy="676355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 bwMode="auto">
          <a:xfrm flipV="1">
            <a:off x="3425208" y="1779545"/>
            <a:ext cx="0" cy="1472009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53"/>
          <p:cNvSpPr txBox="1">
            <a:spLocks noChangeArrowheads="1"/>
          </p:cNvSpPr>
          <p:nvPr/>
        </p:nvSpPr>
        <p:spPr bwMode="auto">
          <a:xfrm>
            <a:off x="5822755" y="6229290"/>
            <a:ext cx="1301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DCCT(N)</a:t>
            </a:r>
          </a:p>
        </p:txBody>
      </p:sp>
      <p:sp>
        <p:nvSpPr>
          <p:cNvPr id="79" name="Text Box 2">
            <a:extLst>
              <a:ext uri="{FF2B5EF4-FFF2-40B4-BE49-F238E27FC236}">
                <a16:creationId xmlns:a16="http://schemas.microsoft.com/office/drawing/2014/main" id="{1B583B8D-DE8D-42D3-9192-6F75EE143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162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2: Digital feedback control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F877DAD0-7178-40F7-96B0-9279DB735D7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51919" y="5036101"/>
            <a:ext cx="0" cy="281702"/>
          </a:xfrm>
          <a:prstGeom prst="line">
            <a:avLst/>
          </a:prstGeom>
          <a:ln w="3810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1" name="グループ化 21">
            <a:extLst>
              <a:ext uri="{FF2B5EF4-FFF2-40B4-BE49-F238E27FC236}">
                <a16:creationId xmlns:a16="http://schemas.microsoft.com/office/drawing/2014/main" id="{A4AAA0DA-C62F-4CAF-88B5-D739318BAFD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792753" y="5334979"/>
            <a:ext cx="575628" cy="219263"/>
            <a:chOff x="5796136" y="1805455"/>
            <a:chExt cx="576064" cy="219389"/>
          </a:xfrm>
        </p:grpSpPr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58006818-A657-447B-9322-AEB87022FBBA}"/>
                </a:ext>
              </a:extLst>
            </p:cNvPr>
            <p:cNvCxnSpPr/>
            <p:nvPr/>
          </p:nvCxnSpPr>
          <p:spPr>
            <a:xfrm flipV="1">
              <a:off x="5796691" y="1808821"/>
              <a:ext cx="144571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088EDE4F-D645-4AF8-A97D-235FB51AB474}"/>
                </a:ext>
              </a:extLst>
            </p:cNvPr>
            <p:cNvCxnSpPr/>
            <p:nvPr/>
          </p:nvCxnSpPr>
          <p:spPr>
            <a:xfrm flipH="1" flipV="1">
              <a:off x="5941263" y="1808821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613A8305-57F9-4E5F-8E7D-4F761B58319E}"/>
                </a:ext>
              </a:extLst>
            </p:cNvPr>
            <p:cNvCxnSpPr/>
            <p:nvPr/>
          </p:nvCxnSpPr>
          <p:spPr>
            <a:xfrm flipV="1">
              <a:off x="6084246" y="1805644"/>
              <a:ext cx="144572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677006E1-09FE-4BFB-AA27-B6C23E1BDFEA}"/>
                </a:ext>
              </a:extLst>
            </p:cNvPr>
            <p:cNvCxnSpPr/>
            <p:nvPr/>
          </p:nvCxnSpPr>
          <p:spPr>
            <a:xfrm flipH="1" flipV="1">
              <a:off x="6228818" y="1805644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テキスト ボックス 53">
            <a:extLst>
              <a:ext uri="{FF2B5EF4-FFF2-40B4-BE49-F238E27FC236}">
                <a16:creationId xmlns:a16="http://schemas.microsoft.com/office/drawing/2014/main" id="{17D5B589-54C5-4F81-A525-3B3A1517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083" y="5568569"/>
            <a:ext cx="1301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DCCT(D)</a:t>
            </a:r>
          </a:p>
        </p:txBody>
      </p:sp>
      <p:grpSp>
        <p:nvGrpSpPr>
          <p:cNvPr id="87" name="グループ化 21">
            <a:extLst>
              <a:ext uri="{FF2B5EF4-FFF2-40B4-BE49-F238E27FC236}">
                <a16:creationId xmlns:a16="http://schemas.microsoft.com/office/drawing/2014/main" id="{57CE0CE1-A477-4D88-A287-5986B693ECF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698170" y="5965504"/>
            <a:ext cx="575628" cy="219263"/>
            <a:chOff x="5796136" y="1805455"/>
            <a:chExt cx="576064" cy="219389"/>
          </a:xfrm>
        </p:grpSpPr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E42841B3-4348-41E3-AEED-BDC0ED759EA5}"/>
                </a:ext>
              </a:extLst>
            </p:cNvPr>
            <p:cNvCxnSpPr/>
            <p:nvPr/>
          </p:nvCxnSpPr>
          <p:spPr>
            <a:xfrm flipV="1">
              <a:off x="5796691" y="1808821"/>
              <a:ext cx="144571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946C3E5B-AE1C-4DAA-8A37-F1A160C1326C}"/>
                </a:ext>
              </a:extLst>
            </p:cNvPr>
            <p:cNvCxnSpPr/>
            <p:nvPr/>
          </p:nvCxnSpPr>
          <p:spPr>
            <a:xfrm flipH="1" flipV="1">
              <a:off x="5941263" y="1808821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8312B1F6-38D4-4324-8E73-CDCEF51CB3F5}"/>
                </a:ext>
              </a:extLst>
            </p:cNvPr>
            <p:cNvCxnSpPr/>
            <p:nvPr/>
          </p:nvCxnSpPr>
          <p:spPr>
            <a:xfrm flipV="1">
              <a:off x="6084246" y="1805644"/>
              <a:ext cx="144572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F231940A-1201-494F-82FD-5E150CAA504C}"/>
                </a:ext>
              </a:extLst>
            </p:cNvPr>
            <p:cNvCxnSpPr/>
            <p:nvPr/>
          </p:nvCxnSpPr>
          <p:spPr>
            <a:xfrm flipH="1" flipV="1">
              <a:off x="6228818" y="1805644"/>
              <a:ext cx="142983" cy="216024"/>
            </a:xfrm>
            <a:prstGeom prst="line">
              <a:avLst/>
            </a:prstGeom>
            <a:ln w="381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2" name="テキスト ボックス 53">
            <a:extLst>
              <a:ext uri="{FF2B5EF4-FFF2-40B4-BE49-F238E27FC236}">
                <a16:creationId xmlns:a16="http://schemas.microsoft.com/office/drawing/2014/main" id="{AE100F8E-7A26-4928-8CF4-4B927552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148" y="6201942"/>
            <a:ext cx="1669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DCCT(mon)</a:t>
            </a:r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09DA834-AFF5-474F-9E48-46BED354FE57}"/>
              </a:ext>
            </a:extLst>
          </p:cNvPr>
          <p:cNvCxnSpPr>
            <a:cxnSpLocks/>
          </p:cNvCxnSpPr>
          <p:nvPr/>
        </p:nvCxnSpPr>
        <p:spPr bwMode="auto">
          <a:xfrm flipV="1">
            <a:off x="7694179" y="5683801"/>
            <a:ext cx="0" cy="281702"/>
          </a:xfrm>
          <a:prstGeom prst="line">
            <a:avLst/>
          </a:prstGeom>
          <a:ln w="3810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36291C50-BEE0-4132-8612-96883804726A}"/>
              </a:ext>
            </a:extLst>
          </p:cNvPr>
          <p:cNvSpPr txBox="1"/>
          <p:nvPr/>
        </p:nvSpPr>
        <p:spPr bwMode="auto">
          <a:xfrm>
            <a:off x="7365092" y="4346587"/>
            <a:ext cx="99706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Only for</a:t>
            </a:r>
            <a:b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monitor</a:t>
            </a:r>
            <a:endParaRPr lang="ja-JP" altLang="en-US" sz="2000" baseline="30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46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4"/>
          <p:cNvSpPr txBox="1">
            <a:spLocks noChangeArrowheads="1"/>
          </p:cNvSpPr>
          <p:nvPr/>
        </p:nvSpPr>
        <p:spPr bwMode="auto">
          <a:xfrm>
            <a:off x="304800" y="690265"/>
            <a:ext cx="86997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Performed by using a medium-class power supply (15 V, 500 A).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62" y="1337163"/>
            <a:ext cx="7046952" cy="4830572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4722862" y="4974159"/>
            <a:ext cx="2952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06079" y="4983894"/>
            <a:ext cx="110564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 hour</a:t>
            </a:r>
          </a:p>
        </p:txBody>
      </p:sp>
      <p:sp>
        <p:nvSpPr>
          <p:cNvPr id="9" name="テキスト ボックス 4"/>
          <p:cNvSpPr txBox="1">
            <a:spLocks noChangeArrowheads="1"/>
          </p:cNvSpPr>
          <p:nvPr/>
        </p:nvSpPr>
        <p:spPr bwMode="auto">
          <a:xfrm rot="16200000">
            <a:off x="-682737" y="3083585"/>
            <a:ext cx="3831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 current measured by DCCT (0.25 mA/div)</a:t>
            </a:r>
          </a:p>
        </p:txBody>
      </p:sp>
      <p:sp>
        <p:nvSpPr>
          <p:cNvPr id="10" name="テキスト ボックス 9"/>
          <p:cNvSpPr txBox="1"/>
          <p:nvPr/>
        </p:nvSpPr>
        <p:spPr bwMode="auto">
          <a:xfrm>
            <a:off x="4756438" y="1963497"/>
            <a:ext cx="2921826" cy="923330"/>
          </a:xfrm>
          <a:prstGeom prst="rect">
            <a:avLst/>
          </a:prstGeom>
          <a:solidFill>
            <a:srgbClr val="FFFF8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Digital feedback loop</a:t>
            </a:r>
            <a:b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well corrects DAC input</a:t>
            </a:r>
            <a:b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by 24bit resolution</a:t>
            </a:r>
            <a:endParaRPr lang="ja-JP" altLang="en-US" sz="2000" baseline="30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右中かっこ 10"/>
          <p:cNvSpPr/>
          <p:nvPr/>
        </p:nvSpPr>
        <p:spPr>
          <a:xfrm rot="16200000">
            <a:off x="6059234" y="1650753"/>
            <a:ext cx="275767" cy="2805077"/>
          </a:xfrm>
          <a:prstGeom prst="rightBrace">
            <a:avLst>
              <a:gd name="adj1" fmla="val 63090"/>
              <a:gd name="adj2" fmla="val 53874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45A2B24E-77F4-4E73-A530-768498A4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41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2: Test result of the digital feedback loop</a:t>
            </a:r>
            <a:endParaRPr lang="en-US" altLang="ja-JP" sz="20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0D33424-5709-48CA-B260-7C6625B3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905" y="6199079"/>
            <a:ext cx="538734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 ppm / h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stability with low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σ = 0.16 ppm</a:t>
            </a:r>
            <a:endParaRPr lang="ja-JP" altLang="en-US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06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04800" y="694730"/>
            <a:ext cx="5554981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Example of the load impedance (QC1LP)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82458BAA-D078-43E3-8A7A-61805762F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894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3: Low ripple for low impedance load</a:t>
            </a:r>
            <a:endParaRPr lang="en-US" altLang="ja-JP" sz="20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A48406-EF92-4A85-B9E0-B3069572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51" y="1151930"/>
            <a:ext cx="8244829" cy="3622318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B8621873-AFB3-4E03-9ACA-3A54F803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" y="4774248"/>
            <a:ext cx="8982263" cy="20928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Normal-mode impedance &lt; several tens of </a:t>
            </a:r>
            <a:r>
              <a:rPr lang="en-US" altLang="ja-JP" sz="2000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the low freq. 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(&lt;10 kHz) range: Possibility of large current ripple.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Common-mode impedance &lt; several tens of </a:t>
            </a:r>
            <a:r>
              <a:rPr lang="en-US" altLang="ja-JP" sz="2000" dirty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the high freq. (&gt;10 kHz) range: Possibility of large switching noise.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Symmetrical design of circuit is essential to reduce ripple and noise.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230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304800" y="690265"/>
            <a:ext cx="8637865" cy="31836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/>
          <a:stretch/>
        </p:blipFill>
        <p:spPr>
          <a:xfrm>
            <a:off x="553327" y="831248"/>
            <a:ext cx="1837535" cy="290165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r="5032"/>
          <a:stretch/>
        </p:blipFill>
        <p:spPr>
          <a:xfrm>
            <a:off x="7092224" y="825239"/>
            <a:ext cx="1770471" cy="2941872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32317" y="943752"/>
            <a:ext cx="3855452" cy="2585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DCCTs on both output terminals.</a:t>
            </a:r>
          </a:p>
          <a:p>
            <a:pPr marL="342900" indent="-342900" eaLnBrk="0" hangingPunct="0">
              <a:lnSpc>
                <a:spcPct val="14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Symmetric circuit structure with respect to ground.</a:t>
            </a:r>
          </a:p>
          <a:p>
            <a:pPr marL="342900" indent="-342900" eaLnBrk="0" hangingPunct="0">
              <a:lnSpc>
                <a:spcPct val="14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Shielded high-frequency transformer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5964572" y="1171103"/>
            <a:ext cx="1426129" cy="490541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5964572" y="1171103"/>
            <a:ext cx="1870745" cy="469396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042445" y="2162965"/>
            <a:ext cx="852872" cy="937516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13" idx="3"/>
          </p:cNvCxnSpPr>
          <p:nvPr/>
        </p:nvCxnSpPr>
        <p:spPr>
          <a:xfrm flipH="1" flipV="1">
            <a:off x="6587769" y="2236414"/>
            <a:ext cx="1023873" cy="206269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1963023" y="2162965"/>
            <a:ext cx="932294" cy="392231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1963023" y="2696179"/>
            <a:ext cx="932294" cy="361152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">
            <a:extLst>
              <a:ext uri="{FF2B5EF4-FFF2-40B4-BE49-F238E27FC236}">
                <a16:creationId xmlns:a16="http://schemas.microsoft.com/office/drawing/2014/main" id="{DAFFCFCB-8B19-4449-86D1-98862292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432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R&amp;D item 3: Symmetric circuit design</a:t>
            </a:r>
            <a:endParaRPr lang="en-US" altLang="ja-JP" sz="20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BC29D8-E9E6-4980-97C7-C6D165E6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68" y="4073816"/>
            <a:ext cx="8671829" cy="25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87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5321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Full power test with actual load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8DFE95E-60FC-4D0B-84C3-FE80F6C3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90265"/>
            <a:ext cx="816164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Interlock test: ex. quench protection trip test result (QC1LP)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DD4871-9494-4172-A475-2B895E6D2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1184259"/>
            <a:ext cx="5144976" cy="3858731"/>
          </a:xfrm>
          <a:prstGeom prst="rect">
            <a:avLst/>
          </a:prstGeom>
        </p:spPr>
      </p:pic>
      <p:sp>
        <p:nvSpPr>
          <p:cNvPr id="6" name="テキスト ボックス 36">
            <a:extLst>
              <a:ext uri="{FF2B5EF4-FFF2-40B4-BE49-F238E27FC236}">
                <a16:creationId xmlns:a16="http://schemas.microsoft.com/office/drawing/2014/main" id="{89C15B3F-9F69-4E92-98BF-E9C5D4EB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53" y="2106386"/>
            <a:ext cx="13644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</a:t>
            </a:r>
            <a:b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(1kA/div)</a:t>
            </a:r>
          </a:p>
        </p:txBody>
      </p:sp>
      <p:sp>
        <p:nvSpPr>
          <p:cNvPr id="7" name="テキスト ボックス 36">
            <a:extLst>
              <a:ext uri="{FF2B5EF4-FFF2-40B4-BE49-F238E27FC236}">
                <a16:creationId xmlns:a16="http://schemas.microsoft.com/office/drawing/2014/main" id="{D1D3A1F7-1931-415D-9415-5E00EC674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53" y="3195269"/>
            <a:ext cx="13837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Output</a:t>
            </a:r>
            <a:b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voltage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(20V/div)</a:t>
            </a:r>
            <a:endParaRPr lang="en-US" altLang="ja-JP" sz="2000" dirty="0">
              <a:solidFill>
                <a:srgbClr val="80008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20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2000" baseline="-250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20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2000" baseline="-250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</a:t>
            </a:r>
          </a:p>
        </p:txBody>
      </p:sp>
      <p:sp>
        <p:nvSpPr>
          <p:cNvPr id="8" name="テキスト ボックス 36">
            <a:extLst>
              <a:ext uri="{FF2B5EF4-FFF2-40B4-BE49-F238E27FC236}">
                <a16:creationId xmlns:a16="http://schemas.microsoft.com/office/drawing/2014/main" id="{F22F5CE6-1933-4B1D-A1E1-2891CDA54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39" y="1569720"/>
            <a:ext cx="2062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Trig. from Q.D.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6B495D6-3DE1-4E13-9884-49BF73DACE11}"/>
              </a:ext>
            </a:extLst>
          </p:cNvPr>
          <p:cNvCxnSpPr>
            <a:cxnSpLocks/>
          </p:cNvCxnSpPr>
          <p:nvPr/>
        </p:nvCxnSpPr>
        <p:spPr>
          <a:xfrm flipH="1">
            <a:off x="3899293" y="2618908"/>
            <a:ext cx="249860" cy="0"/>
          </a:xfrm>
          <a:prstGeom prst="line">
            <a:avLst/>
          </a:prstGeom>
          <a:ln w="38100">
            <a:solidFill>
              <a:srgbClr val="00FF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63">
            <a:extLst>
              <a:ext uri="{FF2B5EF4-FFF2-40B4-BE49-F238E27FC236}">
                <a16:creationId xmlns:a16="http://schemas.microsoft.com/office/drawing/2014/main" id="{1162C8E5-A782-4893-BBEC-7D84E65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754" y="2357735"/>
            <a:ext cx="1212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11.7 </a:t>
            </a:r>
            <a:r>
              <a:rPr lang="en-US" altLang="ja-JP" sz="2000" dirty="0" err="1">
                <a:solidFill>
                  <a:srgbClr val="00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ms</a:t>
            </a:r>
            <a:endParaRPr lang="en-US" altLang="ja-JP" sz="2000" dirty="0">
              <a:solidFill>
                <a:srgbClr val="00FF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961785-29C9-49DC-9A60-AB3765C6D0E5}"/>
              </a:ext>
            </a:extLst>
          </p:cNvPr>
          <p:cNvCxnSpPr>
            <a:cxnSpLocks/>
          </p:cNvCxnSpPr>
          <p:nvPr/>
        </p:nvCxnSpPr>
        <p:spPr>
          <a:xfrm flipV="1">
            <a:off x="2789071" y="2326660"/>
            <a:ext cx="0" cy="46226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B5CD254-4363-49FA-884C-CFFFCC7EF7E4}"/>
              </a:ext>
            </a:extLst>
          </p:cNvPr>
          <p:cNvCxnSpPr>
            <a:cxnSpLocks/>
          </p:cNvCxnSpPr>
          <p:nvPr/>
        </p:nvCxnSpPr>
        <p:spPr>
          <a:xfrm>
            <a:off x="2971870" y="3495680"/>
            <a:ext cx="15783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63">
            <a:extLst>
              <a:ext uri="{FF2B5EF4-FFF2-40B4-BE49-F238E27FC236}">
                <a16:creationId xmlns:a16="http://schemas.microsoft.com/office/drawing/2014/main" id="{6D888980-0EC5-48C4-9AA2-3C582ABD9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843" y="2399880"/>
            <a:ext cx="1058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1.6 kA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E813C20-5E60-4953-B7D8-8282E67C3BDA}"/>
              </a:ext>
            </a:extLst>
          </p:cNvPr>
          <p:cNvCxnSpPr>
            <a:cxnSpLocks/>
          </p:cNvCxnSpPr>
          <p:nvPr/>
        </p:nvCxnSpPr>
        <p:spPr>
          <a:xfrm>
            <a:off x="3111338" y="2675784"/>
            <a:ext cx="0" cy="1621896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63">
            <a:extLst>
              <a:ext uri="{FF2B5EF4-FFF2-40B4-BE49-F238E27FC236}">
                <a16:creationId xmlns:a16="http://schemas.microsoft.com/office/drawing/2014/main" id="{4DBD36AA-2843-42B5-A81C-9BBDF5C29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999" y="3352800"/>
            <a:ext cx="922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100 V</a:t>
            </a:r>
          </a:p>
        </p:txBody>
      </p:sp>
      <p:sp>
        <p:nvSpPr>
          <p:cNvPr id="20" name="テキスト ボックス 36">
            <a:extLst>
              <a:ext uri="{FF2B5EF4-FFF2-40B4-BE49-F238E27FC236}">
                <a16:creationId xmlns:a16="http://schemas.microsoft.com/office/drawing/2014/main" id="{B8086027-D720-4306-A80C-BDEE7524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528" y="4297680"/>
            <a:ext cx="1602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(20ms/div)</a:t>
            </a:r>
          </a:p>
        </p:txBody>
      </p:sp>
      <p:sp>
        <p:nvSpPr>
          <p:cNvPr id="21" name="テキスト ボックス 11">
            <a:extLst>
              <a:ext uri="{FF2B5EF4-FFF2-40B4-BE49-F238E27FC236}">
                <a16:creationId xmlns:a16="http://schemas.microsoft.com/office/drawing/2014/main" id="{914D6B89-52D9-4A95-9472-8D78E79B8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7" y="5285663"/>
            <a:ext cx="85651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Good agreement with estimations</a:t>
            </a:r>
          </a:p>
          <a:p>
            <a:pPr lvl="1" eaLnBrk="1" hangingPunct="1"/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Decay time constant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20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14.2 </a:t>
            </a:r>
            <a:r>
              <a:rPr lang="en-US" altLang="ja-JP" sz="2000" dirty="0" err="1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ms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=0.9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mH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/ (3.5 m</a:t>
            </a:r>
            <a:r>
              <a:rPr lang="el-GR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Ω +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60</a:t>
            </a:r>
            <a:r>
              <a:rPr lang="el-GR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l-GR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Ω)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 eaLnBrk="1" hangingPunct="1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                                         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magnet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cable + protection R</a:t>
            </a:r>
          </a:p>
          <a:p>
            <a:pPr lvl="1" eaLnBrk="1" hangingPunct="1"/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Induced voltage V</a:t>
            </a:r>
            <a:r>
              <a:rPr lang="en-US" altLang="ja-JP" sz="20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-V</a:t>
            </a:r>
            <a:r>
              <a:rPr lang="en-US" altLang="ja-JP" sz="20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96 V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=1.6 kA×60</a:t>
            </a:r>
            <a:r>
              <a:rPr lang="el-GR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l-GR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28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7194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Construction procedure and present status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123056A-0D1B-4940-AC0A-6FBE7629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595" y="1256485"/>
            <a:ext cx="6015560" cy="40318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System construction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Full power test with actual load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Here we are ready to start Phase 2.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Today I show you: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How the construction was carried out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Preliminary performance test results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Remaining issues</a:t>
            </a:r>
          </a:p>
        </p:txBody>
      </p:sp>
    </p:spTree>
    <p:extLst>
      <p:ext uri="{BB962C8B-B14F-4D97-AF65-F5344CB8AC3E}">
        <p14:creationId xmlns:p14="http://schemas.microsoft.com/office/powerpoint/2010/main" val="61136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6A53EE-A39F-4E11-9A96-8D1EA65F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628" y="1576545"/>
            <a:ext cx="5010744" cy="4039431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DBE99721-2B9A-4401-8151-DF20836D9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148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Performance test results 1: QC1LP current ripple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F80C4A25-6D35-49AB-818E-6D20DF57A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7" y="734630"/>
            <a:ext cx="8343893" cy="8617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Dividing the measured voltage ripple by the magnitude of the load impedance, the current ripple is obtained.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972FF5DB-10D8-42D4-9FCD-18C416B9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6" y="5596116"/>
            <a:ext cx="8343893" cy="12618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Less than 1 ppm of normal-mode ripple and noise.</a:t>
            </a:r>
          </a:p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Common-mode components are also measured: 0.5 ppm@57 kHz in the maximum.</a:t>
            </a:r>
          </a:p>
        </p:txBody>
      </p:sp>
    </p:spTree>
    <p:extLst>
      <p:ext uri="{BB962C8B-B14F-4D97-AF65-F5344CB8AC3E}">
        <p14:creationId xmlns:p14="http://schemas.microsoft.com/office/powerpoint/2010/main" val="185172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7247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Performance test results 2: QC2RE stability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78E6450-A1D0-4122-B195-CAE2DD3DC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13" y="5896984"/>
            <a:ext cx="8343893" cy="8617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~1.5 ppm / 10.5 </a:t>
            </a:r>
            <a:r>
              <a:rPr lang="en-US" altLang="ja-JP" sz="20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hrs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of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 stability is obtained.</a:t>
            </a:r>
          </a:p>
          <a:p>
            <a:pPr marL="342900" indent="-342900" eaLnBrk="0" hangingPunct="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rapid change in AC voltage leads to makes stability worse.</a:t>
            </a:r>
            <a:endParaRPr lang="ja-JP" altLang="en-US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822729-1BCA-422C-969D-D9FD161D5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33" y="764007"/>
            <a:ext cx="6012051" cy="440530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101DB0A-3EF4-4568-8E42-BB1AFF9BC8A0}"/>
              </a:ext>
            </a:extLst>
          </p:cNvPr>
          <p:cNvCxnSpPr>
            <a:cxnSpLocks/>
          </p:cNvCxnSpPr>
          <p:nvPr/>
        </p:nvCxnSpPr>
        <p:spPr>
          <a:xfrm>
            <a:off x="5421732" y="2554027"/>
            <a:ext cx="0" cy="1116356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7C4CDBF-9C5F-418E-B543-8A366FD240A0}"/>
              </a:ext>
            </a:extLst>
          </p:cNvPr>
          <p:cNvCxnSpPr>
            <a:cxnSpLocks/>
          </p:cNvCxnSpPr>
          <p:nvPr/>
        </p:nvCxnSpPr>
        <p:spPr>
          <a:xfrm>
            <a:off x="6808047" y="2946082"/>
            <a:ext cx="0" cy="48291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9D5F85B-6441-4790-B51B-E9F2A895F269}"/>
              </a:ext>
            </a:extLst>
          </p:cNvPr>
          <p:cNvCxnSpPr>
            <a:cxnSpLocks/>
          </p:cNvCxnSpPr>
          <p:nvPr/>
        </p:nvCxnSpPr>
        <p:spPr>
          <a:xfrm>
            <a:off x="6485240" y="2375361"/>
            <a:ext cx="0" cy="1141442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54CA219-9162-40F7-9A23-167479EB7520}"/>
              </a:ext>
            </a:extLst>
          </p:cNvPr>
          <p:cNvCxnSpPr>
            <a:cxnSpLocks/>
          </p:cNvCxnSpPr>
          <p:nvPr/>
        </p:nvCxnSpPr>
        <p:spPr>
          <a:xfrm>
            <a:off x="3845271" y="2102468"/>
            <a:ext cx="0" cy="1812510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7">
            <a:extLst>
              <a:ext uri="{FF2B5EF4-FFF2-40B4-BE49-F238E27FC236}">
                <a16:creationId xmlns:a16="http://schemas.microsoft.com/office/drawing/2014/main" id="{92DF8DEA-47D7-4037-8AD0-3DA3ABCFD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85" y="5214778"/>
            <a:ext cx="5809423" cy="5816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lnSpc>
                <a:spcPct val="140000"/>
              </a:lnSpc>
              <a:defRPr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Operation of an arc furnace outside of KEK.</a:t>
            </a:r>
          </a:p>
          <a:p>
            <a:pPr algn="r" eaLnBrk="0" hangingPunct="0">
              <a:lnSpc>
                <a:spcPct val="140000"/>
              </a:lnSpc>
              <a:defRPr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Operation of phase advance capacitors/harmonic filters in facility.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946720D4-2320-4735-A3FC-65E2D613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601" y="725613"/>
            <a:ext cx="1184567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10.5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hrs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F1FFB90-3170-47CB-AB05-CC9EDF1A4AC4}"/>
              </a:ext>
            </a:extLst>
          </p:cNvPr>
          <p:cNvCxnSpPr>
            <a:cxnSpLocks/>
          </p:cNvCxnSpPr>
          <p:nvPr/>
        </p:nvCxnSpPr>
        <p:spPr>
          <a:xfrm flipH="1">
            <a:off x="2399850" y="1088974"/>
            <a:ext cx="460563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40E9A91-0C4F-49EA-9F7A-7207C370C43D}"/>
              </a:ext>
            </a:extLst>
          </p:cNvPr>
          <p:cNvCxnSpPr>
            <a:cxnSpLocks/>
          </p:cNvCxnSpPr>
          <p:nvPr/>
        </p:nvCxnSpPr>
        <p:spPr>
          <a:xfrm flipV="1">
            <a:off x="7672010" y="1163874"/>
            <a:ext cx="0" cy="114255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7">
            <a:extLst>
              <a:ext uri="{FF2B5EF4-FFF2-40B4-BE49-F238E27FC236}">
                <a16:creationId xmlns:a16="http://schemas.microsoft.com/office/drawing/2014/main" id="{D47AC7C0-285F-43B7-8D52-27D40734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339" y="1535094"/>
            <a:ext cx="1184567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 ppm</a:t>
            </a:r>
          </a:p>
        </p:txBody>
      </p:sp>
      <p:sp>
        <p:nvSpPr>
          <p:cNvPr id="24" name="右中かっこ 23">
            <a:extLst>
              <a:ext uri="{FF2B5EF4-FFF2-40B4-BE49-F238E27FC236}">
                <a16:creationId xmlns:a16="http://schemas.microsoft.com/office/drawing/2014/main" id="{8103DD64-263C-4F0B-818B-C8C2C64F053A}"/>
              </a:ext>
            </a:extLst>
          </p:cNvPr>
          <p:cNvSpPr/>
          <p:nvPr/>
        </p:nvSpPr>
        <p:spPr>
          <a:xfrm rot="5400000">
            <a:off x="6352617" y="4214103"/>
            <a:ext cx="752710" cy="1157703"/>
          </a:xfrm>
          <a:prstGeom prst="rightBrace">
            <a:avLst>
              <a:gd name="adj1" fmla="val 8333"/>
              <a:gd name="adj2" fmla="val 427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6FB1BFCE-8017-4D29-8DB9-B5CB0AA92E4B}"/>
              </a:ext>
            </a:extLst>
          </p:cNvPr>
          <p:cNvCxnSpPr>
            <a:cxnSpLocks/>
          </p:cNvCxnSpPr>
          <p:nvPr/>
        </p:nvCxnSpPr>
        <p:spPr>
          <a:xfrm flipV="1">
            <a:off x="3815775" y="4361816"/>
            <a:ext cx="0" cy="114255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A0C90FE-4305-45F5-AD3F-6EE0236E0F7B}"/>
              </a:ext>
            </a:extLst>
          </p:cNvPr>
          <p:cNvCxnSpPr>
            <a:cxnSpLocks/>
          </p:cNvCxnSpPr>
          <p:nvPr/>
        </p:nvCxnSpPr>
        <p:spPr>
          <a:xfrm flipV="1">
            <a:off x="3816634" y="4361816"/>
            <a:ext cx="99063" cy="114255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749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885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high precision current measurement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8DFE95E-60FC-4D0B-84C3-FE80F6C3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53" y="814034"/>
            <a:ext cx="8077827" cy="169277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Low temp. coefficients equipment.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0.3 ppm/K (Keithley 2002), 1.5 ppm/K (TOPACC DCCT)</a:t>
            </a:r>
          </a:p>
          <a:p>
            <a:pPr marL="342900" indent="-342900" eaLnBrk="1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Suitable grounding is a key point: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100 GΩ input impedance (DMM), 0.1 ppm =10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μV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A849CC-FE51-4E61-8F8D-7C80869E5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3333"/>
          <a:stretch/>
        </p:blipFill>
        <p:spPr>
          <a:xfrm>
            <a:off x="4451496" y="2705100"/>
            <a:ext cx="2855214" cy="39776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347F0F-A3DF-4A2C-A05C-C63487CB2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r="1"/>
          <a:stretch/>
        </p:blipFill>
        <p:spPr>
          <a:xfrm>
            <a:off x="350237" y="2720489"/>
            <a:ext cx="3994336" cy="397764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FE45D2F1-613D-4587-A8AE-660CA3B7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84" y="5867132"/>
            <a:ext cx="4012489" cy="815608"/>
          </a:xfrm>
          <a:prstGeom prst="rect">
            <a:avLst/>
          </a:prstGeom>
          <a:solidFill>
            <a:schemeClr val="tx1">
              <a:alpha val="53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 set of DCCTs and DMM inside</a:t>
            </a:r>
          </a:p>
          <a:p>
            <a:pPr algn="ctr"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constant temp. cabinet  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4652F50-1100-4A05-B21D-C827BC8DB0AD}"/>
              </a:ext>
            </a:extLst>
          </p:cNvPr>
          <p:cNvSpPr/>
          <p:nvPr/>
        </p:nvSpPr>
        <p:spPr>
          <a:xfrm>
            <a:off x="4707662" y="3124349"/>
            <a:ext cx="2346960" cy="150114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4C3BA6D-3885-471F-A349-E1198F1BD761}"/>
              </a:ext>
            </a:extLst>
          </p:cNvPr>
          <p:cNvSpPr/>
          <p:nvPr/>
        </p:nvSpPr>
        <p:spPr>
          <a:xfrm>
            <a:off x="4722274" y="4701689"/>
            <a:ext cx="2346960" cy="150114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A881CF3-C8AB-4CEA-B325-E1C8C4DC1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11470"/>
          <a:stretch/>
        </p:blipFill>
        <p:spPr>
          <a:xfrm>
            <a:off x="7466972" y="2034155"/>
            <a:ext cx="1677028" cy="541554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40A6C3CC-1DFA-49C9-BD4F-CB9B210E3240}"/>
              </a:ext>
            </a:extLst>
          </p:cNvPr>
          <p:cNvSpPr/>
          <p:nvPr/>
        </p:nvSpPr>
        <p:spPr>
          <a:xfrm flipV="1">
            <a:off x="8381999" y="2379438"/>
            <a:ext cx="220980" cy="3200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95A08E0-72F5-4E22-AA1F-78D8DBAA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954" y="2631906"/>
            <a:ext cx="1399070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This digit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5166365-77C6-49A8-95D4-DB8686D8C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640" y="4612943"/>
            <a:ext cx="1539240" cy="20928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Ground connection should be separated each other.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21B7B35-383C-47B9-A1D3-36DD57AFC398}"/>
              </a:ext>
            </a:extLst>
          </p:cNvPr>
          <p:cNvSpPr/>
          <p:nvPr/>
        </p:nvSpPr>
        <p:spPr>
          <a:xfrm>
            <a:off x="4572000" y="2773430"/>
            <a:ext cx="2618596" cy="36959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64527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5341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Summary and remaining issues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123056A-0D1B-4940-AC0A-6FBE7629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198"/>
            <a:ext cx="9144000" cy="63094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System construction and full power test have been finished, so that we are ready to start Phase 2.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Note for main quad. power supply, following is obtained: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1.5 ppm of ultra-high stability and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 ppm of low ripple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Correction coils and anti-solenoid PSs are also works well.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Improvement of the current monitoring system is also considered.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current signals are coupled each other due to unintentional coupling of the ground wires. These isolation is necessary.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reduce the influence of rapid change in AC voltage to the current stability of main quad. PSs, we will try to consider…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メイリオ" panose="020B0604030504040204" pitchFamily="50" charset="-128"/>
              <a:buChar char="⁃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Further optimization of the feedback parameters,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メイリオ" panose="020B0604030504040204" pitchFamily="50" charset="-128"/>
              <a:buChar char="⁃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Installation an AC reactor into the primary line,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メイリオ" panose="020B0604030504040204" pitchFamily="50" charset="-128"/>
              <a:buChar char="⁃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discuss with facility person for optimization of the operation of phase advance capacitor and harmonic filter in facility,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メイリオ" panose="020B0604030504040204" pitchFamily="50" charset="-128"/>
              <a:buChar char="⁃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Suppression of the change in the DC voltage for chopper.</a:t>
            </a:r>
          </a:p>
        </p:txBody>
      </p:sp>
    </p:spTree>
    <p:extLst>
      <p:ext uri="{BB962C8B-B14F-4D97-AF65-F5344CB8AC3E}">
        <p14:creationId xmlns:p14="http://schemas.microsoft.com/office/powerpoint/2010/main" val="1302297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BC29D8-E9E6-4980-97C7-C6D165E6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85" y="2326133"/>
            <a:ext cx="8671829" cy="2586063"/>
          </a:xfrm>
          <a:prstGeom prst="rect">
            <a:avLst/>
          </a:prstGeom>
        </p:spPr>
      </p:pic>
      <p:sp>
        <p:nvSpPr>
          <p:cNvPr id="3" name="矢印: 上下 2">
            <a:extLst>
              <a:ext uri="{FF2B5EF4-FFF2-40B4-BE49-F238E27FC236}">
                <a16:creationId xmlns:a16="http://schemas.microsoft.com/office/drawing/2014/main" id="{F0BB7ECD-E228-4B25-B197-784F85903AB0}"/>
              </a:ext>
            </a:extLst>
          </p:cNvPr>
          <p:cNvSpPr/>
          <p:nvPr/>
        </p:nvSpPr>
        <p:spPr>
          <a:xfrm>
            <a:off x="3524864" y="3200400"/>
            <a:ext cx="250723" cy="612058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C4F902F1-5D77-4220-A6CE-EB4C72C3C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676" y="1287182"/>
            <a:ext cx="3409582" cy="89255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Feedback control of the DC voltage for chopper </a:t>
            </a:r>
          </a:p>
        </p:txBody>
      </p:sp>
    </p:spTree>
    <p:extLst>
      <p:ext uri="{BB962C8B-B14F-4D97-AF65-F5344CB8AC3E}">
        <p14:creationId xmlns:p14="http://schemas.microsoft.com/office/powerpoint/2010/main" val="3981412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5"/>
          <p:cNvSpPr txBox="1">
            <a:spLocks noChangeArrowheads="1"/>
          </p:cNvSpPr>
          <p:nvPr/>
        </p:nvSpPr>
        <p:spPr bwMode="auto">
          <a:xfrm>
            <a:off x="3276600" y="3141663"/>
            <a:ext cx="2201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>
                <a:latin typeface="Arial Rounded MT Bold" pitchFamily="34" charset="0"/>
              </a:rPr>
              <a:t>Back-up slide</a:t>
            </a:r>
          </a:p>
        </p:txBody>
      </p:sp>
    </p:spTree>
    <p:extLst>
      <p:ext uri="{BB962C8B-B14F-4D97-AF65-F5344CB8AC3E}">
        <p14:creationId xmlns:p14="http://schemas.microsoft.com/office/powerpoint/2010/main" val="1706873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9" y="1068248"/>
            <a:ext cx="4660314" cy="41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4730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 Rounded MT Bold" pitchFamily="34" charset="0"/>
              </a:rPr>
              <a:t>Non linearity and monotonicity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47873" y="314196"/>
            <a:ext cx="34772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least significant bit</a:t>
            </a:r>
          </a:p>
          <a:p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DNL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differential non linearity</a:t>
            </a:r>
          </a:p>
          <a:p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INL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integral non linearity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95375" y="5263738"/>
            <a:ext cx="801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AD7846K (16-bit):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DNL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±0.5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max</a:t>
            </a:r>
          </a:p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INL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±2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AD5791B (20-bit):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DNL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±0.75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typ. (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test result:</a:t>
            </a:r>
            <a:r>
              <a:rPr lang="ja-JP" altLang="en-US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&lt;±0.1 </a:t>
            </a:r>
            <a:r>
              <a:rPr lang="en-US" altLang="ja-JP" sz="20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）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INL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±0.5 </a:t>
            </a:r>
            <a:r>
              <a:rPr lang="en-US" altLang="ja-JP" sz="2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typ. 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test result:</a:t>
            </a:r>
            <a:r>
              <a:rPr lang="ja-JP" altLang="en-US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-0.2</a:t>
            </a:r>
            <a:r>
              <a:rPr lang="ja-JP" altLang="en-US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～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+0.6 </a:t>
            </a:r>
            <a:r>
              <a:rPr lang="en-US" altLang="ja-JP" sz="2000" dirty="0" err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LSB</a:t>
            </a:r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）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093899" y="2906277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Lose  monotonicity</a:t>
            </a:r>
          </a:p>
        </p:txBody>
      </p:sp>
      <p:sp>
        <p:nvSpPr>
          <p:cNvPr id="4" name="円/楕円 3"/>
          <p:cNvSpPr/>
          <p:nvPr/>
        </p:nvSpPr>
        <p:spPr>
          <a:xfrm>
            <a:off x="4016523" y="1264779"/>
            <a:ext cx="1247685" cy="897308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 rot="8007189">
            <a:off x="5585338" y="1741929"/>
            <a:ext cx="333286" cy="1396807"/>
          </a:xfrm>
          <a:prstGeom prst="downArrow">
            <a:avLst>
              <a:gd name="adj1" fmla="val 26923"/>
              <a:gd name="adj2" fmla="val 94871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7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360363" y="360363"/>
            <a:ext cx="5191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400" dirty="0">
                <a:latin typeface="Arial Rounded MT Bold" pitchFamily="34" charset="0"/>
              </a:rPr>
              <a:t>Why sixteen </a:t>
            </a:r>
            <a:r>
              <a:rPr lang="en-US" altLang="ja-JP" sz="2400" dirty="0" err="1">
                <a:latin typeface="Arial Rounded MT Bold" pitchFamily="34" charset="0"/>
              </a:rPr>
              <a:t>DAC's</a:t>
            </a:r>
            <a:r>
              <a:rPr lang="en-US" altLang="ja-JP" sz="2400" dirty="0">
                <a:latin typeface="Arial Rounded MT Bold" pitchFamily="34" charset="0"/>
              </a:rPr>
              <a:t> 24-bit system?</a:t>
            </a:r>
          </a:p>
        </p:txBody>
      </p:sp>
      <p:sp>
        <p:nvSpPr>
          <p:cNvPr id="22" name="テキスト ボックス 4"/>
          <p:cNvSpPr txBox="1">
            <a:spLocks noChangeArrowheads="1"/>
          </p:cNvSpPr>
          <p:nvPr/>
        </p:nvSpPr>
        <p:spPr bwMode="auto">
          <a:xfrm>
            <a:off x="571637" y="822028"/>
            <a:ext cx="7781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Care must be taken to the monotonicity of two </a:t>
            </a:r>
            <a:r>
              <a:rPr lang="en-US" altLang="ja-JP" sz="2000" dirty="0" err="1">
                <a:latin typeface="Arial" charset="0"/>
              </a:rPr>
              <a:t>DAC’s</a:t>
            </a:r>
            <a:r>
              <a:rPr lang="en-US" altLang="ja-JP" sz="2000" dirty="0">
                <a:latin typeface="Arial" charset="0"/>
              </a:rPr>
              <a:t> 24-bit system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" y="2587292"/>
            <a:ext cx="3501320" cy="28167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9" y="1395870"/>
            <a:ext cx="3441470" cy="27008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9" y="4208603"/>
            <a:ext cx="3441470" cy="2614768"/>
          </a:xfrm>
          <a:prstGeom prst="rect">
            <a:avLst/>
          </a:prstGeom>
        </p:spPr>
      </p:pic>
      <p:sp>
        <p:nvSpPr>
          <p:cNvPr id="25" name="テキスト ボックス 4"/>
          <p:cNvSpPr txBox="1">
            <a:spLocks noChangeArrowheads="1"/>
          </p:cNvSpPr>
          <p:nvPr/>
        </p:nvSpPr>
        <p:spPr bwMode="auto">
          <a:xfrm>
            <a:off x="7553544" y="2187182"/>
            <a:ext cx="142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Not so bad</a:t>
            </a:r>
          </a:p>
        </p:txBody>
      </p:sp>
      <p:sp>
        <p:nvSpPr>
          <p:cNvPr id="26" name="テキスト ボックス 4"/>
          <p:cNvSpPr txBox="1">
            <a:spLocks noChangeArrowheads="1"/>
          </p:cNvSpPr>
          <p:nvPr/>
        </p:nvSpPr>
        <p:spPr bwMode="auto">
          <a:xfrm>
            <a:off x="7944677" y="4608712"/>
            <a:ext cx="6415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z="2000" dirty="0">
                <a:latin typeface="Arial" charset="0"/>
              </a:rPr>
              <a:t>Bad</a:t>
            </a:r>
          </a:p>
        </p:txBody>
      </p:sp>
      <p:sp>
        <p:nvSpPr>
          <p:cNvPr id="8" name="二等辺三角形 7"/>
          <p:cNvSpPr/>
          <p:nvPr/>
        </p:nvSpPr>
        <p:spPr>
          <a:xfrm>
            <a:off x="7838148" y="2587292"/>
            <a:ext cx="854580" cy="66657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十字形 11"/>
          <p:cNvSpPr/>
          <p:nvPr/>
        </p:nvSpPr>
        <p:spPr>
          <a:xfrm rot="2700000">
            <a:off x="7815956" y="4917810"/>
            <a:ext cx="898964" cy="900000"/>
          </a:xfrm>
          <a:prstGeom prst="plus">
            <a:avLst>
              <a:gd name="adj" fmla="val 4116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06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04800" y="690265"/>
            <a:ext cx="853719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45 of QCS corrector power supplies was fabricated. 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75476"/>
              </p:ext>
            </p:extLst>
          </p:nvPr>
        </p:nvGraphicFramePr>
        <p:xfrm>
          <a:off x="1347101" y="1090375"/>
          <a:ext cx="6699618" cy="1981200"/>
        </p:xfrm>
        <a:graphic>
          <a:graphicData uri="http://schemas.openxmlformats.org/drawingml/2006/table">
            <a:tbl>
              <a:tblPr firstCol="1">
                <a:tableStyleId>{21E4AEA4-8DFA-4A89-87EB-49C32662AFE0}</a:tableStyleId>
              </a:tblPr>
              <a:tblGrid>
                <a:gridCol w="3578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sz="2000" dirty="0"/>
                        <a:t>Rated output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DC ± 70 A, 10 V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dirty="0"/>
                        <a:t>Current setting resolution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&lt; 1 ppm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dirty="0"/>
                        <a:t>Current stability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&lt; 5 ppm/8 hrs.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Current</a:t>
                      </a:r>
                      <a:r>
                        <a:rPr lang="en-US" altLang="ja-JP" sz="2000" baseline="0" dirty="0"/>
                        <a:t> ripple</a:t>
                      </a:r>
                      <a:r>
                        <a:rPr lang="ja-JP" altLang="en-US" sz="2000" dirty="0"/>
                        <a:t> </a:t>
                      </a:r>
                      <a:r>
                        <a:rPr lang="en-US" altLang="ja-JP" sz="2000" dirty="0"/>
                        <a:t>(&lt; 10kHz)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&lt; 5 ppm (</a:t>
                      </a:r>
                      <a:r>
                        <a:rPr lang="en-US" altLang="ja-JP" sz="2000" dirty="0" err="1"/>
                        <a:t>rms</a:t>
                      </a:r>
                      <a:r>
                        <a:rPr lang="en-US" altLang="ja-JP" sz="2000" dirty="0"/>
                        <a:t>)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Current noise</a:t>
                      </a:r>
                      <a:r>
                        <a:rPr lang="ja-JP" altLang="en-US" sz="2000" dirty="0"/>
                        <a:t> </a:t>
                      </a:r>
                      <a:r>
                        <a:rPr lang="en-US" altLang="ja-JP" sz="2000" dirty="0"/>
                        <a:t>(&gt; 10kHz) 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/>
                        <a:t>&lt; 5 ppm (0-peak)</a:t>
                      </a:r>
                      <a:endParaRPr lang="en-US" altLang="ja-JP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735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GB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QCS corrector power supply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10065" r="4862"/>
          <a:stretch/>
        </p:blipFill>
        <p:spPr>
          <a:xfrm>
            <a:off x="150378" y="3927795"/>
            <a:ext cx="3049310" cy="23112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163" y="3471685"/>
            <a:ext cx="2972245" cy="324789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23" y="3468914"/>
            <a:ext cx="2964477" cy="3250668"/>
          </a:xfrm>
          <a:prstGeom prst="rect">
            <a:avLst/>
          </a:prstGeom>
        </p:spPr>
      </p:pic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639105" y="3102217"/>
            <a:ext cx="8232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Test results: Stability 2.1 ppm/24 hrs. with temp. </a:t>
            </a:r>
            <a:r>
              <a:rPr lang="en-US" altLang="ja-JP" sz="2000" dirty="0" err="1">
                <a:solidFill>
                  <a:srgbClr val="FF0000"/>
                </a:solidFill>
                <a:latin typeface="Arial" charset="0"/>
              </a:rPr>
              <a:t>coeff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. of 0.6  ppm/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℃</a:t>
            </a:r>
            <a:endParaRPr lang="en-US" altLang="ja-JP" sz="2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8390384" y="4213704"/>
            <a:ext cx="0" cy="40991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91692" y="4194436"/>
            <a:ext cx="154013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12.34 ppm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423867" y="5774464"/>
            <a:ext cx="101827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20.5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℃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8401226" y="5346873"/>
            <a:ext cx="0" cy="104655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3701845" y="4382437"/>
            <a:ext cx="225348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225106" y="4049329"/>
            <a:ext cx="1200802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24 hrs.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84526" y="6319472"/>
            <a:ext cx="664957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Ripple, noise, quench protection test and so on: also OK.</a:t>
            </a:r>
          </a:p>
        </p:txBody>
      </p:sp>
    </p:spTree>
    <p:extLst>
      <p:ext uri="{BB962C8B-B14F-4D97-AF65-F5344CB8AC3E}">
        <p14:creationId xmlns:p14="http://schemas.microsoft.com/office/powerpoint/2010/main" val="2585289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89631" y="690265"/>
            <a:ext cx="4381683" cy="6112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702258" y="690265"/>
            <a:ext cx="4381683" cy="61198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30" name="Text Box 7"/>
          <p:cNvSpPr txBox="1">
            <a:spLocks noChangeArrowheads="1"/>
          </p:cNvSpPr>
          <p:nvPr/>
        </p:nvSpPr>
        <p:spPr bwMode="auto">
          <a:xfrm>
            <a:off x="1776849" y="813622"/>
            <a:ext cx="1007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改造前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902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超伝導補正電磁石電源での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のコストダウン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7347"/>
            <a:ext cx="3983999" cy="298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43" y="1217347"/>
            <a:ext cx="3960716" cy="2987040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 bwMode="auto">
          <a:xfrm>
            <a:off x="4378362" y="2585072"/>
            <a:ext cx="441064" cy="623943"/>
          </a:xfrm>
          <a:prstGeom prst="rightArrow">
            <a:avLst>
              <a:gd name="adj1" fmla="val 50000"/>
              <a:gd name="adj2" fmla="val 685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70"/>
              <a:ea typeface="ＭＳ Ｐゴシック" pitchFamily="50" charset="-128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389476" y="813622"/>
            <a:ext cx="1007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改造後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9629" y="4247985"/>
            <a:ext cx="438168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TOPACC 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88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万円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台）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・計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台（</a:t>
            </a:r>
            <a:r>
              <a:rPr lang="ja-JP" altLang="en-US" sz="2000" dirty="0">
                <a:solidFill>
                  <a:schemeClr val="accent5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制御</a:t>
            </a:r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×2</a:t>
            </a:r>
            <a:r>
              <a:rPr lang="ja-JP" altLang="en-US" sz="2000" dirty="0" err="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モニタ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 1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・電源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45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台分：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11,880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万円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02258" y="4255541"/>
            <a:ext cx="438168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MACC Plus 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11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万円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台）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・計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台（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制御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×1</a:t>
            </a:r>
            <a:r>
              <a:rPr lang="ja-JP" altLang="en-US" sz="2000" dirty="0" err="1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モニタ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 1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・電源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45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台分：</a:t>
            </a: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990</a:t>
            </a:r>
            <a:r>
              <a:rPr lang="ja-JP" altLang="en-US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万円</a:t>
            </a:r>
            <a:endParaRPr lang="en-US" altLang="ja-JP" sz="20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453348" y="4974619"/>
            <a:ext cx="3734020" cy="1148181"/>
            <a:chOff x="453348" y="5480245"/>
            <a:chExt cx="3734020" cy="1148181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963126" y="5744966"/>
              <a:ext cx="1972019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963126" y="6393128"/>
              <a:ext cx="1972019" cy="0"/>
            </a:xfrm>
            <a:prstGeom prst="straightConnector1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53348" y="5612763"/>
              <a:ext cx="37604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</a:p>
            <a:p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N</a:t>
              </a:r>
            </a:p>
          </p:txBody>
        </p:sp>
        <p:grpSp>
          <p:nvGrpSpPr>
            <p:cNvPr id="45" name="グループ化 44"/>
            <p:cNvGrpSpPr/>
            <p:nvPr/>
          </p:nvGrpSpPr>
          <p:grpSpPr>
            <a:xfrm>
              <a:off x="1688385" y="5480245"/>
              <a:ext cx="246742" cy="708297"/>
              <a:chOff x="6693989" y="6049554"/>
              <a:chExt cx="246742" cy="708297"/>
            </a:xfrm>
          </p:grpSpPr>
          <p:sp>
            <p:nvSpPr>
              <p:cNvPr id="46" name="円弧 45"/>
              <p:cNvSpPr/>
              <p:nvPr/>
            </p:nvSpPr>
            <p:spPr>
              <a:xfrm flipH="1">
                <a:off x="6693989" y="6049554"/>
                <a:ext cx="246742" cy="467360"/>
              </a:xfrm>
              <a:prstGeom prst="arc">
                <a:avLst>
                  <a:gd name="adj1" fmla="val 5519186"/>
                  <a:gd name="adj2" fmla="val 3948766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>
                <a:off x="6817360" y="6516914"/>
                <a:ext cx="0" cy="24093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グループ化 47"/>
            <p:cNvGrpSpPr/>
            <p:nvPr/>
          </p:nvGrpSpPr>
          <p:grpSpPr>
            <a:xfrm flipH="1" flipV="1">
              <a:off x="2103006" y="5876484"/>
              <a:ext cx="246742" cy="708297"/>
              <a:chOff x="6693989" y="6049554"/>
              <a:chExt cx="246742" cy="708297"/>
            </a:xfrm>
          </p:grpSpPr>
          <p:sp>
            <p:nvSpPr>
              <p:cNvPr id="49" name="円弧 48"/>
              <p:cNvSpPr/>
              <p:nvPr/>
            </p:nvSpPr>
            <p:spPr>
              <a:xfrm flipH="1">
                <a:off x="6693989" y="6049554"/>
                <a:ext cx="246742" cy="467360"/>
              </a:xfrm>
              <a:prstGeom prst="arc">
                <a:avLst>
                  <a:gd name="adj1" fmla="val 5519186"/>
                  <a:gd name="adj2" fmla="val 3948766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" name="直線コネクタ 49"/>
              <p:cNvCxnSpPr/>
              <p:nvPr/>
            </p:nvCxnSpPr>
            <p:spPr>
              <a:xfrm>
                <a:off x="6817360" y="6516914"/>
                <a:ext cx="0" cy="24093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2937795" y="5715104"/>
              <a:ext cx="12495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  <a:r>
                <a:rPr lang="ja-JP" altLang="en-US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台の</a:t>
              </a:r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和を取る</a:t>
              </a:r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5365035" y="5107137"/>
            <a:ext cx="3525262" cy="1015663"/>
            <a:chOff x="5365035" y="5612763"/>
            <a:chExt cx="3525262" cy="1015663"/>
          </a:xfrm>
        </p:grpSpPr>
        <p:cxnSp>
          <p:nvCxnSpPr>
            <p:cNvPr id="16" name="直線矢印コネクタ 15"/>
            <p:cNvCxnSpPr/>
            <p:nvPr/>
          </p:nvCxnSpPr>
          <p:spPr>
            <a:xfrm>
              <a:off x="5874813" y="5744966"/>
              <a:ext cx="321019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5874813" y="6393128"/>
              <a:ext cx="321019" cy="0"/>
            </a:xfrm>
            <a:prstGeom prst="straightConnector1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5365035" y="5612763"/>
              <a:ext cx="37604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</a:p>
            <a:p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N</a:t>
              </a: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>
              <a:off x="7599870" y="5744966"/>
              <a:ext cx="246961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7599870" y="6393128"/>
              <a:ext cx="246961" cy="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6195832" y="5744966"/>
              <a:ext cx="1404038" cy="648162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V="1">
              <a:off x="6195832" y="5743130"/>
              <a:ext cx="1404037" cy="649998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グループ化 38"/>
            <p:cNvGrpSpPr/>
            <p:nvPr/>
          </p:nvGrpSpPr>
          <p:grpSpPr>
            <a:xfrm>
              <a:off x="6745716" y="5834394"/>
              <a:ext cx="246742" cy="708297"/>
              <a:chOff x="6693989" y="6049554"/>
              <a:chExt cx="246742" cy="708297"/>
            </a:xfrm>
          </p:grpSpPr>
          <p:sp>
            <p:nvSpPr>
              <p:cNvPr id="36" name="円弧 35"/>
              <p:cNvSpPr/>
              <p:nvPr/>
            </p:nvSpPr>
            <p:spPr>
              <a:xfrm flipH="1">
                <a:off x="6693989" y="6049554"/>
                <a:ext cx="246742" cy="467360"/>
              </a:xfrm>
              <a:prstGeom prst="arc">
                <a:avLst>
                  <a:gd name="adj1" fmla="val 5519186"/>
                  <a:gd name="adj2" fmla="val 3948766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8" name="直線コネクタ 37"/>
              <p:cNvCxnSpPr/>
              <p:nvPr/>
            </p:nvCxnSpPr>
            <p:spPr>
              <a:xfrm>
                <a:off x="6817360" y="6516914"/>
                <a:ext cx="0" cy="24093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7774303" y="5763478"/>
              <a:ext cx="111599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r>
                <a:rPr lang="ja-JP" altLang="en-US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台に</a:t>
              </a:r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  <a:r>
                <a:rPr lang="ja-JP" altLang="en-US" sz="2000" dirty="0">
                  <a:solidFill>
                    <a:srgbClr val="0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線通す</a:t>
              </a:r>
              <a:endPara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218402" y="103323"/>
            <a:ext cx="1876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16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仕様：</a:t>
            </a:r>
            <a:r>
              <a:rPr lang="en-US" altLang="ja-JP" sz="16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60 A- 5 V</a:t>
            </a:r>
          </a:p>
          <a:p>
            <a:r>
              <a:rPr lang="ja-JP" altLang="en-US" sz="16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r>
              <a:rPr lang="en-US" altLang="ja-JP" sz="16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 ppm/8</a:t>
            </a:r>
            <a:r>
              <a:rPr lang="ja-JP" altLang="en-US" sz="16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</a:t>
            </a:r>
            <a:endParaRPr lang="en-US" altLang="ja-JP" sz="16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278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05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System overview 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8DFE95E-60FC-4D0B-84C3-FE80F6C3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674471"/>
            <a:ext cx="8595852" cy="40318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System consist of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QCS magnets, quench detection and cooling control system,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Magnet power supplies,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 power distribution board,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Interlock integration and distribution system,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Current monitor system and</a:t>
            </a:r>
          </a:p>
          <a:p>
            <a:pPr marL="800100" lvl="1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Remote control system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system construction have been done as shown in following.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229B727-D31F-4F9D-B629-1BFC8B7D9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711" y="690265"/>
            <a:ext cx="8038578" cy="19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70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032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主要構成要素の温度係数と恒温槽温度変化</a:t>
            </a:r>
            <a:endParaRPr lang="en-GB" altLang="ja-JP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53"/>
          <p:cNvSpPr txBox="1">
            <a:spLocks noChangeArrowheads="1"/>
          </p:cNvSpPr>
          <p:nvPr/>
        </p:nvSpPr>
        <p:spPr bwMode="auto">
          <a:xfrm>
            <a:off x="304800" y="891886"/>
            <a:ext cx="827861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主要構成要素の温度係数（仕様値）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085850" lvl="1" indent="-342900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0.125 ppm/K (AD5791 DAC with Buffer amps.)</a:t>
            </a:r>
          </a:p>
          <a:p>
            <a:pPr marL="1085850" lvl="1" indent="-342900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0.5 ppm/K (TOPACC optional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の場合：標準は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 ppm/K) </a:t>
            </a:r>
          </a:p>
          <a:p>
            <a:pPr marL="1085850" lvl="1" indent="-342900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0.3 ppm/K (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Keithley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2002)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恒温槽</a:t>
            </a:r>
            <a:r>
              <a:rPr lang="ja-JP" altLang="en-GB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GB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espec</a:t>
            </a:r>
            <a:r>
              <a:rPr lang="en-GB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LU-123</a:t>
            </a:r>
            <a:r>
              <a:rPr lang="ja-JP" altLang="en-GB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の温度変化（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日間実測）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lvl="1" indent="0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・周囲温度変化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5.5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℃に対して、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lvl="1" indent="0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恒温槽内温度変化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℃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デジタル帰還制御の温度係数の見積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(0.5+0.3)×0.2=0.16 ppm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程度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 eaLnBrk="1" hangingPunct="1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(1.5+0.3)×0.2=0.36 ppm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程度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53298" y="4950342"/>
            <a:ext cx="3700072" cy="1716189"/>
            <a:chOff x="3660099" y="4271062"/>
            <a:chExt cx="3700072" cy="1716189"/>
          </a:xfrm>
        </p:grpSpPr>
        <p:pic>
          <p:nvPicPr>
            <p:cNvPr id="5" name="図 4"/>
            <p:cNvPicPr/>
            <p:nvPr/>
          </p:nvPicPr>
          <p:blipFill rotWithShape="1">
            <a:blip r:embed="rId2"/>
            <a:srcRect l="4865" t="35767" r="17402" b="38704"/>
            <a:stretch/>
          </p:blipFill>
          <p:spPr bwMode="auto">
            <a:xfrm>
              <a:off x="3732131" y="5068257"/>
              <a:ext cx="3523376" cy="918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図 5"/>
            <p:cNvPicPr/>
            <p:nvPr/>
          </p:nvPicPr>
          <p:blipFill rotWithShape="1">
            <a:blip r:embed="rId3"/>
            <a:srcRect l="4841" t="35144" r="17241" b="42711"/>
            <a:stretch/>
          </p:blipFill>
          <p:spPr bwMode="auto">
            <a:xfrm>
              <a:off x="3660099" y="4271062"/>
              <a:ext cx="3700072" cy="797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447136" y="2970966"/>
            <a:ext cx="2401570" cy="1798320"/>
            <a:chOff x="5804" y="7501"/>
            <a:chExt cx="3782" cy="2832"/>
          </a:xfrm>
        </p:grpSpPr>
        <p:pic>
          <p:nvPicPr>
            <p:cNvPr id="8" name="図 7" descr="::temp_s_2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" y="7501"/>
              <a:ext cx="3782" cy="2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8118" y="8826"/>
              <a:ext cx="565" cy="200"/>
            </a:xfrm>
            <a:prstGeom prst="leftArrow">
              <a:avLst>
                <a:gd name="adj1" fmla="val 50000"/>
                <a:gd name="adj2" fmla="val 70625"/>
              </a:avLst>
            </a:prstGeom>
            <a:solidFill>
              <a:srgbClr val="FFFF00"/>
            </a:solidFill>
            <a:ln w="19050">
              <a:solidFill>
                <a:srgbClr val="4A7EBB"/>
              </a:solidFill>
              <a:miter lim="800000"/>
              <a:headEnd/>
              <a:tailEnd/>
            </a:ln>
            <a:effectLst>
              <a:outerShdw dist="25400" dir="5400000" algn="ctr" rotWithShape="0">
                <a:srgbClr val="808080">
                  <a:alpha val="35001"/>
                </a:srgbClr>
              </a:outerShdw>
            </a:effec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880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802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DMM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keithley2002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）のノイズ幅（測定値）</a:t>
            </a:r>
            <a:endParaRPr lang="en-US" altLang="zh-TW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4799" y="690265"/>
            <a:ext cx="819751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・入力を短絡し、設定を変えて調べた。（ゼロ調整は未実施）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/>
          </p:nvPr>
        </p:nvGraphicFramePr>
        <p:xfrm>
          <a:off x="1387307" y="3979319"/>
          <a:ext cx="6032500" cy="188595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effectLst/>
                        </a:rPr>
                        <a:t>設定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effectLst/>
                        </a:rPr>
                        <a:t>測定結果</a:t>
                      </a:r>
                      <a:r>
                        <a:rPr lang="en-US" altLang="ja-JP" sz="2000" u="none" strike="noStrike" dirty="0">
                          <a:effectLst/>
                        </a:rPr>
                        <a:t>(</a:t>
                      </a:r>
                      <a:r>
                        <a:rPr lang="en-US" altLang="ja-JP" sz="2000" u="none" strike="noStrike" dirty="0" err="1">
                          <a:effectLst/>
                        </a:rPr>
                        <a:t>μV</a:t>
                      </a:r>
                      <a:r>
                        <a:rPr lang="en-US" altLang="ja-JP" sz="2000" u="none" strike="noStrike" dirty="0">
                          <a:effectLst/>
                        </a:rPr>
                        <a:t>)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effectLst/>
                        </a:rPr>
                        <a:t>仕様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effectLst/>
                        </a:rPr>
                        <a:t>レンジ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PLC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effectLst/>
                        </a:rPr>
                        <a:t>標準偏差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u="none" strike="noStrike" dirty="0">
                          <a:effectLst/>
                        </a:rPr>
                        <a:t>σ×2√2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 (</a:t>
                      </a:r>
                      <a:r>
                        <a:rPr lang="el-GR" altLang="ja-JP" sz="2000" u="none" strike="noStrike" dirty="0">
                          <a:effectLst/>
                        </a:rPr>
                        <a:t>μ</a:t>
                      </a:r>
                      <a:r>
                        <a:rPr lang="en-US" sz="2000" u="none" strike="noStrike" dirty="0" err="1">
                          <a:effectLst/>
                        </a:rPr>
                        <a:t>Vrms</a:t>
                      </a:r>
                      <a:r>
                        <a:rPr lang="en-US" sz="2000" u="none" strike="noStrike" dirty="0">
                          <a:effectLst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0.8</a:t>
                      </a:r>
                      <a:endParaRPr lang="en-US" altLang="ja-JP" sz="20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2.3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0.6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20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1.7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4.7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1.6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200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10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17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47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20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200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>
                          <a:effectLst/>
                        </a:rPr>
                        <a:t>37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105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u="none" strike="noStrike" dirty="0">
                          <a:effectLst/>
                        </a:rPr>
                        <a:t>50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1" name="グラフ 40"/>
          <p:cNvGraphicFramePr>
            <a:graphicFrameLocks noGrp="1"/>
          </p:cNvGraphicFramePr>
          <p:nvPr>
            <p:extLst/>
          </p:nvPr>
        </p:nvGraphicFramePr>
        <p:xfrm>
          <a:off x="304799" y="1059598"/>
          <a:ext cx="8482762" cy="2657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テキスト ボックス 41"/>
          <p:cNvSpPr txBox="1"/>
          <p:nvPr/>
        </p:nvSpPr>
        <p:spPr>
          <a:xfrm>
            <a:off x="6132395" y="5815882"/>
            <a:ext cx="2715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dirty="0"/>
              <a:t>10 V</a:t>
            </a:r>
            <a:r>
              <a:rPr lang="ja-JP" altLang="en-US" sz="2000" dirty="0"/>
              <a:t>の</a:t>
            </a:r>
            <a:r>
              <a:rPr lang="en-US" altLang="ja-JP" sz="2000" dirty="0"/>
              <a:t>0.1 ppm = 1 </a:t>
            </a:r>
            <a:r>
              <a:rPr lang="en-US" altLang="ja-JP" sz="2000" dirty="0" err="1"/>
              <a:t>μV</a:t>
            </a:r>
            <a:endParaRPr lang="en-US" altLang="ja-JP" sz="20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3609987"/>
            <a:ext cx="133149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・まとめ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16814" y="5994421"/>
            <a:ext cx="6173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ja-JP" altLang="en-US" sz="2000" dirty="0">
                <a:solidFill>
                  <a:srgbClr val="FF0000"/>
                </a:solidFill>
              </a:rPr>
              <a:t>仕様とよく合っている。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1"/>
            <a:r>
              <a:rPr lang="en-US" altLang="ja-JP" sz="2000" dirty="0">
                <a:solidFill>
                  <a:srgbClr val="FF0000"/>
                </a:solidFill>
              </a:rPr>
              <a:t>20 V</a:t>
            </a:r>
            <a:r>
              <a:rPr lang="ja-JP" altLang="en-US" sz="2000" dirty="0">
                <a:solidFill>
                  <a:srgbClr val="FF0000"/>
                </a:solidFill>
              </a:rPr>
              <a:t>レンジ、</a:t>
            </a:r>
            <a:r>
              <a:rPr lang="en-US" altLang="ja-JP" sz="2000" dirty="0">
                <a:solidFill>
                  <a:srgbClr val="FF0000"/>
                </a:solidFill>
              </a:rPr>
              <a:t>10 PLC</a:t>
            </a:r>
            <a:r>
              <a:rPr lang="ja-JP" altLang="en-US" sz="2000" dirty="0">
                <a:solidFill>
                  <a:srgbClr val="FF0000"/>
                </a:solidFill>
              </a:rPr>
              <a:t>なら、</a:t>
            </a:r>
            <a:r>
              <a:rPr lang="en-US" altLang="ja-JP" sz="2000" dirty="0">
                <a:solidFill>
                  <a:srgbClr val="FF0000"/>
                </a:solidFill>
              </a:rPr>
              <a:t>0.1 ppm</a:t>
            </a:r>
            <a:r>
              <a:rPr lang="ja-JP" altLang="en-US" sz="2000" dirty="0">
                <a:solidFill>
                  <a:srgbClr val="FF0000"/>
                </a:solidFill>
              </a:rPr>
              <a:t>以下の制御に使える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/>
        </p:nvSpPr>
        <p:spPr>
          <a:xfrm>
            <a:off x="4700587" y="1006097"/>
            <a:ext cx="4325967" cy="4675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5171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DAC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出力の温度係数、変動幅の測定</a:t>
            </a:r>
            <a:endParaRPr lang="en-US" altLang="zh-TW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4800" y="690265"/>
            <a:ext cx="88392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DAC AD5791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＋バッファアンプ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AD8675</a:t>
            </a:r>
            <a:r>
              <a:rPr lang="ja-JP" altLang="en-US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8676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DMM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で測定（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 V, 10PLC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0158" y="2019279"/>
            <a:ext cx="2058302" cy="300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304793" y="4549897"/>
          <a:ext cx="4116204" cy="15849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AD5791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0.05 </a:t>
                      </a:r>
                      <a:r>
                        <a:rPr lang="en-US" altLang="ja-JP" sz="20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μV</a:t>
                      </a: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AD8676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0.6 </a:t>
                      </a:r>
                      <a:r>
                        <a:rPr lang="en-US" altLang="ja-JP" sz="20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μV</a:t>
                      </a: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/℃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AD8675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0.6 </a:t>
                      </a:r>
                      <a:r>
                        <a:rPr lang="en-US" altLang="ja-JP" sz="20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μV</a:t>
                      </a: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/℃</a:t>
                      </a:r>
                      <a:endParaRPr kumimoji="1" lang="ja-JP" altLang="en-US" sz="20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1.25 </a:t>
                      </a:r>
                      <a:r>
                        <a:rPr lang="en-US" altLang="ja-JP" sz="20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μV</a:t>
                      </a:r>
                      <a:r>
                        <a:rPr lang="en-US" altLang="ja-JP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/℃</a:t>
                      </a:r>
                      <a:r>
                        <a:rPr lang="ja-JP" altLang="en-US" sz="2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→　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0.125</a:t>
                      </a:r>
                      <a:r>
                        <a:rPr lang="en-US" altLang="ja-JP" sz="2000" baseline="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ppm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45" y="1115182"/>
            <a:ext cx="2725527" cy="137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グループ化 21510"/>
          <p:cNvGrpSpPr/>
          <p:nvPr/>
        </p:nvGrpSpPr>
        <p:grpSpPr>
          <a:xfrm>
            <a:off x="4819436" y="1300800"/>
            <a:ext cx="4048671" cy="5300368"/>
            <a:chOff x="4819436" y="1300800"/>
            <a:chExt cx="4048671" cy="5300368"/>
          </a:xfrm>
        </p:grpSpPr>
        <p:grpSp>
          <p:nvGrpSpPr>
            <p:cNvPr id="21510" name="グループ化 21509"/>
            <p:cNvGrpSpPr/>
            <p:nvPr/>
          </p:nvGrpSpPr>
          <p:grpSpPr>
            <a:xfrm>
              <a:off x="4819436" y="1300800"/>
              <a:ext cx="4048671" cy="5300368"/>
              <a:chOff x="4819436" y="1300800"/>
              <a:chExt cx="4048671" cy="5300368"/>
            </a:xfrm>
          </p:grpSpPr>
          <p:sp>
            <p:nvSpPr>
              <p:cNvPr id="20" name="Text Box 7"/>
              <p:cNvSpPr txBox="1">
                <a:spLocks noChangeArrowheads="1"/>
              </p:cNvSpPr>
              <p:nvPr/>
            </p:nvSpPr>
            <p:spPr bwMode="auto">
              <a:xfrm>
                <a:off x="5427677" y="5862504"/>
                <a:ext cx="3151034" cy="73866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ja-JP" altLang="en-US" sz="20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温度係数：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0.04 ppm/</a:t>
                </a:r>
                <a:r>
                  <a:rPr lang="ja-JP" altLang="en-US" sz="20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℃</a:t>
                </a:r>
                <a:endParaRPr lang="en-US" altLang="ja-JP" sz="2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ja-JP" altLang="en-US" sz="20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ゆらぎ幅：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 ppm/2</a:t>
                </a:r>
                <a:r>
                  <a:rPr lang="ja-JP" altLang="en-US" sz="20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時間</a:t>
                </a:r>
                <a:endParaRPr lang="en-US" altLang="ja-JP" sz="2000" dirty="0">
                  <a:solidFill>
                    <a:srgbClr val="0000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13" name="グループ化 12"/>
              <p:cNvGrpSpPr/>
              <p:nvPr/>
            </p:nvGrpSpPr>
            <p:grpSpPr>
              <a:xfrm>
                <a:off x="6317752" y="1300800"/>
                <a:ext cx="2550355" cy="2706249"/>
                <a:chOff x="6365506" y="1086785"/>
                <a:chExt cx="2550355" cy="2706249"/>
              </a:xfrm>
            </p:grpSpPr>
            <p:pic>
              <p:nvPicPr>
                <p:cNvPr id="6" name="図 5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781" t="1998" r="13239" b="17475"/>
                <a:stretch/>
              </p:blipFill>
              <p:spPr>
                <a:xfrm>
                  <a:off x="6365506" y="1086785"/>
                  <a:ext cx="2550355" cy="2706249"/>
                </a:xfrm>
                <a:prstGeom prst="rect">
                  <a:avLst/>
                </a:prstGeom>
              </p:spPr>
            </p:pic>
            <p:sp>
              <p:nvSpPr>
                <p:cNvPr id="10" name="正方形/長方形 9"/>
                <p:cNvSpPr/>
                <p:nvPr/>
              </p:nvSpPr>
              <p:spPr>
                <a:xfrm>
                  <a:off x="6365506" y="1504060"/>
                  <a:ext cx="78023" cy="5298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正方形/長方形 29"/>
                <p:cNvSpPr/>
                <p:nvPr/>
              </p:nvSpPr>
              <p:spPr>
                <a:xfrm>
                  <a:off x="6386870" y="1656459"/>
                  <a:ext cx="572568" cy="264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テキスト ボックス 63"/>
              <p:cNvSpPr txBox="1">
                <a:spLocks noChangeArrowheads="1"/>
              </p:cNvSpPr>
              <p:nvPr/>
            </p:nvSpPr>
            <p:spPr bwMode="auto">
              <a:xfrm rot="16200000">
                <a:off x="4159544" y="2482266"/>
                <a:ext cx="171989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DAC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出力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(V)</a:t>
                </a:r>
              </a:p>
            </p:txBody>
          </p:sp>
          <p:sp>
            <p:nvSpPr>
              <p:cNvPr id="22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5157996" y="1449689"/>
                <a:ext cx="1154483" cy="2285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lnSpc>
                    <a:spcPts val="35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4.999345</a:t>
                </a:r>
              </a:p>
              <a:p>
                <a:pPr eaLnBrk="1" hangingPunct="1">
                  <a:lnSpc>
                    <a:spcPts val="35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4.999340</a:t>
                </a:r>
              </a:p>
              <a:p>
                <a:pPr eaLnBrk="1" hangingPunct="1">
                  <a:lnSpc>
                    <a:spcPts val="35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4.999335</a:t>
                </a:r>
              </a:p>
              <a:p>
                <a:pPr eaLnBrk="1" hangingPunct="1">
                  <a:lnSpc>
                    <a:spcPts val="35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4.999330</a:t>
                </a:r>
              </a:p>
              <a:p>
                <a:pPr eaLnBrk="1" hangingPunct="1">
                  <a:lnSpc>
                    <a:spcPts val="35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4.999325</a:t>
                </a:r>
              </a:p>
            </p:txBody>
          </p:sp>
          <p:sp>
            <p:nvSpPr>
              <p:cNvPr id="23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7214703" y="3606939"/>
                <a:ext cx="91723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130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分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pic>
            <p:nvPicPr>
              <p:cNvPr id="9" name="図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29" t="26358" r="10281" b="5419"/>
              <a:stretch/>
            </p:blipFill>
            <p:spPr>
              <a:xfrm>
                <a:off x="6339116" y="4102558"/>
                <a:ext cx="2528991" cy="1485376"/>
              </a:xfrm>
              <a:prstGeom prst="rect">
                <a:avLst/>
              </a:prstGeom>
            </p:spPr>
          </p:pic>
          <p:sp>
            <p:nvSpPr>
              <p:cNvPr id="27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4819436" y="4353472"/>
                <a:ext cx="1723549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周囲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恒温槽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恒温ユニット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9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7540128" y="3046526"/>
                <a:ext cx="76495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 </a:t>
                </a:r>
                <a:r>
                  <a:rPr lang="en-US" altLang="ja-JP" sz="2000" dirty="0" err="1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μV</a:t>
                </a:r>
                <a:endParaRPr lang="en-US" altLang="ja-JP" sz="2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32" name="直線コネクタ 31"/>
              <p:cNvCxnSpPr/>
              <p:nvPr/>
            </p:nvCxnSpPr>
            <p:spPr>
              <a:xfrm flipV="1">
                <a:off x="7673323" y="4243392"/>
                <a:ext cx="0" cy="465512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7864555" y="4252745"/>
                <a:ext cx="599844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5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℃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>
                <a:off x="7685020" y="4861304"/>
                <a:ext cx="0" cy="465512"/>
              </a:xfrm>
              <a:prstGeom prst="line">
                <a:avLst/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8135340" y="2427374"/>
                <a:ext cx="0" cy="25918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>
                <a:off x="7681398" y="2806436"/>
                <a:ext cx="0" cy="232756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6298909" y="3555112"/>
                <a:ext cx="2550357" cy="0"/>
              </a:xfrm>
              <a:prstGeom prst="line">
                <a:avLst/>
              </a:prstGeom>
              <a:ln w="1270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8027675" y="2686558"/>
                <a:ext cx="21146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7596177" y="2806436"/>
                <a:ext cx="64295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none" w="med" len="med"/>
              </a:ln>
              <a:effectLst>
                <a:glow rad="38100">
                  <a:schemeClr val="bg1"/>
                </a:glo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直線コネクタ 50"/>
            <p:cNvCxnSpPr/>
            <p:nvPr/>
          </p:nvCxnSpPr>
          <p:spPr>
            <a:xfrm flipV="1">
              <a:off x="6684351" y="1300800"/>
              <a:ext cx="0" cy="465512"/>
            </a:xfrm>
            <a:prstGeom prst="line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テキスト ボックス 63"/>
            <p:cNvSpPr txBox="1">
              <a:spLocks noChangeArrowheads="1"/>
            </p:cNvSpPr>
            <p:nvPr/>
          </p:nvSpPr>
          <p:spPr bwMode="auto">
            <a:xfrm>
              <a:off x="6799446" y="1317965"/>
              <a:ext cx="20233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5 </a:t>
              </a:r>
              <a:r>
                <a:rPr lang="en-US" altLang="ja-JP" sz="2000" dirty="0" err="1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μV</a:t>
              </a:r>
              <a:r>
                <a: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=0.5 ppm</a:t>
              </a:r>
            </a:p>
          </p:txBody>
        </p:sp>
      </p:grpSp>
      <p:cxnSp>
        <p:nvCxnSpPr>
          <p:cNvPr id="54" name="直線コネクタ 53"/>
          <p:cNvCxnSpPr/>
          <p:nvPr/>
        </p:nvCxnSpPr>
        <p:spPr>
          <a:xfrm flipV="1">
            <a:off x="7253955" y="2077491"/>
            <a:ext cx="0" cy="259184"/>
          </a:xfrm>
          <a:prstGeom prst="line">
            <a:avLst/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284023" y="3213880"/>
            <a:ext cx="0" cy="232756"/>
          </a:xfrm>
          <a:prstGeom prst="line">
            <a:avLst/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7175051" y="2336675"/>
            <a:ext cx="784327" cy="0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198802" y="3213880"/>
            <a:ext cx="170442" cy="0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テキスト ボックス 63"/>
          <p:cNvSpPr txBox="1">
            <a:spLocks noChangeArrowheads="1"/>
          </p:cNvSpPr>
          <p:nvPr/>
        </p:nvSpPr>
        <p:spPr bwMode="auto">
          <a:xfrm>
            <a:off x="6863569" y="1750238"/>
            <a:ext cx="923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 </a:t>
            </a:r>
            <a:r>
              <a:rPr lang="en-US" altLang="ja-JP" sz="2000" dirty="0" err="1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μV</a:t>
            </a:r>
            <a:endParaRPr lang="en-US" altLang="ja-JP" sz="2000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749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4800" y="1171529"/>
            <a:ext cx="90753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DCCT: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Hitec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TOPACC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 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フルスケール、帯域：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500 kHz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・リップル：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0.3 ppm (&lt;100 Hz), 1.5 ppm (&lt;10 kHz)</a:t>
            </a:r>
          </a:p>
          <a:p>
            <a:pPr>
              <a:lnSpc>
                <a:spcPct val="140000"/>
              </a:lnSpc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・温度係数：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en-US" altLang="zh-TW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.5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zh-TW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ppm/K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(TOPACC optional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の場合：標準は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 ppm/K) </a:t>
            </a:r>
            <a:endParaRPr lang="en-US" altLang="zh-TW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40000"/>
              </a:lnSpc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40000"/>
              </a:lnSpc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40000"/>
              </a:lnSpc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DMM: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Keithley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2002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10 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に対する値。条件：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20V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レンジ、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 PLC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・ノイズ幅：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0.06 ppm (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rms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・</a:t>
            </a:r>
            <a:r>
              <a:rPr lang="zh-TW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温度係数：</a:t>
            </a:r>
            <a:r>
              <a:rPr lang="en-US" altLang="zh-TW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0.3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zh-TW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ppm/K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781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DCCT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DMM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の測定誤差、温度係数（仕様値）</a:t>
            </a:r>
            <a:endParaRPr lang="en-US" altLang="zh-TW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3692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97" y="690265"/>
            <a:ext cx="6922750" cy="6167735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A2444DD-4CCD-45DF-A788-1091A9C4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88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ELS/ESR1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電源の電流制御：中間タップのある三端子出力系</a:t>
            </a:r>
          </a:p>
        </p:txBody>
      </p:sp>
    </p:spTree>
    <p:extLst>
      <p:ext uri="{BB962C8B-B14F-4D97-AF65-F5344CB8AC3E}">
        <p14:creationId xmlns:p14="http://schemas.microsoft.com/office/powerpoint/2010/main" val="73398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" y="0"/>
            <a:ext cx="7778251" cy="5024201"/>
          </a:xfrm>
          <a:prstGeom prst="rect">
            <a:avLst/>
          </a:prstGeom>
        </p:spPr>
      </p:pic>
      <p:sp>
        <p:nvSpPr>
          <p:cNvPr id="4" name="四角形: 角を丸くする 3"/>
          <p:cNvSpPr/>
          <p:nvPr/>
        </p:nvSpPr>
        <p:spPr>
          <a:xfrm>
            <a:off x="1344706" y="760719"/>
            <a:ext cx="6569849" cy="1775012"/>
          </a:xfrm>
          <a:prstGeom prst="roundRect">
            <a:avLst>
              <a:gd name="adj" fmla="val 1060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/>
          <p:cNvSpPr/>
          <p:nvPr/>
        </p:nvSpPr>
        <p:spPr>
          <a:xfrm>
            <a:off x="3407570" y="599355"/>
            <a:ext cx="4775925" cy="3811279"/>
          </a:xfrm>
          <a:custGeom>
            <a:avLst/>
            <a:gdLst>
              <a:gd name="connsiteX0" fmla="*/ 0 w 4633472"/>
              <a:gd name="connsiteY0" fmla="*/ 241749 h 3811279"/>
              <a:gd name="connsiteX1" fmla="*/ 241749 w 4633472"/>
              <a:gd name="connsiteY1" fmla="*/ 0 h 3811279"/>
              <a:gd name="connsiteX2" fmla="*/ 4391723 w 4633472"/>
              <a:gd name="connsiteY2" fmla="*/ 0 h 3811279"/>
              <a:gd name="connsiteX3" fmla="*/ 4633472 w 4633472"/>
              <a:gd name="connsiteY3" fmla="*/ 241749 h 3811279"/>
              <a:gd name="connsiteX4" fmla="*/ 4633472 w 4633472"/>
              <a:gd name="connsiteY4" fmla="*/ 3569530 h 3811279"/>
              <a:gd name="connsiteX5" fmla="*/ 4391723 w 4633472"/>
              <a:gd name="connsiteY5" fmla="*/ 3811279 h 3811279"/>
              <a:gd name="connsiteX6" fmla="*/ 241749 w 4633472"/>
              <a:gd name="connsiteY6" fmla="*/ 3811279 h 3811279"/>
              <a:gd name="connsiteX7" fmla="*/ 0 w 4633472"/>
              <a:gd name="connsiteY7" fmla="*/ 3569530 h 3811279"/>
              <a:gd name="connsiteX8" fmla="*/ 0 w 4633472"/>
              <a:gd name="connsiteY8" fmla="*/ 24174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9" fmla="*/ 7685 w 4641157"/>
              <a:gd name="connsiteY9" fmla="*/ 24174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9" fmla="*/ 99125 w 4641157"/>
              <a:gd name="connsiteY9" fmla="*/ 33318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0" fmla="*/ 249434 w 4641157"/>
              <a:gd name="connsiteY0" fmla="*/ 0 h 3811279"/>
              <a:gd name="connsiteX1" fmla="*/ 4399408 w 4641157"/>
              <a:gd name="connsiteY1" fmla="*/ 0 h 3811279"/>
              <a:gd name="connsiteX2" fmla="*/ 4641157 w 4641157"/>
              <a:gd name="connsiteY2" fmla="*/ 241749 h 3811279"/>
              <a:gd name="connsiteX3" fmla="*/ 4641157 w 4641157"/>
              <a:gd name="connsiteY3" fmla="*/ 3569530 h 3811279"/>
              <a:gd name="connsiteX4" fmla="*/ 4399408 w 4641157"/>
              <a:gd name="connsiteY4" fmla="*/ 3811279 h 3811279"/>
              <a:gd name="connsiteX5" fmla="*/ 249434 w 4641157"/>
              <a:gd name="connsiteY5" fmla="*/ 3811279 h 3811279"/>
              <a:gd name="connsiteX6" fmla="*/ 7685 w 4641157"/>
              <a:gd name="connsiteY6" fmla="*/ 3569530 h 3811279"/>
              <a:gd name="connsiteX7" fmla="*/ 0 w 4641157"/>
              <a:gd name="connsiteY7" fmla="*/ 2228369 h 3811279"/>
              <a:gd name="connsiteX0" fmla="*/ 0 w 4775925"/>
              <a:gd name="connsiteY0" fmla="*/ 0 h 3811279"/>
              <a:gd name="connsiteX1" fmla="*/ 4534176 w 4775925"/>
              <a:gd name="connsiteY1" fmla="*/ 0 h 3811279"/>
              <a:gd name="connsiteX2" fmla="*/ 4775925 w 4775925"/>
              <a:gd name="connsiteY2" fmla="*/ 241749 h 3811279"/>
              <a:gd name="connsiteX3" fmla="*/ 4775925 w 4775925"/>
              <a:gd name="connsiteY3" fmla="*/ 3569530 h 3811279"/>
              <a:gd name="connsiteX4" fmla="*/ 4534176 w 4775925"/>
              <a:gd name="connsiteY4" fmla="*/ 3811279 h 3811279"/>
              <a:gd name="connsiteX5" fmla="*/ 384202 w 4775925"/>
              <a:gd name="connsiteY5" fmla="*/ 3811279 h 3811279"/>
              <a:gd name="connsiteX6" fmla="*/ 142453 w 4775925"/>
              <a:gd name="connsiteY6" fmla="*/ 3569530 h 3811279"/>
              <a:gd name="connsiteX7" fmla="*/ 134768 w 4775925"/>
              <a:gd name="connsiteY7" fmla="*/ 2228369 h 38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5925" h="3811279">
                <a:moveTo>
                  <a:pt x="0" y="0"/>
                </a:moveTo>
                <a:lnTo>
                  <a:pt x="4534176" y="0"/>
                </a:lnTo>
                <a:cubicBezTo>
                  <a:pt x="4667690" y="0"/>
                  <a:pt x="4775925" y="108235"/>
                  <a:pt x="4775925" y="241749"/>
                </a:cubicBezTo>
                <a:lnTo>
                  <a:pt x="4775925" y="3569530"/>
                </a:lnTo>
                <a:cubicBezTo>
                  <a:pt x="4775925" y="3703044"/>
                  <a:pt x="4667690" y="3811279"/>
                  <a:pt x="4534176" y="3811279"/>
                </a:cubicBezTo>
                <a:lnTo>
                  <a:pt x="384202" y="3811279"/>
                </a:lnTo>
                <a:cubicBezTo>
                  <a:pt x="250688" y="3811279"/>
                  <a:pt x="142453" y="3703044"/>
                  <a:pt x="142453" y="3569530"/>
                </a:cubicBezTo>
                <a:cubicBezTo>
                  <a:pt x="139891" y="3122476"/>
                  <a:pt x="137330" y="2675423"/>
                  <a:pt x="134768" y="222836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6" name="四角形: 角を丸くする 5"/>
          <p:cNvSpPr/>
          <p:nvPr/>
        </p:nvSpPr>
        <p:spPr>
          <a:xfrm>
            <a:off x="1073977" y="599354"/>
            <a:ext cx="2343961" cy="2082373"/>
          </a:xfrm>
          <a:custGeom>
            <a:avLst/>
            <a:gdLst>
              <a:gd name="connsiteX0" fmla="*/ 0 w 2476046"/>
              <a:gd name="connsiteY0" fmla="*/ 132085 h 2082373"/>
              <a:gd name="connsiteX1" fmla="*/ 132085 w 2476046"/>
              <a:gd name="connsiteY1" fmla="*/ 0 h 2082373"/>
              <a:gd name="connsiteX2" fmla="*/ 2343961 w 2476046"/>
              <a:gd name="connsiteY2" fmla="*/ 0 h 2082373"/>
              <a:gd name="connsiteX3" fmla="*/ 2476046 w 2476046"/>
              <a:gd name="connsiteY3" fmla="*/ 132085 h 2082373"/>
              <a:gd name="connsiteX4" fmla="*/ 2476046 w 2476046"/>
              <a:gd name="connsiteY4" fmla="*/ 1950288 h 2082373"/>
              <a:gd name="connsiteX5" fmla="*/ 2343961 w 2476046"/>
              <a:gd name="connsiteY5" fmla="*/ 2082373 h 2082373"/>
              <a:gd name="connsiteX6" fmla="*/ 132085 w 2476046"/>
              <a:gd name="connsiteY6" fmla="*/ 2082373 h 2082373"/>
              <a:gd name="connsiteX7" fmla="*/ 0 w 2476046"/>
              <a:gd name="connsiteY7" fmla="*/ 1950288 h 2082373"/>
              <a:gd name="connsiteX8" fmla="*/ 0 w 2476046"/>
              <a:gd name="connsiteY8" fmla="*/ 132085 h 2082373"/>
              <a:gd name="connsiteX0" fmla="*/ 2476046 w 2567486"/>
              <a:gd name="connsiteY0" fmla="*/ 132085 h 2082373"/>
              <a:gd name="connsiteX1" fmla="*/ 2476046 w 2567486"/>
              <a:gd name="connsiteY1" fmla="*/ 1950288 h 2082373"/>
              <a:gd name="connsiteX2" fmla="*/ 2343961 w 2567486"/>
              <a:gd name="connsiteY2" fmla="*/ 2082373 h 2082373"/>
              <a:gd name="connsiteX3" fmla="*/ 132085 w 2567486"/>
              <a:gd name="connsiteY3" fmla="*/ 2082373 h 2082373"/>
              <a:gd name="connsiteX4" fmla="*/ 0 w 2567486"/>
              <a:gd name="connsiteY4" fmla="*/ 1950288 h 2082373"/>
              <a:gd name="connsiteX5" fmla="*/ 0 w 2567486"/>
              <a:gd name="connsiteY5" fmla="*/ 132085 h 2082373"/>
              <a:gd name="connsiteX6" fmla="*/ 132085 w 2567486"/>
              <a:gd name="connsiteY6" fmla="*/ 0 h 2082373"/>
              <a:gd name="connsiteX7" fmla="*/ 2343961 w 2567486"/>
              <a:gd name="connsiteY7" fmla="*/ 0 h 2082373"/>
              <a:gd name="connsiteX8" fmla="*/ 2567486 w 2567486"/>
              <a:gd name="connsiteY8" fmla="*/ 223525 h 2082373"/>
              <a:gd name="connsiteX0" fmla="*/ 2476046 w 2567486"/>
              <a:gd name="connsiteY0" fmla="*/ 1950288 h 2082373"/>
              <a:gd name="connsiteX1" fmla="*/ 2343961 w 2567486"/>
              <a:gd name="connsiteY1" fmla="*/ 2082373 h 2082373"/>
              <a:gd name="connsiteX2" fmla="*/ 132085 w 2567486"/>
              <a:gd name="connsiteY2" fmla="*/ 2082373 h 2082373"/>
              <a:gd name="connsiteX3" fmla="*/ 0 w 2567486"/>
              <a:gd name="connsiteY3" fmla="*/ 1950288 h 2082373"/>
              <a:gd name="connsiteX4" fmla="*/ 0 w 2567486"/>
              <a:gd name="connsiteY4" fmla="*/ 132085 h 2082373"/>
              <a:gd name="connsiteX5" fmla="*/ 132085 w 2567486"/>
              <a:gd name="connsiteY5" fmla="*/ 0 h 2082373"/>
              <a:gd name="connsiteX6" fmla="*/ 2343961 w 2567486"/>
              <a:gd name="connsiteY6" fmla="*/ 0 h 2082373"/>
              <a:gd name="connsiteX7" fmla="*/ 2567486 w 2567486"/>
              <a:gd name="connsiteY7" fmla="*/ 223525 h 2082373"/>
              <a:gd name="connsiteX0" fmla="*/ 2343961 w 2567486"/>
              <a:gd name="connsiteY0" fmla="*/ 2082373 h 2082373"/>
              <a:gd name="connsiteX1" fmla="*/ 132085 w 2567486"/>
              <a:gd name="connsiteY1" fmla="*/ 2082373 h 2082373"/>
              <a:gd name="connsiteX2" fmla="*/ 0 w 2567486"/>
              <a:gd name="connsiteY2" fmla="*/ 1950288 h 2082373"/>
              <a:gd name="connsiteX3" fmla="*/ 0 w 2567486"/>
              <a:gd name="connsiteY3" fmla="*/ 132085 h 2082373"/>
              <a:gd name="connsiteX4" fmla="*/ 132085 w 2567486"/>
              <a:gd name="connsiteY4" fmla="*/ 0 h 2082373"/>
              <a:gd name="connsiteX5" fmla="*/ 2343961 w 2567486"/>
              <a:gd name="connsiteY5" fmla="*/ 0 h 2082373"/>
              <a:gd name="connsiteX6" fmla="*/ 2567486 w 2567486"/>
              <a:gd name="connsiteY6" fmla="*/ 223525 h 2082373"/>
              <a:gd name="connsiteX0" fmla="*/ 2343961 w 2343961"/>
              <a:gd name="connsiteY0" fmla="*/ 2082373 h 2082373"/>
              <a:gd name="connsiteX1" fmla="*/ 132085 w 2343961"/>
              <a:gd name="connsiteY1" fmla="*/ 2082373 h 2082373"/>
              <a:gd name="connsiteX2" fmla="*/ 0 w 2343961"/>
              <a:gd name="connsiteY2" fmla="*/ 1950288 h 2082373"/>
              <a:gd name="connsiteX3" fmla="*/ 0 w 2343961"/>
              <a:gd name="connsiteY3" fmla="*/ 132085 h 2082373"/>
              <a:gd name="connsiteX4" fmla="*/ 132085 w 2343961"/>
              <a:gd name="connsiteY4" fmla="*/ 0 h 2082373"/>
              <a:gd name="connsiteX5" fmla="*/ 2343961 w 2343961"/>
              <a:gd name="connsiteY5" fmla="*/ 0 h 208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3961" h="2082373">
                <a:moveTo>
                  <a:pt x="2343961" y="2082373"/>
                </a:moveTo>
                <a:lnTo>
                  <a:pt x="132085" y="2082373"/>
                </a:lnTo>
                <a:cubicBezTo>
                  <a:pt x="59136" y="2082373"/>
                  <a:pt x="0" y="2023237"/>
                  <a:pt x="0" y="1950288"/>
                </a:cubicBezTo>
                <a:lnTo>
                  <a:pt x="0" y="132085"/>
                </a:lnTo>
                <a:cubicBezTo>
                  <a:pt x="0" y="59136"/>
                  <a:pt x="59136" y="0"/>
                  <a:pt x="132085" y="0"/>
                </a:cubicBezTo>
                <a:lnTo>
                  <a:pt x="2343961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7" name="円弧 6"/>
          <p:cNvSpPr/>
          <p:nvPr/>
        </p:nvSpPr>
        <p:spPr>
          <a:xfrm>
            <a:off x="3269331" y="2681727"/>
            <a:ext cx="276478" cy="267017"/>
          </a:xfrm>
          <a:prstGeom prst="arc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0840" y="5185565"/>
            <a:ext cx="9000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PM</a:t>
            </a:r>
            <a:r>
              <a:rPr kumimoji="1" lang="ja-JP" altLang="en-US" sz="2000" dirty="0"/>
              <a:t>の流れる経路：</a:t>
            </a:r>
            <a:endParaRPr kumimoji="1" lang="en-US" altLang="ja-JP" sz="2000" dirty="0"/>
          </a:p>
          <a:p>
            <a:r>
              <a:rPr kumimoji="1" lang="ja-JP" altLang="en-US" sz="2000" dirty="0"/>
              <a:t>　ダイオードがあるので赤ループの他に青ループにも流れる。</a:t>
            </a:r>
            <a:endParaRPr kumimoji="1" lang="en-US" altLang="ja-JP" sz="2000" dirty="0"/>
          </a:p>
          <a:p>
            <a:r>
              <a:rPr kumimoji="1" lang="ja-JP" altLang="en-US" sz="2000" dirty="0"/>
              <a:t>　ケーブル抵抗</a:t>
            </a:r>
            <a:r>
              <a:rPr kumimoji="1" lang="en-US" altLang="ja-JP" sz="2000" dirty="0"/>
              <a:t>R</a:t>
            </a:r>
            <a:r>
              <a:rPr kumimoji="1" lang="en-US" altLang="ja-JP" sz="2000" baseline="-25000" dirty="0"/>
              <a:t>C</a:t>
            </a:r>
            <a:r>
              <a:rPr kumimoji="1" lang="en-US" altLang="ja-JP" sz="2000" dirty="0"/>
              <a:t>×2</a:t>
            </a:r>
            <a:r>
              <a:rPr kumimoji="1" lang="ja-JP" altLang="en-US" sz="2000" dirty="0"/>
              <a:t>が最大</a:t>
            </a:r>
            <a:r>
              <a:rPr kumimoji="1" lang="en-US" altLang="ja-JP" sz="2000" dirty="0"/>
              <a:t>22mΩ</a:t>
            </a:r>
            <a:r>
              <a:rPr kumimoji="1" lang="ja-JP" altLang="en-US" sz="2000" dirty="0"/>
              <a:t>に対して、保護抵抗は</a:t>
            </a:r>
            <a:r>
              <a:rPr kumimoji="1" lang="en-US" altLang="ja-JP" sz="2000" dirty="0"/>
              <a:t>120</a:t>
            </a:r>
            <a:r>
              <a:rPr kumimoji="1" lang="ja-JP" altLang="en-US" sz="2000" dirty="0"/>
              <a:t>～</a:t>
            </a:r>
            <a:r>
              <a:rPr kumimoji="1" lang="en-US" altLang="ja-JP" sz="2000" dirty="0"/>
              <a:t>810mΩ</a:t>
            </a:r>
            <a:r>
              <a:rPr kumimoji="1" lang="ja-JP" altLang="en-US" sz="2000" dirty="0"/>
              <a:t>なので、</a:t>
            </a:r>
            <a:endParaRPr kumimoji="1" lang="en-US" altLang="ja-JP" sz="2000" dirty="0"/>
          </a:p>
          <a:p>
            <a:r>
              <a:rPr kumimoji="1" lang="ja-JP" altLang="en-US" sz="2000" dirty="0"/>
              <a:t>　無視できない大きさの電流が青ループに流れる。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37467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" y="0"/>
            <a:ext cx="7778251" cy="5024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6286" y="5272089"/>
            <a:ext cx="3583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MN</a:t>
            </a:r>
            <a:r>
              <a:rPr kumimoji="1" lang="ja-JP" altLang="en-US" sz="2000" dirty="0"/>
              <a:t>の流れる経路：同じく。</a:t>
            </a:r>
            <a:endParaRPr kumimoji="1" lang="en-US" altLang="ja-JP" sz="2000" dirty="0"/>
          </a:p>
        </p:txBody>
      </p:sp>
      <p:sp>
        <p:nvSpPr>
          <p:cNvPr id="8" name="四角形: 角を丸くする 7"/>
          <p:cNvSpPr/>
          <p:nvPr/>
        </p:nvSpPr>
        <p:spPr>
          <a:xfrm>
            <a:off x="1424940" y="2757927"/>
            <a:ext cx="6489615" cy="1465936"/>
          </a:xfrm>
          <a:prstGeom prst="roundRect">
            <a:avLst>
              <a:gd name="adj" fmla="val 10606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089660" y="480060"/>
            <a:ext cx="7192895" cy="4044874"/>
            <a:chOff x="1065919" y="599355"/>
            <a:chExt cx="7117576" cy="3811279"/>
          </a:xfrm>
        </p:grpSpPr>
        <p:sp>
          <p:nvSpPr>
            <p:cNvPr id="11" name="四角形: 角を丸くする 4"/>
            <p:cNvSpPr/>
            <p:nvPr/>
          </p:nvSpPr>
          <p:spPr>
            <a:xfrm flipV="1">
              <a:off x="3407570" y="599355"/>
              <a:ext cx="4775925" cy="3811279"/>
            </a:xfrm>
            <a:custGeom>
              <a:avLst/>
              <a:gdLst>
                <a:gd name="connsiteX0" fmla="*/ 0 w 4633472"/>
                <a:gd name="connsiteY0" fmla="*/ 241749 h 3811279"/>
                <a:gd name="connsiteX1" fmla="*/ 241749 w 4633472"/>
                <a:gd name="connsiteY1" fmla="*/ 0 h 3811279"/>
                <a:gd name="connsiteX2" fmla="*/ 4391723 w 4633472"/>
                <a:gd name="connsiteY2" fmla="*/ 0 h 3811279"/>
                <a:gd name="connsiteX3" fmla="*/ 4633472 w 4633472"/>
                <a:gd name="connsiteY3" fmla="*/ 241749 h 3811279"/>
                <a:gd name="connsiteX4" fmla="*/ 4633472 w 4633472"/>
                <a:gd name="connsiteY4" fmla="*/ 3569530 h 3811279"/>
                <a:gd name="connsiteX5" fmla="*/ 4391723 w 4633472"/>
                <a:gd name="connsiteY5" fmla="*/ 3811279 h 3811279"/>
                <a:gd name="connsiteX6" fmla="*/ 241749 w 4633472"/>
                <a:gd name="connsiteY6" fmla="*/ 3811279 h 3811279"/>
                <a:gd name="connsiteX7" fmla="*/ 0 w 4633472"/>
                <a:gd name="connsiteY7" fmla="*/ 3569530 h 3811279"/>
                <a:gd name="connsiteX8" fmla="*/ 0 w 4633472"/>
                <a:gd name="connsiteY8" fmla="*/ 24174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9" fmla="*/ 7685 w 4641157"/>
                <a:gd name="connsiteY9" fmla="*/ 24174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9" fmla="*/ 99125 w 4641157"/>
                <a:gd name="connsiteY9" fmla="*/ 33318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0" fmla="*/ 249434 w 4641157"/>
                <a:gd name="connsiteY0" fmla="*/ 0 h 3811279"/>
                <a:gd name="connsiteX1" fmla="*/ 4399408 w 4641157"/>
                <a:gd name="connsiteY1" fmla="*/ 0 h 3811279"/>
                <a:gd name="connsiteX2" fmla="*/ 4641157 w 4641157"/>
                <a:gd name="connsiteY2" fmla="*/ 241749 h 3811279"/>
                <a:gd name="connsiteX3" fmla="*/ 4641157 w 4641157"/>
                <a:gd name="connsiteY3" fmla="*/ 3569530 h 3811279"/>
                <a:gd name="connsiteX4" fmla="*/ 4399408 w 4641157"/>
                <a:gd name="connsiteY4" fmla="*/ 3811279 h 3811279"/>
                <a:gd name="connsiteX5" fmla="*/ 249434 w 4641157"/>
                <a:gd name="connsiteY5" fmla="*/ 3811279 h 3811279"/>
                <a:gd name="connsiteX6" fmla="*/ 7685 w 4641157"/>
                <a:gd name="connsiteY6" fmla="*/ 3569530 h 3811279"/>
                <a:gd name="connsiteX7" fmla="*/ 0 w 4641157"/>
                <a:gd name="connsiteY7" fmla="*/ 2228369 h 3811279"/>
                <a:gd name="connsiteX0" fmla="*/ 0 w 4775925"/>
                <a:gd name="connsiteY0" fmla="*/ 0 h 3811279"/>
                <a:gd name="connsiteX1" fmla="*/ 4534176 w 4775925"/>
                <a:gd name="connsiteY1" fmla="*/ 0 h 3811279"/>
                <a:gd name="connsiteX2" fmla="*/ 4775925 w 4775925"/>
                <a:gd name="connsiteY2" fmla="*/ 241749 h 3811279"/>
                <a:gd name="connsiteX3" fmla="*/ 4775925 w 4775925"/>
                <a:gd name="connsiteY3" fmla="*/ 3569530 h 3811279"/>
                <a:gd name="connsiteX4" fmla="*/ 4534176 w 4775925"/>
                <a:gd name="connsiteY4" fmla="*/ 3811279 h 3811279"/>
                <a:gd name="connsiteX5" fmla="*/ 384202 w 4775925"/>
                <a:gd name="connsiteY5" fmla="*/ 3811279 h 3811279"/>
                <a:gd name="connsiteX6" fmla="*/ 142453 w 4775925"/>
                <a:gd name="connsiteY6" fmla="*/ 3569530 h 3811279"/>
                <a:gd name="connsiteX7" fmla="*/ 134768 w 4775925"/>
                <a:gd name="connsiteY7" fmla="*/ 2228369 h 3811279"/>
                <a:gd name="connsiteX0" fmla="*/ 0 w 4775925"/>
                <a:gd name="connsiteY0" fmla="*/ 0 h 3811279"/>
                <a:gd name="connsiteX1" fmla="*/ 4534176 w 4775925"/>
                <a:gd name="connsiteY1" fmla="*/ 0 h 3811279"/>
                <a:gd name="connsiteX2" fmla="*/ 4775925 w 4775925"/>
                <a:gd name="connsiteY2" fmla="*/ 241749 h 3811279"/>
                <a:gd name="connsiteX3" fmla="*/ 4775925 w 4775925"/>
                <a:gd name="connsiteY3" fmla="*/ 3569530 h 3811279"/>
                <a:gd name="connsiteX4" fmla="*/ 4534176 w 4775925"/>
                <a:gd name="connsiteY4" fmla="*/ 3811279 h 3811279"/>
                <a:gd name="connsiteX5" fmla="*/ 384202 w 4775925"/>
                <a:gd name="connsiteY5" fmla="*/ 3811279 h 3811279"/>
                <a:gd name="connsiteX6" fmla="*/ 142453 w 4775925"/>
                <a:gd name="connsiteY6" fmla="*/ 3569530 h 3811279"/>
                <a:gd name="connsiteX7" fmla="*/ 127084 w 4775925"/>
                <a:gd name="connsiteY7" fmla="*/ 2028585 h 38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5925" h="3811279">
                  <a:moveTo>
                    <a:pt x="0" y="0"/>
                  </a:moveTo>
                  <a:lnTo>
                    <a:pt x="4534176" y="0"/>
                  </a:lnTo>
                  <a:cubicBezTo>
                    <a:pt x="4667690" y="0"/>
                    <a:pt x="4775925" y="108235"/>
                    <a:pt x="4775925" y="241749"/>
                  </a:cubicBezTo>
                  <a:lnTo>
                    <a:pt x="4775925" y="3569530"/>
                  </a:lnTo>
                  <a:cubicBezTo>
                    <a:pt x="4775925" y="3703044"/>
                    <a:pt x="4667690" y="3811279"/>
                    <a:pt x="4534176" y="3811279"/>
                  </a:cubicBezTo>
                  <a:lnTo>
                    <a:pt x="384202" y="3811279"/>
                  </a:lnTo>
                  <a:cubicBezTo>
                    <a:pt x="250688" y="3811279"/>
                    <a:pt x="142453" y="3703044"/>
                    <a:pt x="142453" y="3569530"/>
                  </a:cubicBezTo>
                  <a:cubicBezTo>
                    <a:pt x="139891" y="3122476"/>
                    <a:pt x="129646" y="2475639"/>
                    <a:pt x="127084" y="2028585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2" name="四角形: 角を丸くする 5"/>
            <p:cNvSpPr/>
            <p:nvPr/>
          </p:nvSpPr>
          <p:spPr>
            <a:xfrm>
              <a:off x="1065919" y="2512100"/>
              <a:ext cx="2343961" cy="1898534"/>
            </a:xfrm>
            <a:custGeom>
              <a:avLst/>
              <a:gdLst>
                <a:gd name="connsiteX0" fmla="*/ 0 w 2476046"/>
                <a:gd name="connsiteY0" fmla="*/ 132085 h 2082373"/>
                <a:gd name="connsiteX1" fmla="*/ 132085 w 2476046"/>
                <a:gd name="connsiteY1" fmla="*/ 0 h 2082373"/>
                <a:gd name="connsiteX2" fmla="*/ 2343961 w 2476046"/>
                <a:gd name="connsiteY2" fmla="*/ 0 h 2082373"/>
                <a:gd name="connsiteX3" fmla="*/ 2476046 w 2476046"/>
                <a:gd name="connsiteY3" fmla="*/ 132085 h 2082373"/>
                <a:gd name="connsiteX4" fmla="*/ 2476046 w 2476046"/>
                <a:gd name="connsiteY4" fmla="*/ 1950288 h 2082373"/>
                <a:gd name="connsiteX5" fmla="*/ 2343961 w 2476046"/>
                <a:gd name="connsiteY5" fmla="*/ 2082373 h 2082373"/>
                <a:gd name="connsiteX6" fmla="*/ 132085 w 2476046"/>
                <a:gd name="connsiteY6" fmla="*/ 2082373 h 2082373"/>
                <a:gd name="connsiteX7" fmla="*/ 0 w 2476046"/>
                <a:gd name="connsiteY7" fmla="*/ 1950288 h 2082373"/>
                <a:gd name="connsiteX8" fmla="*/ 0 w 2476046"/>
                <a:gd name="connsiteY8" fmla="*/ 132085 h 2082373"/>
                <a:gd name="connsiteX0" fmla="*/ 2476046 w 2567486"/>
                <a:gd name="connsiteY0" fmla="*/ 132085 h 2082373"/>
                <a:gd name="connsiteX1" fmla="*/ 2476046 w 2567486"/>
                <a:gd name="connsiteY1" fmla="*/ 1950288 h 2082373"/>
                <a:gd name="connsiteX2" fmla="*/ 2343961 w 2567486"/>
                <a:gd name="connsiteY2" fmla="*/ 2082373 h 2082373"/>
                <a:gd name="connsiteX3" fmla="*/ 132085 w 2567486"/>
                <a:gd name="connsiteY3" fmla="*/ 2082373 h 2082373"/>
                <a:gd name="connsiteX4" fmla="*/ 0 w 2567486"/>
                <a:gd name="connsiteY4" fmla="*/ 1950288 h 2082373"/>
                <a:gd name="connsiteX5" fmla="*/ 0 w 2567486"/>
                <a:gd name="connsiteY5" fmla="*/ 132085 h 2082373"/>
                <a:gd name="connsiteX6" fmla="*/ 132085 w 2567486"/>
                <a:gd name="connsiteY6" fmla="*/ 0 h 2082373"/>
                <a:gd name="connsiteX7" fmla="*/ 2343961 w 2567486"/>
                <a:gd name="connsiteY7" fmla="*/ 0 h 2082373"/>
                <a:gd name="connsiteX8" fmla="*/ 2567486 w 2567486"/>
                <a:gd name="connsiteY8" fmla="*/ 223525 h 2082373"/>
                <a:gd name="connsiteX0" fmla="*/ 2476046 w 2567486"/>
                <a:gd name="connsiteY0" fmla="*/ 1950288 h 2082373"/>
                <a:gd name="connsiteX1" fmla="*/ 2343961 w 2567486"/>
                <a:gd name="connsiteY1" fmla="*/ 2082373 h 2082373"/>
                <a:gd name="connsiteX2" fmla="*/ 132085 w 2567486"/>
                <a:gd name="connsiteY2" fmla="*/ 2082373 h 2082373"/>
                <a:gd name="connsiteX3" fmla="*/ 0 w 2567486"/>
                <a:gd name="connsiteY3" fmla="*/ 1950288 h 2082373"/>
                <a:gd name="connsiteX4" fmla="*/ 0 w 2567486"/>
                <a:gd name="connsiteY4" fmla="*/ 132085 h 2082373"/>
                <a:gd name="connsiteX5" fmla="*/ 132085 w 2567486"/>
                <a:gd name="connsiteY5" fmla="*/ 0 h 2082373"/>
                <a:gd name="connsiteX6" fmla="*/ 2343961 w 2567486"/>
                <a:gd name="connsiteY6" fmla="*/ 0 h 2082373"/>
                <a:gd name="connsiteX7" fmla="*/ 2567486 w 2567486"/>
                <a:gd name="connsiteY7" fmla="*/ 223525 h 2082373"/>
                <a:gd name="connsiteX0" fmla="*/ 2343961 w 2567486"/>
                <a:gd name="connsiteY0" fmla="*/ 2082373 h 2082373"/>
                <a:gd name="connsiteX1" fmla="*/ 132085 w 2567486"/>
                <a:gd name="connsiteY1" fmla="*/ 2082373 h 2082373"/>
                <a:gd name="connsiteX2" fmla="*/ 0 w 2567486"/>
                <a:gd name="connsiteY2" fmla="*/ 1950288 h 2082373"/>
                <a:gd name="connsiteX3" fmla="*/ 0 w 2567486"/>
                <a:gd name="connsiteY3" fmla="*/ 132085 h 2082373"/>
                <a:gd name="connsiteX4" fmla="*/ 132085 w 2567486"/>
                <a:gd name="connsiteY4" fmla="*/ 0 h 2082373"/>
                <a:gd name="connsiteX5" fmla="*/ 2343961 w 2567486"/>
                <a:gd name="connsiteY5" fmla="*/ 0 h 2082373"/>
                <a:gd name="connsiteX6" fmla="*/ 2567486 w 2567486"/>
                <a:gd name="connsiteY6" fmla="*/ 223525 h 2082373"/>
                <a:gd name="connsiteX0" fmla="*/ 2343961 w 2343961"/>
                <a:gd name="connsiteY0" fmla="*/ 2082373 h 2082373"/>
                <a:gd name="connsiteX1" fmla="*/ 132085 w 2343961"/>
                <a:gd name="connsiteY1" fmla="*/ 2082373 h 2082373"/>
                <a:gd name="connsiteX2" fmla="*/ 0 w 2343961"/>
                <a:gd name="connsiteY2" fmla="*/ 1950288 h 2082373"/>
                <a:gd name="connsiteX3" fmla="*/ 0 w 2343961"/>
                <a:gd name="connsiteY3" fmla="*/ 132085 h 2082373"/>
                <a:gd name="connsiteX4" fmla="*/ 132085 w 2343961"/>
                <a:gd name="connsiteY4" fmla="*/ 0 h 2082373"/>
                <a:gd name="connsiteX5" fmla="*/ 2343961 w 2343961"/>
                <a:gd name="connsiteY5" fmla="*/ 0 h 20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961" h="2082373">
                  <a:moveTo>
                    <a:pt x="2343961" y="2082373"/>
                  </a:moveTo>
                  <a:lnTo>
                    <a:pt x="132085" y="2082373"/>
                  </a:lnTo>
                  <a:cubicBezTo>
                    <a:pt x="59136" y="2082373"/>
                    <a:pt x="0" y="2023237"/>
                    <a:pt x="0" y="1950288"/>
                  </a:cubicBezTo>
                  <a:lnTo>
                    <a:pt x="0" y="132085"/>
                  </a:lnTo>
                  <a:cubicBezTo>
                    <a:pt x="0" y="59136"/>
                    <a:pt x="59136" y="0"/>
                    <a:pt x="132085" y="0"/>
                  </a:cubicBezTo>
                  <a:lnTo>
                    <a:pt x="2343961" y="0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3" name="円弧 12"/>
            <p:cNvSpPr/>
            <p:nvPr/>
          </p:nvSpPr>
          <p:spPr>
            <a:xfrm flipV="1">
              <a:off x="3252097" y="2245083"/>
              <a:ext cx="276478" cy="267017"/>
            </a:xfrm>
            <a:prstGeom prst="arc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6734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" y="0"/>
            <a:ext cx="7778251" cy="5024200"/>
          </a:xfrm>
          <a:prstGeom prst="rect">
            <a:avLst/>
          </a:prstGeom>
        </p:spPr>
      </p:pic>
      <p:sp>
        <p:nvSpPr>
          <p:cNvPr id="4" name="四角形: 角を丸くする 3"/>
          <p:cNvSpPr/>
          <p:nvPr/>
        </p:nvSpPr>
        <p:spPr>
          <a:xfrm>
            <a:off x="1424940" y="2757927"/>
            <a:ext cx="6489615" cy="1465936"/>
          </a:xfrm>
          <a:prstGeom prst="roundRect">
            <a:avLst>
              <a:gd name="adj" fmla="val 10606"/>
            </a:avLst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1089660" y="480060"/>
            <a:ext cx="7192895" cy="4044874"/>
            <a:chOff x="1065919" y="599355"/>
            <a:chExt cx="7117576" cy="3811279"/>
          </a:xfrm>
        </p:grpSpPr>
        <p:sp>
          <p:nvSpPr>
            <p:cNvPr id="5" name="四角形: 角を丸くする 4"/>
            <p:cNvSpPr/>
            <p:nvPr/>
          </p:nvSpPr>
          <p:spPr>
            <a:xfrm flipV="1">
              <a:off x="3407570" y="599355"/>
              <a:ext cx="4775925" cy="3811279"/>
            </a:xfrm>
            <a:custGeom>
              <a:avLst/>
              <a:gdLst>
                <a:gd name="connsiteX0" fmla="*/ 0 w 4633472"/>
                <a:gd name="connsiteY0" fmla="*/ 241749 h 3811279"/>
                <a:gd name="connsiteX1" fmla="*/ 241749 w 4633472"/>
                <a:gd name="connsiteY1" fmla="*/ 0 h 3811279"/>
                <a:gd name="connsiteX2" fmla="*/ 4391723 w 4633472"/>
                <a:gd name="connsiteY2" fmla="*/ 0 h 3811279"/>
                <a:gd name="connsiteX3" fmla="*/ 4633472 w 4633472"/>
                <a:gd name="connsiteY3" fmla="*/ 241749 h 3811279"/>
                <a:gd name="connsiteX4" fmla="*/ 4633472 w 4633472"/>
                <a:gd name="connsiteY4" fmla="*/ 3569530 h 3811279"/>
                <a:gd name="connsiteX5" fmla="*/ 4391723 w 4633472"/>
                <a:gd name="connsiteY5" fmla="*/ 3811279 h 3811279"/>
                <a:gd name="connsiteX6" fmla="*/ 241749 w 4633472"/>
                <a:gd name="connsiteY6" fmla="*/ 3811279 h 3811279"/>
                <a:gd name="connsiteX7" fmla="*/ 0 w 4633472"/>
                <a:gd name="connsiteY7" fmla="*/ 3569530 h 3811279"/>
                <a:gd name="connsiteX8" fmla="*/ 0 w 4633472"/>
                <a:gd name="connsiteY8" fmla="*/ 24174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9" fmla="*/ 7685 w 4641157"/>
                <a:gd name="connsiteY9" fmla="*/ 24174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9" fmla="*/ 99125 w 4641157"/>
                <a:gd name="connsiteY9" fmla="*/ 333189 h 3811279"/>
                <a:gd name="connsiteX0" fmla="*/ 7685 w 4641157"/>
                <a:gd name="connsiteY0" fmla="*/ 241749 h 3811279"/>
                <a:gd name="connsiteX1" fmla="*/ 249434 w 4641157"/>
                <a:gd name="connsiteY1" fmla="*/ 0 h 3811279"/>
                <a:gd name="connsiteX2" fmla="*/ 4399408 w 4641157"/>
                <a:gd name="connsiteY2" fmla="*/ 0 h 3811279"/>
                <a:gd name="connsiteX3" fmla="*/ 4641157 w 4641157"/>
                <a:gd name="connsiteY3" fmla="*/ 241749 h 3811279"/>
                <a:gd name="connsiteX4" fmla="*/ 4641157 w 4641157"/>
                <a:gd name="connsiteY4" fmla="*/ 3569530 h 3811279"/>
                <a:gd name="connsiteX5" fmla="*/ 4399408 w 4641157"/>
                <a:gd name="connsiteY5" fmla="*/ 3811279 h 3811279"/>
                <a:gd name="connsiteX6" fmla="*/ 249434 w 4641157"/>
                <a:gd name="connsiteY6" fmla="*/ 3811279 h 3811279"/>
                <a:gd name="connsiteX7" fmla="*/ 7685 w 4641157"/>
                <a:gd name="connsiteY7" fmla="*/ 3569530 h 3811279"/>
                <a:gd name="connsiteX8" fmla="*/ 0 w 4641157"/>
                <a:gd name="connsiteY8" fmla="*/ 2228369 h 3811279"/>
                <a:gd name="connsiteX0" fmla="*/ 249434 w 4641157"/>
                <a:gd name="connsiteY0" fmla="*/ 0 h 3811279"/>
                <a:gd name="connsiteX1" fmla="*/ 4399408 w 4641157"/>
                <a:gd name="connsiteY1" fmla="*/ 0 h 3811279"/>
                <a:gd name="connsiteX2" fmla="*/ 4641157 w 4641157"/>
                <a:gd name="connsiteY2" fmla="*/ 241749 h 3811279"/>
                <a:gd name="connsiteX3" fmla="*/ 4641157 w 4641157"/>
                <a:gd name="connsiteY3" fmla="*/ 3569530 h 3811279"/>
                <a:gd name="connsiteX4" fmla="*/ 4399408 w 4641157"/>
                <a:gd name="connsiteY4" fmla="*/ 3811279 h 3811279"/>
                <a:gd name="connsiteX5" fmla="*/ 249434 w 4641157"/>
                <a:gd name="connsiteY5" fmla="*/ 3811279 h 3811279"/>
                <a:gd name="connsiteX6" fmla="*/ 7685 w 4641157"/>
                <a:gd name="connsiteY6" fmla="*/ 3569530 h 3811279"/>
                <a:gd name="connsiteX7" fmla="*/ 0 w 4641157"/>
                <a:gd name="connsiteY7" fmla="*/ 2228369 h 3811279"/>
                <a:gd name="connsiteX0" fmla="*/ 0 w 4775925"/>
                <a:gd name="connsiteY0" fmla="*/ 0 h 3811279"/>
                <a:gd name="connsiteX1" fmla="*/ 4534176 w 4775925"/>
                <a:gd name="connsiteY1" fmla="*/ 0 h 3811279"/>
                <a:gd name="connsiteX2" fmla="*/ 4775925 w 4775925"/>
                <a:gd name="connsiteY2" fmla="*/ 241749 h 3811279"/>
                <a:gd name="connsiteX3" fmla="*/ 4775925 w 4775925"/>
                <a:gd name="connsiteY3" fmla="*/ 3569530 h 3811279"/>
                <a:gd name="connsiteX4" fmla="*/ 4534176 w 4775925"/>
                <a:gd name="connsiteY4" fmla="*/ 3811279 h 3811279"/>
                <a:gd name="connsiteX5" fmla="*/ 384202 w 4775925"/>
                <a:gd name="connsiteY5" fmla="*/ 3811279 h 3811279"/>
                <a:gd name="connsiteX6" fmla="*/ 142453 w 4775925"/>
                <a:gd name="connsiteY6" fmla="*/ 3569530 h 3811279"/>
                <a:gd name="connsiteX7" fmla="*/ 134768 w 4775925"/>
                <a:gd name="connsiteY7" fmla="*/ 2228369 h 3811279"/>
                <a:gd name="connsiteX0" fmla="*/ 0 w 4775925"/>
                <a:gd name="connsiteY0" fmla="*/ 0 h 3811279"/>
                <a:gd name="connsiteX1" fmla="*/ 4534176 w 4775925"/>
                <a:gd name="connsiteY1" fmla="*/ 0 h 3811279"/>
                <a:gd name="connsiteX2" fmla="*/ 4775925 w 4775925"/>
                <a:gd name="connsiteY2" fmla="*/ 241749 h 3811279"/>
                <a:gd name="connsiteX3" fmla="*/ 4775925 w 4775925"/>
                <a:gd name="connsiteY3" fmla="*/ 3569530 h 3811279"/>
                <a:gd name="connsiteX4" fmla="*/ 4534176 w 4775925"/>
                <a:gd name="connsiteY4" fmla="*/ 3811279 h 3811279"/>
                <a:gd name="connsiteX5" fmla="*/ 384202 w 4775925"/>
                <a:gd name="connsiteY5" fmla="*/ 3811279 h 3811279"/>
                <a:gd name="connsiteX6" fmla="*/ 142453 w 4775925"/>
                <a:gd name="connsiteY6" fmla="*/ 3569530 h 3811279"/>
                <a:gd name="connsiteX7" fmla="*/ 127084 w 4775925"/>
                <a:gd name="connsiteY7" fmla="*/ 2028585 h 38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5925" h="3811279">
                  <a:moveTo>
                    <a:pt x="0" y="0"/>
                  </a:moveTo>
                  <a:lnTo>
                    <a:pt x="4534176" y="0"/>
                  </a:lnTo>
                  <a:cubicBezTo>
                    <a:pt x="4667690" y="0"/>
                    <a:pt x="4775925" y="108235"/>
                    <a:pt x="4775925" y="241749"/>
                  </a:cubicBezTo>
                  <a:lnTo>
                    <a:pt x="4775925" y="3569530"/>
                  </a:lnTo>
                  <a:cubicBezTo>
                    <a:pt x="4775925" y="3703044"/>
                    <a:pt x="4667690" y="3811279"/>
                    <a:pt x="4534176" y="3811279"/>
                  </a:cubicBezTo>
                  <a:lnTo>
                    <a:pt x="384202" y="3811279"/>
                  </a:lnTo>
                  <a:cubicBezTo>
                    <a:pt x="250688" y="3811279"/>
                    <a:pt x="142453" y="3703044"/>
                    <a:pt x="142453" y="3569530"/>
                  </a:cubicBezTo>
                  <a:cubicBezTo>
                    <a:pt x="139891" y="3122476"/>
                    <a:pt x="129646" y="2475639"/>
                    <a:pt x="127084" y="2028585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6" name="四角形: 角を丸くする 5"/>
            <p:cNvSpPr/>
            <p:nvPr/>
          </p:nvSpPr>
          <p:spPr>
            <a:xfrm>
              <a:off x="1065919" y="2512100"/>
              <a:ext cx="2343961" cy="1898534"/>
            </a:xfrm>
            <a:custGeom>
              <a:avLst/>
              <a:gdLst>
                <a:gd name="connsiteX0" fmla="*/ 0 w 2476046"/>
                <a:gd name="connsiteY0" fmla="*/ 132085 h 2082373"/>
                <a:gd name="connsiteX1" fmla="*/ 132085 w 2476046"/>
                <a:gd name="connsiteY1" fmla="*/ 0 h 2082373"/>
                <a:gd name="connsiteX2" fmla="*/ 2343961 w 2476046"/>
                <a:gd name="connsiteY2" fmla="*/ 0 h 2082373"/>
                <a:gd name="connsiteX3" fmla="*/ 2476046 w 2476046"/>
                <a:gd name="connsiteY3" fmla="*/ 132085 h 2082373"/>
                <a:gd name="connsiteX4" fmla="*/ 2476046 w 2476046"/>
                <a:gd name="connsiteY4" fmla="*/ 1950288 h 2082373"/>
                <a:gd name="connsiteX5" fmla="*/ 2343961 w 2476046"/>
                <a:gd name="connsiteY5" fmla="*/ 2082373 h 2082373"/>
                <a:gd name="connsiteX6" fmla="*/ 132085 w 2476046"/>
                <a:gd name="connsiteY6" fmla="*/ 2082373 h 2082373"/>
                <a:gd name="connsiteX7" fmla="*/ 0 w 2476046"/>
                <a:gd name="connsiteY7" fmla="*/ 1950288 h 2082373"/>
                <a:gd name="connsiteX8" fmla="*/ 0 w 2476046"/>
                <a:gd name="connsiteY8" fmla="*/ 132085 h 2082373"/>
                <a:gd name="connsiteX0" fmla="*/ 2476046 w 2567486"/>
                <a:gd name="connsiteY0" fmla="*/ 132085 h 2082373"/>
                <a:gd name="connsiteX1" fmla="*/ 2476046 w 2567486"/>
                <a:gd name="connsiteY1" fmla="*/ 1950288 h 2082373"/>
                <a:gd name="connsiteX2" fmla="*/ 2343961 w 2567486"/>
                <a:gd name="connsiteY2" fmla="*/ 2082373 h 2082373"/>
                <a:gd name="connsiteX3" fmla="*/ 132085 w 2567486"/>
                <a:gd name="connsiteY3" fmla="*/ 2082373 h 2082373"/>
                <a:gd name="connsiteX4" fmla="*/ 0 w 2567486"/>
                <a:gd name="connsiteY4" fmla="*/ 1950288 h 2082373"/>
                <a:gd name="connsiteX5" fmla="*/ 0 w 2567486"/>
                <a:gd name="connsiteY5" fmla="*/ 132085 h 2082373"/>
                <a:gd name="connsiteX6" fmla="*/ 132085 w 2567486"/>
                <a:gd name="connsiteY6" fmla="*/ 0 h 2082373"/>
                <a:gd name="connsiteX7" fmla="*/ 2343961 w 2567486"/>
                <a:gd name="connsiteY7" fmla="*/ 0 h 2082373"/>
                <a:gd name="connsiteX8" fmla="*/ 2567486 w 2567486"/>
                <a:gd name="connsiteY8" fmla="*/ 223525 h 2082373"/>
                <a:gd name="connsiteX0" fmla="*/ 2476046 w 2567486"/>
                <a:gd name="connsiteY0" fmla="*/ 1950288 h 2082373"/>
                <a:gd name="connsiteX1" fmla="*/ 2343961 w 2567486"/>
                <a:gd name="connsiteY1" fmla="*/ 2082373 h 2082373"/>
                <a:gd name="connsiteX2" fmla="*/ 132085 w 2567486"/>
                <a:gd name="connsiteY2" fmla="*/ 2082373 h 2082373"/>
                <a:gd name="connsiteX3" fmla="*/ 0 w 2567486"/>
                <a:gd name="connsiteY3" fmla="*/ 1950288 h 2082373"/>
                <a:gd name="connsiteX4" fmla="*/ 0 w 2567486"/>
                <a:gd name="connsiteY4" fmla="*/ 132085 h 2082373"/>
                <a:gd name="connsiteX5" fmla="*/ 132085 w 2567486"/>
                <a:gd name="connsiteY5" fmla="*/ 0 h 2082373"/>
                <a:gd name="connsiteX6" fmla="*/ 2343961 w 2567486"/>
                <a:gd name="connsiteY6" fmla="*/ 0 h 2082373"/>
                <a:gd name="connsiteX7" fmla="*/ 2567486 w 2567486"/>
                <a:gd name="connsiteY7" fmla="*/ 223525 h 2082373"/>
                <a:gd name="connsiteX0" fmla="*/ 2343961 w 2567486"/>
                <a:gd name="connsiteY0" fmla="*/ 2082373 h 2082373"/>
                <a:gd name="connsiteX1" fmla="*/ 132085 w 2567486"/>
                <a:gd name="connsiteY1" fmla="*/ 2082373 h 2082373"/>
                <a:gd name="connsiteX2" fmla="*/ 0 w 2567486"/>
                <a:gd name="connsiteY2" fmla="*/ 1950288 h 2082373"/>
                <a:gd name="connsiteX3" fmla="*/ 0 w 2567486"/>
                <a:gd name="connsiteY3" fmla="*/ 132085 h 2082373"/>
                <a:gd name="connsiteX4" fmla="*/ 132085 w 2567486"/>
                <a:gd name="connsiteY4" fmla="*/ 0 h 2082373"/>
                <a:gd name="connsiteX5" fmla="*/ 2343961 w 2567486"/>
                <a:gd name="connsiteY5" fmla="*/ 0 h 2082373"/>
                <a:gd name="connsiteX6" fmla="*/ 2567486 w 2567486"/>
                <a:gd name="connsiteY6" fmla="*/ 223525 h 2082373"/>
                <a:gd name="connsiteX0" fmla="*/ 2343961 w 2343961"/>
                <a:gd name="connsiteY0" fmla="*/ 2082373 h 2082373"/>
                <a:gd name="connsiteX1" fmla="*/ 132085 w 2343961"/>
                <a:gd name="connsiteY1" fmla="*/ 2082373 h 2082373"/>
                <a:gd name="connsiteX2" fmla="*/ 0 w 2343961"/>
                <a:gd name="connsiteY2" fmla="*/ 1950288 h 2082373"/>
                <a:gd name="connsiteX3" fmla="*/ 0 w 2343961"/>
                <a:gd name="connsiteY3" fmla="*/ 132085 h 2082373"/>
                <a:gd name="connsiteX4" fmla="*/ 132085 w 2343961"/>
                <a:gd name="connsiteY4" fmla="*/ 0 h 2082373"/>
                <a:gd name="connsiteX5" fmla="*/ 2343961 w 2343961"/>
                <a:gd name="connsiteY5" fmla="*/ 0 h 208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961" h="2082373">
                  <a:moveTo>
                    <a:pt x="2343961" y="2082373"/>
                  </a:moveTo>
                  <a:lnTo>
                    <a:pt x="132085" y="2082373"/>
                  </a:lnTo>
                  <a:cubicBezTo>
                    <a:pt x="59136" y="2082373"/>
                    <a:pt x="0" y="2023237"/>
                    <a:pt x="0" y="1950288"/>
                  </a:cubicBezTo>
                  <a:lnTo>
                    <a:pt x="0" y="132085"/>
                  </a:lnTo>
                  <a:cubicBezTo>
                    <a:pt x="0" y="59136"/>
                    <a:pt x="59136" y="0"/>
                    <a:pt x="132085" y="0"/>
                  </a:cubicBezTo>
                  <a:lnTo>
                    <a:pt x="2343961" y="0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7" name="円弧 6"/>
            <p:cNvSpPr/>
            <p:nvPr/>
          </p:nvSpPr>
          <p:spPr>
            <a:xfrm flipV="1">
              <a:off x="3252097" y="2245083"/>
              <a:ext cx="276478" cy="267017"/>
            </a:xfrm>
            <a:prstGeom prst="arc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" name="四角形: 角を丸くする 8"/>
          <p:cNvSpPr/>
          <p:nvPr/>
        </p:nvSpPr>
        <p:spPr>
          <a:xfrm>
            <a:off x="1344706" y="760719"/>
            <a:ext cx="6569849" cy="1775012"/>
          </a:xfrm>
          <a:prstGeom prst="roundRect">
            <a:avLst>
              <a:gd name="adj" fmla="val 1060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4"/>
          <p:cNvSpPr/>
          <p:nvPr/>
        </p:nvSpPr>
        <p:spPr>
          <a:xfrm>
            <a:off x="3407570" y="599355"/>
            <a:ext cx="4775925" cy="3811279"/>
          </a:xfrm>
          <a:custGeom>
            <a:avLst/>
            <a:gdLst>
              <a:gd name="connsiteX0" fmla="*/ 0 w 4633472"/>
              <a:gd name="connsiteY0" fmla="*/ 241749 h 3811279"/>
              <a:gd name="connsiteX1" fmla="*/ 241749 w 4633472"/>
              <a:gd name="connsiteY1" fmla="*/ 0 h 3811279"/>
              <a:gd name="connsiteX2" fmla="*/ 4391723 w 4633472"/>
              <a:gd name="connsiteY2" fmla="*/ 0 h 3811279"/>
              <a:gd name="connsiteX3" fmla="*/ 4633472 w 4633472"/>
              <a:gd name="connsiteY3" fmla="*/ 241749 h 3811279"/>
              <a:gd name="connsiteX4" fmla="*/ 4633472 w 4633472"/>
              <a:gd name="connsiteY4" fmla="*/ 3569530 h 3811279"/>
              <a:gd name="connsiteX5" fmla="*/ 4391723 w 4633472"/>
              <a:gd name="connsiteY5" fmla="*/ 3811279 h 3811279"/>
              <a:gd name="connsiteX6" fmla="*/ 241749 w 4633472"/>
              <a:gd name="connsiteY6" fmla="*/ 3811279 h 3811279"/>
              <a:gd name="connsiteX7" fmla="*/ 0 w 4633472"/>
              <a:gd name="connsiteY7" fmla="*/ 3569530 h 3811279"/>
              <a:gd name="connsiteX8" fmla="*/ 0 w 4633472"/>
              <a:gd name="connsiteY8" fmla="*/ 24174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9" fmla="*/ 7685 w 4641157"/>
              <a:gd name="connsiteY9" fmla="*/ 24174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9" fmla="*/ 99125 w 4641157"/>
              <a:gd name="connsiteY9" fmla="*/ 333189 h 3811279"/>
              <a:gd name="connsiteX0" fmla="*/ 7685 w 4641157"/>
              <a:gd name="connsiteY0" fmla="*/ 241749 h 3811279"/>
              <a:gd name="connsiteX1" fmla="*/ 249434 w 4641157"/>
              <a:gd name="connsiteY1" fmla="*/ 0 h 3811279"/>
              <a:gd name="connsiteX2" fmla="*/ 4399408 w 4641157"/>
              <a:gd name="connsiteY2" fmla="*/ 0 h 3811279"/>
              <a:gd name="connsiteX3" fmla="*/ 4641157 w 4641157"/>
              <a:gd name="connsiteY3" fmla="*/ 241749 h 3811279"/>
              <a:gd name="connsiteX4" fmla="*/ 4641157 w 4641157"/>
              <a:gd name="connsiteY4" fmla="*/ 3569530 h 3811279"/>
              <a:gd name="connsiteX5" fmla="*/ 4399408 w 4641157"/>
              <a:gd name="connsiteY5" fmla="*/ 3811279 h 3811279"/>
              <a:gd name="connsiteX6" fmla="*/ 249434 w 4641157"/>
              <a:gd name="connsiteY6" fmla="*/ 3811279 h 3811279"/>
              <a:gd name="connsiteX7" fmla="*/ 7685 w 4641157"/>
              <a:gd name="connsiteY7" fmla="*/ 3569530 h 3811279"/>
              <a:gd name="connsiteX8" fmla="*/ 0 w 4641157"/>
              <a:gd name="connsiteY8" fmla="*/ 2228369 h 3811279"/>
              <a:gd name="connsiteX0" fmla="*/ 249434 w 4641157"/>
              <a:gd name="connsiteY0" fmla="*/ 0 h 3811279"/>
              <a:gd name="connsiteX1" fmla="*/ 4399408 w 4641157"/>
              <a:gd name="connsiteY1" fmla="*/ 0 h 3811279"/>
              <a:gd name="connsiteX2" fmla="*/ 4641157 w 4641157"/>
              <a:gd name="connsiteY2" fmla="*/ 241749 h 3811279"/>
              <a:gd name="connsiteX3" fmla="*/ 4641157 w 4641157"/>
              <a:gd name="connsiteY3" fmla="*/ 3569530 h 3811279"/>
              <a:gd name="connsiteX4" fmla="*/ 4399408 w 4641157"/>
              <a:gd name="connsiteY4" fmla="*/ 3811279 h 3811279"/>
              <a:gd name="connsiteX5" fmla="*/ 249434 w 4641157"/>
              <a:gd name="connsiteY5" fmla="*/ 3811279 h 3811279"/>
              <a:gd name="connsiteX6" fmla="*/ 7685 w 4641157"/>
              <a:gd name="connsiteY6" fmla="*/ 3569530 h 3811279"/>
              <a:gd name="connsiteX7" fmla="*/ 0 w 4641157"/>
              <a:gd name="connsiteY7" fmla="*/ 2228369 h 3811279"/>
              <a:gd name="connsiteX0" fmla="*/ 0 w 4775925"/>
              <a:gd name="connsiteY0" fmla="*/ 0 h 3811279"/>
              <a:gd name="connsiteX1" fmla="*/ 4534176 w 4775925"/>
              <a:gd name="connsiteY1" fmla="*/ 0 h 3811279"/>
              <a:gd name="connsiteX2" fmla="*/ 4775925 w 4775925"/>
              <a:gd name="connsiteY2" fmla="*/ 241749 h 3811279"/>
              <a:gd name="connsiteX3" fmla="*/ 4775925 w 4775925"/>
              <a:gd name="connsiteY3" fmla="*/ 3569530 h 3811279"/>
              <a:gd name="connsiteX4" fmla="*/ 4534176 w 4775925"/>
              <a:gd name="connsiteY4" fmla="*/ 3811279 h 3811279"/>
              <a:gd name="connsiteX5" fmla="*/ 384202 w 4775925"/>
              <a:gd name="connsiteY5" fmla="*/ 3811279 h 3811279"/>
              <a:gd name="connsiteX6" fmla="*/ 142453 w 4775925"/>
              <a:gd name="connsiteY6" fmla="*/ 3569530 h 3811279"/>
              <a:gd name="connsiteX7" fmla="*/ 134768 w 4775925"/>
              <a:gd name="connsiteY7" fmla="*/ 2228369 h 38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5925" h="3811279">
                <a:moveTo>
                  <a:pt x="0" y="0"/>
                </a:moveTo>
                <a:lnTo>
                  <a:pt x="4534176" y="0"/>
                </a:lnTo>
                <a:cubicBezTo>
                  <a:pt x="4667690" y="0"/>
                  <a:pt x="4775925" y="108235"/>
                  <a:pt x="4775925" y="241749"/>
                </a:cubicBezTo>
                <a:lnTo>
                  <a:pt x="4775925" y="3569530"/>
                </a:lnTo>
                <a:cubicBezTo>
                  <a:pt x="4775925" y="3703044"/>
                  <a:pt x="4667690" y="3811279"/>
                  <a:pt x="4534176" y="3811279"/>
                </a:cubicBezTo>
                <a:lnTo>
                  <a:pt x="384202" y="3811279"/>
                </a:lnTo>
                <a:cubicBezTo>
                  <a:pt x="250688" y="3811279"/>
                  <a:pt x="142453" y="3703044"/>
                  <a:pt x="142453" y="3569530"/>
                </a:cubicBezTo>
                <a:cubicBezTo>
                  <a:pt x="139891" y="3122476"/>
                  <a:pt x="137330" y="2675423"/>
                  <a:pt x="134768" y="222836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1" name="四角形: 角を丸くする 5"/>
          <p:cNvSpPr/>
          <p:nvPr/>
        </p:nvSpPr>
        <p:spPr>
          <a:xfrm>
            <a:off x="1073977" y="599354"/>
            <a:ext cx="2343961" cy="2082373"/>
          </a:xfrm>
          <a:custGeom>
            <a:avLst/>
            <a:gdLst>
              <a:gd name="connsiteX0" fmla="*/ 0 w 2476046"/>
              <a:gd name="connsiteY0" fmla="*/ 132085 h 2082373"/>
              <a:gd name="connsiteX1" fmla="*/ 132085 w 2476046"/>
              <a:gd name="connsiteY1" fmla="*/ 0 h 2082373"/>
              <a:gd name="connsiteX2" fmla="*/ 2343961 w 2476046"/>
              <a:gd name="connsiteY2" fmla="*/ 0 h 2082373"/>
              <a:gd name="connsiteX3" fmla="*/ 2476046 w 2476046"/>
              <a:gd name="connsiteY3" fmla="*/ 132085 h 2082373"/>
              <a:gd name="connsiteX4" fmla="*/ 2476046 w 2476046"/>
              <a:gd name="connsiteY4" fmla="*/ 1950288 h 2082373"/>
              <a:gd name="connsiteX5" fmla="*/ 2343961 w 2476046"/>
              <a:gd name="connsiteY5" fmla="*/ 2082373 h 2082373"/>
              <a:gd name="connsiteX6" fmla="*/ 132085 w 2476046"/>
              <a:gd name="connsiteY6" fmla="*/ 2082373 h 2082373"/>
              <a:gd name="connsiteX7" fmla="*/ 0 w 2476046"/>
              <a:gd name="connsiteY7" fmla="*/ 1950288 h 2082373"/>
              <a:gd name="connsiteX8" fmla="*/ 0 w 2476046"/>
              <a:gd name="connsiteY8" fmla="*/ 132085 h 2082373"/>
              <a:gd name="connsiteX0" fmla="*/ 2476046 w 2567486"/>
              <a:gd name="connsiteY0" fmla="*/ 132085 h 2082373"/>
              <a:gd name="connsiteX1" fmla="*/ 2476046 w 2567486"/>
              <a:gd name="connsiteY1" fmla="*/ 1950288 h 2082373"/>
              <a:gd name="connsiteX2" fmla="*/ 2343961 w 2567486"/>
              <a:gd name="connsiteY2" fmla="*/ 2082373 h 2082373"/>
              <a:gd name="connsiteX3" fmla="*/ 132085 w 2567486"/>
              <a:gd name="connsiteY3" fmla="*/ 2082373 h 2082373"/>
              <a:gd name="connsiteX4" fmla="*/ 0 w 2567486"/>
              <a:gd name="connsiteY4" fmla="*/ 1950288 h 2082373"/>
              <a:gd name="connsiteX5" fmla="*/ 0 w 2567486"/>
              <a:gd name="connsiteY5" fmla="*/ 132085 h 2082373"/>
              <a:gd name="connsiteX6" fmla="*/ 132085 w 2567486"/>
              <a:gd name="connsiteY6" fmla="*/ 0 h 2082373"/>
              <a:gd name="connsiteX7" fmla="*/ 2343961 w 2567486"/>
              <a:gd name="connsiteY7" fmla="*/ 0 h 2082373"/>
              <a:gd name="connsiteX8" fmla="*/ 2567486 w 2567486"/>
              <a:gd name="connsiteY8" fmla="*/ 223525 h 2082373"/>
              <a:gd name="connsiteX0" fmla="*/ 2476046 w 2567486"/>
              <a:gd name="connsiteY0" fmla="*/ 1950288 h 2082373"/>
              <a:gd name="connsiteX1" fmla="*/ 2343961 w 2567486"/>
              <a:gd name="connsiteY1" fmla="*/ 2082373 h 2082373"/>
              <a:gd name="connsiteX2" fmla="*/ 132085 w 2567486"/>
              <a:gd name="connsiteY2" fmla="*/ 2082373 h 2082373"/>
              <a:gd name="connsiteX3" fmla="*/ 0 w 2567486"/>
              <a:gd name="connsiteY3" fmla="*/ 1950288 h 2082373"/>
              <a:gd name="connsiteX4" fmla="*/ 0 w 2567486"/>
              <a:gd name="connsiteY4" fmla="*/ 132085 h 2082373"/>
              <a:gd name="connsiteX5" fmla="*/ 132085 w 2567486"/>
              <a:gd name="connsiteY5" fmla="*/ 0 h 2082373"/>
              <a:gd name="connsiteX6" fmla="*/ 2343961 w 2567486"/>
              <a:gd name="connsiteY6" fmla="*/ 0 h 2082373"/>
              <a:gd name="connsiteX7" fmla="*/ 2567486 w 2567486"/>
              <a:gd name="connsiteY7" fmla="*/ 223525 h 2082373"/>
              <a:gd name="connsiteX0" fmla="*/ 2343961 w 2567486"/>
              <a:gd name="connsiteY0" fmla="*/ 2082373 h 2082373"/>
              <a:gd name="connsiteX1" fmla="*/ 132085 w 2567486"/>
              <a:gd name="connsiteY1" fmla="*/ 2082373 h 2082373"/>
              <a:gd name="connsiteX2" fmla="*/ 0 w 2567486"/>
              <a:gd name="connsiteY2" fmla="*/ 1950288 h 2082373"/>
              <a:gd name="connsiteX3" fmla="*/ 0 w 2567486"/>
              <a:gd name="connsiteY3" fmla="*/ 132085 h 2082373"/>
              <a:gd name="connsiteX4" fmla="*/ 132085 w 2567486"/>
              <a:gd name="connsiteY4" fmla="*/ 0 h 2082373"/>
              <a:gd name="connsiteX5" fmla="*/ 2343961 w 2567486"/>
              <a:gd name="connsiteY5" fmla="*/ 0 h 2082373"/>
              <a:gd name="connsiteX6" fmla="*/ 2567486 w 2567486"/>
              <a:gd name="connsiteY6" fmla="*/ 223525 h 2082373"/>
              <a:gd name="connsiteX0" fmla="*/ 2343961 w 2343961"/>
              <a:gd name="connsiteY0" fmla="*/ 2082373 h 2082373"/>
              <a:gd name="connsiteX1" fmla="*/ 132085 w 2343961"/>
              <a:gd name="connsiteY1" fmla="*/ 2082373 h 2082373"/>
              <a:gd name="connsiteX2" fmla="*/ 0 w 2343961"/>
              <a:gd name="connsiteY2" fmla="*/ 1950288 h 2082373"/>
              <a:gd name="connsiteX3" fmla="*/ 0 w 2343961"/>
              <a:gd name="connsiteY3" fmla="*/ 132085 h 2082373"/>
              <a:gd name="connsiteX4" fmla="*/ 132085 w 2343961"/>
              <a:gd name="connsiteY4" fmla="*/ 0 h 2082373"/>
              <a:gd name="connsiteX5" fmla="*/ 2343961 w 2343961"/>
              <a:gd name="connsiteY5" fmla="*/ 0 h 208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3961" h="2082373">
                <a:moveTo>
                  <a:pt x="2343961" y="2082373"/>
                </a:moveTo>
                <a:lnTo>
                  <a:pt x="132085" y="2082373"/>
                </a:lnTo>
                <a:cubicBezTo>
                  <a:pt x="59136" y="2082373"/>
                  <a:pt x="0" y="2023237"/>
                  <a:pt x="0" y="1950288"/>
                </a:cubicBezTo>
                <a:lnTo>
                  <a:pt x="0" y="132085"/>
                </a:lnTo>
                <a:cubicBezTo>
                  <a:pt x="0" y="59136"/>
                  <a:pt x="59136" y="0"/>
                  <a:pt x="132085" y="0"/>
                </a:cubicBezTo>
                <a:lnTo>
                  <a:pt x="2343961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2" name="円弧 11"/>
          <p:cNvSpPr/>
          <p:nvPr/>
        </p:nvSpPr>
        <p:spPr>
          <a:xfrm>
            <a:off x="3269331" y="2681727"/>
            <a:ext cx="276478" cy="267017"/>
          </a:xfrm>
          <a:prstGeom prst="arc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3732" y="5004994"/>
            <a:ext cx="8028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 I</a:t>
            </a:r>
            <a:r>
              <a:rPr kumimoji="1" lang="en-US" altLang="ja-JP" sz="2000" baseline="-25000" dirty="0"/>
              <a:t>PM</a:t>
            </a:r>
            <a:r>
              <a:rPr kumimoji="1" lang="ja-JP" altLang="en-US" sz="2000" dirty="0"/>
              <a:t>と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MN</a:t>
            </a:r>
            <a:r>
              <a:rPr kumimoji="1" lang="ja-JP" altLang="en-US" sz="2000" dirty="0"/>
              <a:t>の流れる経路を重ね合わせると</a:t>
            </a:r>
            <a:r>
              <a:rPr kumimoji="1" lang="en-US" altLang="ja-JP" sz="2000" dirty="0"/>
              <a:t>…</a:t>
            </a:r>
          </a:p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 L</a:t>
            </a:r>
            <a:r>
              <a:rPr kumimoji="1" lang="en-US" altLang="ja-JP" sz="2000" baseline="-25000" dirty="0"/>
              <a:t>P</a:t>
            </a:r>
            <a:r>
              <a:rPr kumimoji="1" lang="ja-JP" altLang="en-US" sz="2000" dirty="0"/>
              <a:t>を流れる電流は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P </a:t>
            </a:r>
            <a:r>
              <a:rPr kumimoji="1" lang="ja-JP" altLang="en-US" sz="2000" dirty="0" err="1"/>
              <a:t>、</a:t>
            </a:r>
            <a:r>
              <a:rPr kumimoji="1" lang="en-US" altLang="ja-JP" sz="2000" dirty="0"/>
              <a:t> L</a:t>
            </a:r>
            <a:r>
              <a:rPr kumimoji="1" lang="en-US" altLang="ja-JP" sz="2000" baseline="-25000" dirty="0"/>
              <a:t>N</a:t>
            </a:r>
            <a:r>
              <a:rPr kumimoji="1" lang="ja-JP" altLang="en-US" sz="2000" dirty="0"/>
              <a:t>を流れる電流は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N</a:t>
            </a:r>
          </a:p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 I</a:t>
            </a:r>
            <a:r>
              <a:rPr kumimoji="1" lang="en-US" altLang="ja-JP" sz="2000" baseline="-25000" dirty="0"/>
              <a:t>PM</a:t>
            </a:r>
            <a:r>
              <a:rPr kumimoji="1" lang="ja-JP" altLang="en-US" sz="2000" dirty="0"/>
              <a:t>の一部（青）は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N</a:t>
            </a:r>
            <a:r>
              <a:rPr kumimoji="1" lang="ja-JP" altLang="en-US" sz="2000" dirty="0"/>
              <a:t>を流れ、</a:t>
            </a:r>
            <a:r>
              <a:rPr kumimoji="1" lang="en-US" altLang="ja-JP" sz="2000" dirty="0"/>
              <a:t> I</a:t>
            </a:r>
            <a:r>
              <a:rPr kumimoji="1" lang="en-US" altLang="ja-JP" sz="2000" baseline="-25000" dirty="0"/>
              <a:t>MN</a:t>
            </a:r>
            <a:r>
              <a:rPr kumimoji="1" lang="ja-JP" altLang="en-US" sz="2000" dirty="0"/>
              <a:t>の一部（緑）は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P</a:t>
            </a:r>
            <a:r>
              <a:rPr kumimoji="1" lang="ja-JP" altLang="en-US" sz="2000" dirty="0"/>
              <a:t>を流れ、結合している。</a:t>
            </a:r>
            <a:endParaRPr kumimoji="1" lang="en-US" altLang="ja-JP" sz="2000" dirty="0"/>
          </a:p>
          <a:p>
            <a:r>
              <a:rPr kumimoji="1" lang="ja-JP" altLang="en-US" sz="2000" dirty="0"/>
              <a:t>・</a:t>
            </a:r>
            <a:r>
              <a:rPr kumimoji="1" lang="en-US" altLang="ja-JP" sz="2000" dirty="0"/>
              <a:t> I</a:t>
            </a:r>
            <a:r>
              <a:rPr kumimoji="1" lang="en-US" altLang="ja-JP" sz="2000" baseline="-25000" dirty="0"/>
              <a:t>P </a:t>
            </a:r>
            <a:r>
              <a:rPr kumimoji="1" lang="ja-JP" altLang="en-US" sz="2000" dirty="0" err="1"/>
              <a:t>、</a:t>
            </a:r>
            <a:r>
              <a:rPr kumimoji="1" lang="en-US" altLang="ja-JP" sz="2000" dirty="0"/>
              <a:t> I</a:t>
            </a:r>
            <a:r>
              <a:rPr kumimoji="1" lang="en-US" altLang="ja-JP" sz="2000" baseline="-25000" dirty="0"/>
              <a:t>N</a:t>
            </a:r>
            <a:r>
              <a:rPr kumimoji="1" lang="ja-JP" altLang="en-US" sz="2000" dirty="0"/>
              <a:t>の計測値を連立させ、結合を分離し、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PM</a:t>
            </a:r>
            <a:r>
              <a:rPr kumimoji="1" lang="ja-JP" altLang="en-US" sz="2000" dirty="0"/>
              <a:t>と</a:t>
            </a:r>
            <a:r>
              <a:rPr kumimoji="1" lang="en-US" altLang="ja-JP" sz="2000" dirty="0"/>
              <a:t>I</a:t>
            </a:r>
            <a:r>
              <a:rPr kumimoji="1" lang="en-US" altLang="ja-JP" sz="2000" baseline="-25000" dirty="0"/>
              <a:t>MN</a:t>
            </a:r>
            <a:r>
              <a:rPr kumimoji="1" lang="ja-JP" altLang="en-US" sz="2000" dirty="0"/>
              <a:t>を独立に制御する。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973694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正方形/長方形 288"/>
          <p:cNvSpPr/>
          <p:nvPr/>
        </p:nvSpPr>
        <p:spPr>
          <a:xfrm>
            <a:off x="4750281" y="1502075"/>
            <a:ext cx="4386850" cy="3295304"/>
          </a:xfrm>
          <a:custGeom>
            <a:avLst/>
            <a:gdLst>
              <a:gd name="connsiteX0" fmla="*/ 0 w 8635849"/>
              <a:gd name="connsiteY0" fmla="*/ 0 h 6487058"/>
              <a:gd name="connsiteX1" fmla="*/ 8635849 w 8635849"/>
              <a:gd name="connsiteY1" fmla="*/ 0 h 6487058"/>
              <a:gd name="connsiteX2" fmla="*/ 8635849 w 8635849"/>
              <a:gd name="connsiteY2" fmla="*/ 6487058 h 6487058"/>
              <a:gd name="connsiteX3" fmla="*/ 0 w 8635849"/>
              <a:gd name="connsiteY3" fmla="*/ 6487058 h 6487058"/>
              <a:gd name="connsiteX4" fmla="*/ 0 w 8635849"/>
              <a:gd name="connsiteY4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4042611 w 8635849"/>
              <a:gd name="connsiteY0" fmla="*/ 96252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962526 h 6487058"/>
              <a:gd name="connsiteX0" fmla="*/ 4042611 w 8635849"/>
              <a:gd name="connsiteY0" fmla="*/ 96252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962526 h 6487058"/>
              <a:gd name="connsiteX0" fmla="*/ 4042611 w 8635849"/>
              <a:gd name="connsiteY0" fmla="*/ 103471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1034716 h 648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35849" h="6487058">
                <a:moveTo>
                  <a:pt x="4042611" y="1034716"/>
                </a:moveTo>
                <a:lnTo>
                  <a:pt x="4054642" y="3394"/>
                </a:lnTo>
                <a:lnTo>
                  <a:pt x="8635849" y="0"/>
                </a:lnTo>
                <a:lnTo>
                  <a:pt x="8635849" y="6487058"/>
                </a:lnTo>
                <a:lnTo>
                  <a:pt x="0" y="6487058"/>
                </a:lnTo>
                <a:lnTo>
                  <a:pt x="0" y="1038110"/>
                </a:lnTo>
                <a:lnTo>
                  <a:pt x="4042611" y="103471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89" name="正方形/長方形 288"/>
          <p:cNvSpPr/>
          <p:nvPr/>
        </p:nvSpPr>
        <p:spPr>
          <a:xfrm>
            <a:off x="0" y="1502075"/>
            <a:ext cx="4386850" cy="3295304"/>
          </a:xfrm>
          <a:custGeom>
            <a:avLst/>
            <a:gdLst>
              <a:gd name="connsiteX0" fmla="*/ 0 w 8635849"/>
              <a:gd name="connsiteY0" fmla="*/ 0 h 6487058"/>
              <a:gd name="connsiteX1" fmla="*/ 8635849 w 8635849"/>
              <a:gd name="connsiteY1" fmla="*/ 0 h 6487058"/>
              <a:gd name="connsiteX2" fmla="*/ 8635849 w 8635849"/>
              <a:gd name="connsiteY2" fmla="*/ 6487058 h 6487058"/>
              <a:gd name="connsiteX3" fmla="*/ 0 w 8635849"/>
              <a:gd name="connsiteY3" fmla="*/ 6487058 h 6487058"/>
              <a:gd name="connsiteX4" fmla="*/ 0 w 8635849"/>
              <a:gd name="connsiteY4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0 w 8635849"/>
              <a:gd name="connsiteY0" fmla="*/ 0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0 w 8635849"/>
              <a:gd name="connsiteY6" fmla="*/ 0 h 6487058"/>
              <a:gd name="connsiteX0" fmla="*/ 4042611 w 8635849"/>
              <a:gd name="connsiteY0" fmla="*/ 96252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962526 h 6487058"/>
              <a:gd name="connsiteX0" fmla="*/ 4042611 w 8635849"/>
              <a:gd name="connsiteY0" fmla="*/ 96252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962526 h 6487058"/>
              <a:gd name="connsiteX0" fmla="*/ 4042611 w 8635849"/>
              <a:gd name="connsiteY0" fmla="*/ 1034716 h 6487058"/>
              <a:gd name="connsiteX1" fmla="*/ 4054642 w 8635849"/>
              <a:gd name="connsiteY1" fmla="*/ 3394 h 6487058"/>
              <a:gd name="connsiteX2" fmla="*/ 8635849 w 8635849"/>
              <a:gd name="connsiteY2" fmla="*/ 0 h 6487058"/>
              <a:gd name="connsiteX3" fmla="*/ 8635849 w 8635849"/>
              <a:gd name="connsiteY3" fmla="*/ 6487058 h 6487058"/>
              <a:gd name="connsiteX4" fmla="*/ 0 w 8635849"/>
              <a:gd name="connsiteY4" fmla="*/ 6487058 h 6487058"/>
              <a:gd name="connsiteX5" fmla="*/ 0 w 8635849"/>
              <a:gd name="connsiteY5" fmla="*/ 1038110 h 6487058"/>
              <a:gd name="connsiteX6" fmla="*/ 4042611 w 8635849"/>
              <a:gd name="connsiteY6" fmla="*/ 1034716 h 648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35849" h="6487058">
                <a:moveTo>
                  <a:pt x="4042611" y="1034716"/>
                </a:moveTo>
                <a:lnTo>
                  <a:pt x="4054642" y="3394"/>
                </a:lnTo>
                <a:lnTo>
                  <a:pt x="8635849" y="0"/>
                </a:lnTo>
                <a:lnTo>
                  <a:pt x="8635849" y="6487058"/>
                </a:lnTo>
                <a:lnTo>
                  <a:pt x="0" y="6487058"/>
                </a:lnTo>
                <a:lnTo>
                  <a:pt x="0" y="1038110"/>
                </a:lnTo>
                <a:lnTo>
                  <a:pt x="4042611" y="103471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87" name="正方形/長方形 286"/>
          <p:cNvSpPr/>
          <p:nvPr/>
        </p:nvSpPr>
        <p:spPr>
          <a:xfrm>
            <a:off x="4751448" y="1460174"/>
            <a:ext cx="1769276" cy="491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85" name="正方形/長方形 284"/>
          <p:cNvSpPr/>
          <p:nvPr/>
        </p:nvSpPr>
        <p:spPr>
          <a:xfrm>
            <a:off x="0" y="1444002"/>
            <a:ext cx="1845369" cy="491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43104" y="1511994"/>
            <a:ext cx="45954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Creg_Master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3756" y="3169982"/>
            <a:ext cx="770523" cy="4463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系の誤差を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補正するための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アナログ校正係数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Jreg1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Kreg1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37041" y="2085838"/>
            <a:ext cx="46435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Dreg_Master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78164" y="1705889"/>
            <a:ext cx="587781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変換（次項参照）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69349" y="1143238"/>
            <a:ext cx="60541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上位計算機からの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Master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用電流指令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43104" y="2548277"/>
            <a:ext cx="45954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Creg_Master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9917" y="2272283"/>
            <a:ext cx="424275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逆変換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76628" y="2742173"/>
            <a:ext cx="991737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演算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Creg_Unit1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= </a:t>
            </a:r>
            <a:r>
              <a:rPr lang="en-US" altLang="ja-JP" sz="533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Creg_Master+Creg_Slave</a:t>
            </a:r>
            <a:endParaRPr lang="en-US" altLang="ja-JP" sz="533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6346" y="3098470"/>
            <a:ext cx="41145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9917" y="3290401"/>
            <a:ext cx="424275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63540" y="3562388"/>
            <a:ext cx="41626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Dreg_Unit1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53104" y="1144428"/>
            <a:ext cx="57976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DCCT_Unit1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63523" y="1337259"/>
            <a:ext cx="55572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DMM_Unit1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計測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65126" y="2174714"/>
            <a:ext cx="557324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63901" y="2367546"/>
            <a:ext cx="55732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の平均化処理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12047" y="1817686"/>
            <a:ext cx="1001355" cy="4463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DMM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からなる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測定系の誤差を補正するための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デジタル校正係数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DJreg1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DKreg1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85963" y="1981883"/>
            <a:ext cx="518852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測定値校正演算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80169" y="3233348"/>
            <a:ext cx="863497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ゲイン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G1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84534" y="2408594"/>
            <a:ext cx="449922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平均処理回数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49720" y="3192299"/>
            <a:ext cx="794568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補正量の演算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G1×C_delta1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27231" y="3590376"/>
            <a:ext cx="55732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現在の指令値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DFreg_Unit1(n)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27902" y="2917369"/>
            <a:ext cx="1027003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目標値と測定値の差の演算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C_delta1=Cmon1-Creg_Unit1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19888" y="3549327"/>
            <a:ext cx="1083109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新たな電流指令値の演算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DFreg_Unit1(n+1)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=DFreg_Unit1(n)-G1×C_delta1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27843" y="4263750"/>
            <a:ext cx="67434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用電流指令値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DAC_Unit1</a:t>
            </a:r>
            <a:r>
              <a:rPr lang="ja-JP" altLang="en-US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95321" y="4002787"/>
            <a:ext cx="175957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デジタルフィードバックを有効にできるかどうかの判定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22739" y="3961737"/>
            <a:ext cx="1020591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判定条件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が変化中かどうかなど）</a:t>
            </a:r>
          </a:p>
        </p:txBody>
      </p:sp>
      <p:cxnSp>
        <p:nvCxnSpPr>
          <p:cNvPr id="33" name="直線矢印コネクタ 32"/>
          <p:cNvCxnSpPr>
            <a:cxnSpLocks/>
            <a:stCxn id="7" idx="2"/>
            <a:endCxn id="2" idx="0"/>
          </p:cNvCxnSpPr>
          <p:nvPr/>
        </p:nvCxnSpPr>
        <p:spPr>
          <a:xfrm>
            <a:off x="1472056" y="1343605"/>
            <a:ext cx="818" cy="16838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cxnSpLocks/>
            <a:stCxn id="2" idx="2"/>
            <a:endCxn id="6" idx="0"/>
          </p:cNvCxnSpPr>
          <p:nvPr/>
        </p:nvCxnSpPr>
        <p:spPr>
          <a:xfrm flipH="1">
            <a:off x="1472055" y="1630352"/>
            <a:ext cx="819" cy="755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cxnSpLocks/>
            <a:stCxn id="6" idx="2"/>
            <a:endCxn id="4" idx="0"/>
          </p:cNvCxnSpPr>
          <p:nvPr/>
        </p:nvCxnSpPr>
        <p:spPr>
          <a:xfrm flipH="1">
            <a:off x="1469216" y="1906256"/>
            <a:ext cx="2839" cy="17958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>
            <a:cxnSpLocks/>
            <a:stCxn id="4" idx="2"/>
            <a:endCxn id="9" idx="0"/>
          </p:cNvCxnSpPr>
          <p:nvPr/>
        </p:nvCxnSpPr>
        <p:spPr>
          <a:xfrm>
            <a:off x="1469216" y="2204196"/>
            <a:ext cx="2839" cy="6808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>
            <a:cxnSpLocks/>
            <a:stCxn id="9" idx="2"/>
            <a:endCxn id="8" idx="0"/>
          </p:cNvCxnSpPr>
          <p:nvPr/>
        </p:nvCxnSpPr>
        <p:spPr>
          <a:xfrm>
            <a:off x="1472055" y="2472650"/>
            <a:ext cx="819" cy="7562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cxnSpLocks/>
            <a:stCxn id="8" idx="2"/>
            <a:endCxn id="10" idx="0"/>
          </p:cNvCxnSpPr>
          <p:nvPr/>
        </p:nvCxnSpPr>
        <p:spPr>
          <a:xfrm flipH="1">
            <a:off x="1472497" y="2666635"/>
            <a:ext cx="377" cy="7553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cxnSpLocks/>
            <a:stCxn id="10" idx="2"/>
            <a:endCxn id="11" idx="0"/>
          </p:cNvCxnSpPr>
          <p:nvPr/>
        </p:nvCxnSpPr>
        <p:spPr>
          <a:xfrm flipH="1">
            <a:off x="1472071" y="3024550"/>
            <a:ext cx="426" cy="7392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/>
            <a:stCxn id="11" idx="2"/>
            <a:endCxn id="13" idx="0"/>
          </p:cNvCxnSpPr>
          <p:nvPr/>
        </p:nvCxnSpPr>
        <p:spPr>
          <a:xfrm flipH="1">
            <a:off x="1472055" y="3216828"/>
            <a:ext cx="16" cy="735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>
            <a:cxnSpLocks/>
            <a:stCxn id="13" idx="2"/>
            <a:endCxn id="14" idx="0"/>
          </p:cNvCxnSpPr>
          <p:nvPr/>
        </p:nvCxnSpPr>
        <p:spPr>
          <a:xfrm flipH="1">
            <a:off x="1471670" y="3490768"/>
            <a:ext cx="385" cy="7162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cxnSpLocks/>
            <a:stCxn id="14" idx="2"/>
            <a:endCxn id="30" idx="0"/>
          </p:cNvCxnSpPr>
          <p:nvPr/>
        </p:nvCxnSpPr>
        <p:spPr>
          <a:xfrm>
            <a:off x="1471670" y="3680746"/>
            <a:ext cx="603439" cy="32204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>
            <a:cxnSpLocks/>
            <a:stCxn id="15" idx="2"/>
            <a:endCxn id="16" idx="0"/>
          </p:cNvCxnSpPr>
          <p:nvPr/>
        </p:nvCxnSpPr>
        <p:spPr>
          <a:xfrm flipH="1">
            <a:off x="2641383" y="1262786"/>
            <a:ext cx="1604" cy="744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>
            <a:cxnSpLocks/>
            <a:stCxn id="16" idx="2"/>
            <a:endCxn id="20" idx="0"/>
          </p:cNvCxnSpPr>
          <p:nvPr/>
        </p:nvCxnSpPr>
        <p:spPr>
          <a:xfrm>
            <a:off x="2641383" y="1455617"/>
            <a:ext cx="4006" cy="52626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>
            <a:cxnSpLocks/>
            <a:stCxn id="20" idx="2"/>
            <a:endCxn id="17" idx="0"/>
          </p:cNvCxnSpPr>
          <p:nvPr/>
        </p:nvCxnSpPr>
        <p:spPr>
          <a:xfrm flipH="1">
            <a:off x="2643788" y="2100241"/>
            <a:ext cx="1601" cy="744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>
            <a:cxnSpLocks/>
            <a:stCxn id="17" idx="2"/>
            <a:endCxn id="18" idx="0"/>
          </p:cNvCxnSpPr>
          <p:nvPr/>
        </p:nvCxnSpPr>
        <p:spPr>
          <a:xfrm flipH="1">
            <a:off x="2642563" y="2293072"/>
            <a:ext cx="1225" cy="7447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>
            <a:cxnSpLocks/>
            <a:stCxn id="18" idx="2"/>
            <a:endCxn id="21" idx="0"/>
          </p:cNvCxnSpPr>
          <p:nvPr/>
        </p:nvCxnSpPr>
        <p:spPr>
          <a:xfrm>
            <a:off x="2642563" y="2567913"/>
            <a:ext cx="0" cy="7456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>
            <a:cxnSpLocks/>
            <a:stCxn id="21" idx="2"/>
            <a:endCxn id="27" idx="0"/>
          </p:cNvCxnSpPr>
          <p:nvPr/>
        </p:nvCxnSpPr>
        <p:spPr>
          <a:xfrm flipH="1">
            <a:off x="2641404" y="2842842"/>
            <a:ext cx="1159" cy="7452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>
            <a:cxnSpLocks/>
            <a:stCxn id="27" idx="2"/>
            <a:endCxn id="25" idx="0"/>
          </p:cNvCxnSpPr>
          <p:nvPr/>
        </p:nvCxnSpPr>
        <p:spPr>
          <a:xfrm>
            <a:off x="2641404" y="3117736"/>
            <a:ext cx="5600" cy="7456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>
            <a:cxnSpLocks/>
            <a:stCxn id="25" idx="2"/>
            <a:endCxn id="28" idx="0"/>
          </p:cNvCxnSpPr>
          <p:nvPr/>
        </p:nvCxnSpPr>
        <p:spPr>
          <a:xfrm>
            <a:off x="2647004" y="3474676"/>
            <a:ext cx="14439" cy="7465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>
            <a:cxnSpLocks/>
            <a:stCxn id="28" idx="2"/>
            <a:endCxn id="30" idx="0"/>
          </p:cNvCxnSpPr>
          <p:nvPr/>
        </p:nvCxnSpPr>
        <p:spPr>
          <a:xfrm flipH="1">
            <a:off x="2075109" y="3831704"/>
            <a:ext cx="586334" cy="171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>
            <a:cxnSpLocks/>
            <a:stCxn id="23" idx="1"/>
            <a:endCxn id="25" idx="3"/>
          </p:cNvCxnSpPr>
          <p:nvPr/>
        </p:nvCxnSpPr>
        <p:spPr>
          <a:xfrm flipH="1" flipV="1">
            <a:off x="3044288" y="3333488"/>
            <a:ext cx="335881" cy="4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cxnSpLocks/>
            <a:stCxn id="19" idx="1"/>
            <a:endCxn id="20" idx="3"/>
          </p:cNvCxnSpPr>
          <p:nvPr/>
        </p:nvCxnSpPr>
        <p:spPr>
          <a:xfrm flipH="1">
            <a:off x="2904815" y="2040884"/>
            <a:ext cx="407232" cy="17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線矢印コネクタ 93"/>
          <p:cNvCxnSpPr>
            <a:cxnSpLocks/>
            <a:stCxn id="24" idx="1"/>
            <a:endCxn id="18" idx="3"/>
          </p:cNvCxnSpPr>
          <p:nvPr/>
        </p:nvCxnSpPr>
        <p:spPr>
          <a:xfrm flipH="1" flipV="1">
            <a:off x="2921225" y="2467730"/>
            <a:ext cx="663309" cy="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>
            <a:cxnSpLocks/>
            <a:stCxn id="26" idx="1"/>
            <a:endCxn id="28" idx="3"/>
          </p:cNvCxnSpPr>
          <p:nvPr/>
        </p:nvCxnSpPr>
        <p:spPr>
          <a:xfrm flipH="1" flipV="1">
            <a:off x="3202997" y="3690516"/>
            <a:ext cx="324234" cy="4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>
            <a:cxnSpLocks/>
            <a:stCxn id="3" idx="3"/>
            <a:endCxn id="13" idx="1"/>
          </p:cNvCxnSpPr>
          <p:nvPr/>
        </p:nvCxnSpPr>
        <p:spPr>
          <a:xfrm flipV="1">
            <a:off x="1014279" y="3390585"/>
            <a:ext cx="245638" cy="259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直線矢印コネクタ 104"/>
          <p:cNvCxnSpPr>
            <a:cxnSpLocks/>
            <a:endCxn id="6" idx="1"/>
          </p:cNvCxnSpPr>
          <p:nvPr/>
        </p:nvCxnSpPr>
        <p:spPr>
          <a:xfrm flipV="1">
            <a:off x="384950" y="1806073"/>
            <a:ext cx="793214" cy="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>
            <a:cxnSpLocks/>
          </p:cNvCxnSpPr>
          <p:nvPr/>
        </p:nvCxnSpPr>
        <p:spPr>
          <a:xfrm flipV="1">
            <a:off x="384949" y="1806162"/>
            <a:ext cx="0" cy="13604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直線矢印コネクタ 125"/>
          <p:cNvCxnSpPr>
            <a:cxnSpLocks/>
            <a:stCxn id="30" idx="2"/>
            <a:endCxn id="29" idx="0"/>
          </p:cNvCxnSpPr>
          <p:nvPr/>
        </p:nvCxnSpPr>
        <p:spPr>
          <a:xfrm flipH="1">
            <a:off x="2065015" y="4121145"/>
            <a:ext cx="10094" cy="14260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直線矢印コネクタ 128"/>
          <p:cNvCxnSpPr>
            <a:cxnSpLocks/>
            <a:stCxn id="31" idx="3"/>
            <a:endCxn id="30" idx="1"/>
          </p:cNvCxnSpPr>
          <p:nvPr/>
        </p:nvCxnSpPr>
        <p:spPr>
          <a:xfrm>
            <a:off x="1143330" y="4061921"/>
            <a:ext cx="51991" cy="4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テキスト ボックス 132"/>
          <p:cNvSpPr txBox="1"/>
          <p:nvPr/>
        </p:nvSpPr>
        <p:spPr>
          <a:xfrm>
            <a:off x="-1783" y="1143238"/>
            <a:ext cx="833040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上位計算機への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指令値リードバック</a:t>
            </a:r>
          </a:p>
        </p:txBody>
      </p:sp>
      <p:cxnSp>
        <p:nvCxnSpPr>
          <p:cNvPr id="136" name="直線矢印コネクタ 135"/>
          <p:cNvCxnSpPr>
            <a:cxnSpLocks/>
            <a:endCxn id="9" idx="1"/>
          </p:cNvCxnSpPr>
          <p:nvPr/>
        </p:nvCxnSpPr>
        <p:spPr>
          <a:xfrm flipV="1">
            <a:off x="708689" y="2372467"/>
            <a:ext cx="551228" cy="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>
            <a:cxnSpLocks/>
          </p:cNvCxnSpPr>
          <p:nvPr/>
        </p:nvCxnSpPr>
        <p:spPr>
          <a:xfrm flipV="1">
            <a:off x="705910" y="2372557"/>
            <a:ext cx="0" cy="7974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直線矢印コネクタ 141"/>
          <p:cNvCxnSpPr>
            <a:cxnSpLocks/>
          </p:cNvCxnSpPr>
          <p:nvPr/>
        </p:nvCxnSpPr>
        <p:spPr>
          <a:xfrm flipV="1">
            <a:off x="64663" y="1337259"/>
            <a:ext cx="0" cy="302674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cxnSpLocks/>
          </p:cNvCxnSpPr>
          <p:nvPr/>
        </p:nvCxnSpPr>
        <p:spPr>
          <a:xfrm flipH="1">
            <a:off x="64663" y="4364004"/>
            <a:ext cx="16637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>
            <a:off x="1865702" y="4560882"/>
            <a:ext cx="398627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DAC_Unit1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48" name="直線矢印コネクタ 147"/>
          <p:cNvCxnSpPr>
            <a:cxnSpLocks/>
            <a:stCxn id="29" idx="2"/>
            <a:endCxn id="147" idx="0"/>
          </p:cNvCxnSpPr>
          <p:nvPr/>
        </p:nvCxnSpPr>
        <p:spPr>
          <a:xfrm>
            <a:off x="2065015" y="4464117"/>
            <a:ext cx="1" cy="9676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0" name="グループ化 159"/>
          <p:cNvGrpSpPr/>
          <p:nvPr/>
        </p:nvGrpSpPr>
        <p:grpSpPr>
          <a:xfrm>
            <a:off x="4004477" y="4917641"/>
            <a:ext cx="163050" cy="91437"/>
            <a:chOff x="3920771" y="7318111"/>
            <a:chExt cx="320976" cy="180000"/>
          </a:xfrm>
        </p:grpSpPr>
        <p:sp>
          <p:nvSpPr>
            <p:cNvPr id="154" name="楕円 153"/>
            <p:cNvSpPr/>
            <p:nvPr/>
          </p:nvSpPr>
          <p:spPr>
            <a:xfrm>
              <a:off x="3920771" y="7318111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32258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914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55" name="楕円 154"/>
            <p:cNvSpPr/>
            <p:nvPr/>
          </p:nvSpPr>
          <p:spPr>
            <a:xfrm>
              <a:off x="4061747" y="7318111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32258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914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58" name="テキスト ボックス 157"/>
          <p:cNvSpPr txBox="1"/>
          <p:nvPr/>
        </p:nvSpPr>
        <p:spPr>
          <a:xfrm>
            <a:off x="4027753" y="5522622"/>
            <a:ext cx="116498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3216288" y="5218532"/>
            <a:ext cx="441908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DCCT_Unit1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3" name="楕円 162"/>
          <p:cNvSpPr/>
          <p:nvPr/>
        </p:nvSpPr>
        <p:spPr>
          <a:xfrm>
            <a:off x="3670368" y="5237131"/>
            <a:ext cx="213374" cy="81232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3806"/>
              <a:gd name="connsiteY0" fmla="*/ 0 h 180000"/>
              <a:gd name="connsiteX1" fmla="*/ 159448 w 183806"/>
              <a:gd name="connsiteY1" fmla="*/ 32087 h 180000"/>
              <a:gd name="connsiteX2" fmla="*/ 180000 w 183806"/>
              <a:gd name="connsiteY2" fmla="*/ 90000 h 180000"/>
              <a:gd name="connsiteX3" fmla="*/ 90000 w 183806"/>
              <a:gd name="connsiteY3" fmla="*/ 180000 h 180000"/>
              <a:gd name="connsiteX4" fmla="*/ 0 w 183806"/>
              <a:gd name="connsiteY4" fmla="*/ 90000 h 180000"/>
              <a:gd name="connsiteX5" fmla="*/ 181440 w 183806"/>
              <a:gd name="connsiteY5" fmla="*/ 91440 h 180000"/>
              <a:gd name="connsiteX0" fmla="*/ 365165 w 458971"/>
              <a:gd name="connsiteY0" fmla="*/ 0 h 180000"/>
              <a:gd name="connsiteX1" fmla="*/ 434613 w 458971"/>
              <a:gd name="connsiteY1" fmla="*/ 32087 h 180000"/>
              <a:gd name="connsiteX2" fmla="*/ 455165 w 458971"/>
              <a:gd name="connsiteY2" fmla="*/ 90000 h 180000"/>
              <a:gd name="connsiteX3" fmla="*/ 365165 w 458971"/>
              <a:gd name="connsiteY3" fmla="*/ 180000 h 180000"/>
              <a:gd name="connsiteX4" fmla="*/ 275165 w 458971"/>
              <a:gd name="connsiteY4" fmla="*/ 90000 h 180000"/>
              <a:gd name="connsiteX5" fmla="*/ 35124 w 458971"/>
              <a:gd name="connsiteY5" fmla="*/ 77153 h 180000"/>
              <a:gd name="connsiteX0" fmla="*/ 365165 w 458971"/>
              <a:gd name="connsiteY0" fmla="*/ 0 h 180000"/>
              <a:gd name="connsiteX1" fmla="*/ 434613 w 458971"/>
              <a:gd name="connsiteY1" fmla="*/ 32087 h 180000"/>
              <a:gd name="connsiteX2" fmla="*/ 455165 w 458971"/>
              <a:gd name="connsiteY2" fmla="*/ 90000 h 180000"/>
              <a:gd name="connsiteX3" fmla="*/ 365165 w 458971"/>
              <a:gd name="connsiteY3" fmla="*/ 180000 h 180000"/>
              <a:gd name="connsiteX4" fmla="*/ 275165 w 458971"/>
              <a:gd name="connsiteY4" fmla="*/ 90000 h 180000"/>
              <a:gd name="connsiteX5" fmla="*/ 35124 w 458971"/>
              <a:gd name="connsiteY5" fmla="*/ 77153 h 180000"/>
              <a:gd name="connsiteX0" fmla="*/ 365165 w 458010"/>
              <a:gd name="connsiteY0" fmla="*/ 0 h 180000"/>
              <a:gd name="connsiteX1" fmla="*/ 434613 w 458010"/>
              <a:gd name="connsiteY1" fmla="*/ 32087 h 180000"/>
              <a:gd name="connsiteX2" fmla="*/ 455165 w 458010"/>
              <a:gd name="connsiteY2" fmla="*/ 90000 h 180000"/>
              <a:gd name="connsiteX3" fmla="*/ 365165 w 458010"/>
              <a:gd name="connsiteY3" fmla="*/ 180000 h 180000"/>
              <a:gd name="connsiteX4" fmla="*/ 275165 w 458010"/>
              <a:gd name="connsiteY4" fmla="*/ 90000 h 180000"/>
              <a:gd name="connsiteX5" fmla="*/ 35124 w 458010"/>
              <a:gd name="connsiteY5" fmla="*/ 77153 h 180000"/>
              <a:gd name="connsiteX0" fmla="*/ 434613 w 458010"/>
              <a:gd name="connsiteY0" fmla="*/ 0 h 147913"/>
              <a:gd name="connsiteX1" fmla="*/ 455165 w 458010"/>
              <a:gd name="connsiteY1" fmla="*/ 57913 h 147913"/>
              <a:gd name="connsiteX2" fmla="*/ 365165 w 458010"/>
              <a:gd name="connsiteY2" fmla="*/ 147913 h 147913"/>
              <a:gd name="connsiteX3" fmla="*/ 275165 w 458010"/>
              <a:gd name="connsiteY3" fmla="*/ 57913 h 147913"/>
              <a:gd name="connsiteX4" fmla="*/ 35124 w 458010"/>
              <a:gd name="connsiteY4" fmla="*/ 45066 h 147913"/>
              <a:gd name="connsiteX0" fmla="*/ 434613 w 461052"/>
              <a:gd name="connsiteY0" fmla="*/ 0 h 147913"/>
              <a:gd name="connsiteX1" fmla="*/ 455165 w 461052"/>
              <a:gd name="connsiteY1" fmla="*/ 57913 h 147913"/>
              <a:gd name="connsiteX2" fmla="*/ 365165 w 461052"/>
              <a:gd name="connsiteY2" fmla="*/ 147913 h 147913"/>
              <a:gd name="connsiteX3" fmla="*/ 275165 w 461052"/>
              <a:gd name="connsiteY3" fmla="*/ 57913 h 147913"/>
              <a:gd name="connsiteX4" fmla="*/ 35124 w 461052"/>
              <a:gd name="connsiteY4" fmla="*/ 45066 h 147913"/>
              <a:gd name="connsiteX0" fmla="*/ 415563 w 457640"/>
              <a:gd name="connsiteY0" fmla="*/ 0 h 159819"/>
              <a:gd name="connsiteX1" fmla="*/ 455165 w 457640"/>
              <a:gd name="connsiteY1" fmla="*/ 69819 h 159819"/>
              <a:gd name="connsiteX2" fmla="*/ 365165 w 457640"/>
              <a:gd name="connsiteY2" fmla="*/ 159819 h 159819"/>
              <a:gd name="connsiteX3" fmla="*/ 275165 w 457640"/>
              <a:gd name="connsiteY3" fmla="*/ 69819 h 159819"/>
              <a:gd name="connsiteX4" fmla="*/ 35124 w 457640"/>
              <a:gd name="connsiteY4" fmla="*/ 56972 h 159819"/>
              <a:gd name="connsiteX0" fmla="*/ 415563 w 455940"/>
              <a:gd name="connsiteY0" fmla="*/ 0 h 159819"/>
              <a:gd name="connsiteX1" fmla="*/ 455165 w 455940"/>
              <a:gd name="connsiteY1" fmla="*/ 69819 h 159819"/>
              <a:gd name="connsiteX2" fmla="*/ 365165 w 455940"/>
              <a:gd name="connsiteY2" fmla="*/ 159819 h 159819"/>
              <a:gd name="connsiteX3" fmla="*/ 275165 w 455940"/>
              <a:gd name="connsiteY3" fmla="*/ 69819 h 159819"/>
              <a:gd name="connsiteX4" fmla="*/ 35124 w 455940"/>
              <a:gd name="connsiteY4" fmla="*/ 56972 h 159819"/>
              <a:gd name="connsiteX0" fmla="*/ 415563 w 455167"/>
              <a:gd name="connsiteY0" fmla="*/ 0 h 159819"/>
              <a:gd name="connsiteX1" fmla="*/ 455165 w 455167"/>
              <a:gd name="connsiteY1" fmla="*/ 69819 h 159819"/>
              <a:gd name="connsiteX2" fmla="*/ 365165 w 455167"/>
              <a:gd name="connsiteY2" fmla="*/ 159819 h 159819"/>
              <a:gd name="connsiteX3" fmla="*/ 275165 w 455167"/>
              <a:gd name="connsiteY3" fmla="*/ 69819 h 159819"/>
              <a:gd name="connsiteX4" fmla="*/ 35124 w 455167"/>
              <a:gd name="connsiteY4" fmla="*/ 56972 h 159819"/>
              <a:gd name="connsiteX0" fmla="*/ 411806 w 451410"/>
              <a:gd name="connsiteY0" fmla="*/ 0 h 159819"/>
              <a:gd name="connsiteX1" fmla="*/ 451408 w 451410"/>
              <a:gd name="connsiteY1" fmla="*/ 69819 h 159819"/>
              <a:gd name="connsiteX2" fmla="*/ 361408 w 451410"/>
              <a:gd name="connsiteY2" fmla="*/ 159819 h 159819"/>
              <a:gd name="connsiteX3" fmla="*/ 271408 w 451410"/>
              <a:gd name="connsiteY3" fmla="*/ 69819 h 159819"/>
              <a:gd name="connsiteX4" fmla="*/ 31367 w 451410"/>
              <a:gd name="connsiteY4" fmla="*/ 56972 h 159819"/>
              <a:gd name="connsiteX0" fmla="*/ 411953 w 451557"/>
              <a:gd name="connsiteY0" fmla="*/ 544 h 160363"/>
              <a:gd name="connsiteX1" fmla="*/ 451555 w 451557"/>
              <a:gd name="connsiteY1" fmla="*/ 70363 h 160363"/>
              <a:gd name="connsiteX2" fmla="*/ 361555 w 451557"/>
              <a:gd name="connsiteY2" fmla="*/ 160363 h 160363"/>
              <a:gd name="connsiteX3" fmla="*/ 271555 w 451557"/>
              <a:gd name="connsiteY3" fmla="*/ 70363 h 160363"/>
              <a:gd name="connsiteX4" fmla="*/ 31514 w 451557"/>
              <a:gd name="connsiteY4" fmla="*/ 57516 h 160363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66497 h 159819"/>
              <a:gd name="connsiteX0" fmla="*/ 380439 w 420044"/>
              <a:gd name="connsiteY0" fmla="*/ 0 h 159911"/>
              <a:gd name="connsiteX1" fmla="*/ 420041 w 420044"/>
              <a:gd name="connsiteY1" fmla="*/ 69819 h 159911"/>
              <a:gd name="connsiteX2" fmla="*/ 330041 w 420044"/>
              <a:gd name="connsiteY2" fmla="*/ 159819 h 159911"/>
              <a:gd name="connsiteX3" fmla="*/ 240041 w 420044"/>
              <a:gd name="connsiteY3" fmla="*/ 69819 h 159911"/>
              <a:gd name="connsiteX4" fmla="*/ 0 w 420044"/>
              <a:gd name="connsiteY4" fmla="*/ 66497 h 159911"/>
              <a:gd name="connsiteX0" fmla="*/ 380439 w 420044"/>
              <a:gd name="connsiteY0" fmla="*/ 0 h 159911"/>
              <a:gd name="connsiteX1" fmla="*/ 420041 w 420044"/>
              <a:gd name="connsiteY1" fmla="*/ 69819 h 159911"/>
              <a:gd name="connsiteX2" fmla="*/ 330041 w 420044"/>
              <a:gd name="connsiteY2" fmla="*/ 159819 h 159911"/>
              <a:gd name="connsiteX3" fmla="*/ 240041 w 420044"/>
              <a:gd name="connsiteY3" fmla="*/ 69819 h 159911"/>
              <a:gd name="connsiteX4" fmla="*/ 0 w 420044"/>
              <a:gd name="connsiteY4" fmla="*/ 66497 h 15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44" h="159911">
                <a:moveTo>
                  <a:pt x="380439" y="0"/>
                </a:moveTo>
                <a:cubicBezTo>
                  <a:pt x="412108" y="26906"/>
                  <a:pt x="419710" y="38023"/>
                  <a:pt x="420041" y="69819"/>
                </a:cubicBezTo>
                <a:cubicBezTo>
                  <a:pt x="420372" y="118283"/>
                  <a:pt x="394034" y="162200"/>
                  <a:pt x="330041" y="159819"/>
                </a:cubicBezTo>
                <a:cubicBezTo>
                  <a:pt x="266048" y="157438"/>
                  <a:pt x="261710" y="90136"/>
                  <a:pt x="240041" y="69819"/>
                </a:cubicBezTo>
                <a:cubicBezTo>
                  <a:pt x="218372" y="49502"/>
                  <a:pt x="113648" y="65545"/>
                  <a:pt x="0" y="66497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7" name="楕円 166"/>
          <p:cNvSpPr/>
          <p:nvPr/>
        </p:nvSpPr>
        <p:spPr>
          <a:xfrm>
            <a:off x="4086001" y="5436945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0000"/>
              <a:gd name="connsiteY0" fmla="*/ 0 h 180000"/>
              <a:gd name="connsiteX1" fmla="*/ 180000 w 180000"/>
              <a:gd name="connsiteY1" fmla="*/ 90000 h 180000"/>
              <a:gd name="connsiteX2" fmla="*/ 90000 w 180000"/>
              <a:gd name="connsiteY2" fmla="*/ 180000 h 180000"/>
              <a:gd name="connsiteX3" fmla="*/ 0 w 180000"/>
              <a:gd name="connsiteY3" fmla="*/ 90000 h 180000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8" name="楕円 167"/>
          <p:cNvSpPr/>
          <p:nvPr/>
        </p:nvSpPr>
        <p:spPr>
          <a:xfrm>
            <a:off x="4177438" y="5438626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180000 w 181440"/>
              <a:gd name="connsiteY0" fmla="*/ 53176 h 143176"/>
              <a:gd name="connsiteX1" fmla="*/ 90000 w 181440"/>
              <a:gd name="connsiteY1" fmla="*/ 143176 h 143176"/>
              <a:gd name="connsiteX2" fmla="*/ 0 w 181440"/>
              <a:gd name="connsiteY2" fmla="*/ 53176 h 143176"/>
              <a:gd name="connsiteX3" fmla="*/ 181440 w 181440"/>
              <a:gd name="connsiteY3" fmla="*/ 54616 h 143176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9" name="楕円 168"/>
          <p:cNvSpPr/>
          <p:nvPr/>
        </p:nvSpPr>
        <p:spPr>
          <a:xfrm>
            <a:off x="3903128" y="5436945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0000"/>
              <a:gd name="connsiteY0" fmla="*/ 0 h 180000"/>
              <a:gd name="connsiteX1" fmla="*/ 180000 w 180000"/>
              <a:gd name="connsiteY1" fmla="*/ 90000 h 180000"/>
              <a:gd name="connsiteX2" fmla="*/ 90000 w 180000"/>
              <a:gd name="connsiteY2" fmla="*/ 180000 h 180000"/>
              <a:gd name="connsiteX3" fmla="*/ 0 w 180000"/>
              <a:gd name="connsiteY3" fmla="*/ 90000 h 180000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0" name="楕円 169"/>
          <p:cNvSpPr/>
          <p:nvPr/>
        </p:nvSpPr>
        <p:spPr>
          <a:xfrm>
            <a:off x="3994565" y="5438626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180000 w 181440"/>
              <a:gd name="connsiteY0" fmla="*/ 53176 h 143176"/>
              <a:gd name="connsiteX1" fmla="*/ 90000 w 181440"/>
              <a:gd name="connsiteY1" fmla="*/ 143176 h 143176"/>
              <a:gd name="connsiteX2" fmla="*/ 0 w 181440"/>
              <a:gd name="connsiteY2" fmla="*/ 53176 h 143176"/>
              <a:gd name="connsiteX3" fmla="*/ 181440 w 181440"/>
              <a:gd name="connsiteY3" fmla="*/ 54616 h 143176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75" name="直線コネクタ 174"/>
          <p:cNvCxnSpPr/>
          <p:nvPr/>
        </p:nvCxnSpPr>
        <p:spPr>
          <a:xfrm>
            <a:off x="3838366" y="4963360"/>
            <a:ext cx="1210" cy="47526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直線コネクタ 175"/>
          <p:cNvCxnSpPr>
            <a:cxnSpLocks/>
          </p:cNvCxnSpPr>
          <p:nvPr/>
        </p:nvCxnSpPr>
        <p:spPr>
          <a:xfrm>
            <a:off x="4335530" y="4961679"/>
            <a:ext cx="0" cy="475266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直線コネクタ 176"/>
          <p:cNvCxnSpPr>
            <a:cxnSpLocks/>
          </p:cNvCxnSpPr>
          <p:nvPr/>
        </p:nvCxnSpPr>
        <p:spPr>
          <a:xfrm flipV="1">
            <a:off x="3839921" y="4961679"/>
            <a:ext cx="494060" cy="16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>
            <a:cxnSpLocks/>
            <a:endCxn id="169" idx="2"/>
          </p:cNvCxnSpPr>
          <p:nvPr/>
        </p:nvCxnSpPr>
        <p:spPr>
          <a:xfrm flipV="1">
            <a:off x="3836474" y="5436945"/>
            <a:ext cx="66655" cy="16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直線コネクタ 182"/>
          <p:cNvCxnSpPr>
            <a:cxnSpLocks/>
          </p:cNvCxnSpPr>
          <p:nvPr/>
        </p:nvCxnSpPr>
        <p:spPr>
          <a:xfrm flipV="1">
            <a:off x="4268875" y="5438625"/>
            <a:ext cx="65106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テキスト ボックス 189"/>
          <p:cNvSpPr txBox="1"/>
          <p:nvPr/>
        </p:nvSpPr>
        <p:spPr>
          <a:xfrm>
            <a:off x="3979663" y="5021668"/>
            <a:ext cx="212679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91" name="直線矢印コネクタ 190"/>
          <p:cNvCxnSpPr>
            <a:cxnSpLocks/>
            <a:stCxn id="147" idx="2"/>
          </p:cNvCxnSpPr>
          <p:nvPr/>
        </p:nvCxnSpPr>
        <p:spPr>
          <a:xfrm>
            <a:off x="2065016" y="4679240"/>
            <a:ext cx="1879072" cy="23840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" name="テキスト ボックス 193"/>
          <p:cNvSpPr txBox="1"/>
          <p:nvPr/>
        </p:nvSpPr>
        <p:spPr>
          <a:xfrm>
            <a:off x="3657687" y="5601244"/>
            <a:ext cx="693579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I_Master+I_Slave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7" name="テキスト ボックス 196"/>
          <p:cNvSpPr txBox="1"/>
          <p:nvPr/>
        </p:nvSpPr>
        <p:spPr>
          <a:xfrm>
            <a:off x="5920695" y="1516869"/>
            <a:ext cx="41465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Creg_Slave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8" name="テキスト ボックス 197"/>
          <p:cNvSpPr txBox="1"/>
          <p:nvPr/>
        </p:nvSpPr>
        <p:spPr>
          <a:xfrm>
            <a:off x="4995204" y="3174857"/>
            <a:ext cx="770523" cy="4463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系の誤差を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補正するための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アナログ校正係数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Jreg2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Kreg2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9" name="テキスト ボックス 198"/>
          <p:cNvSpPr txBox="1"/>
          <p:nvPr/>
        </p:nvSpPr>
        <p:spPr>
          <a:xfrm>
            <a:off x="5914588" y="2090713"/>
            <a:ext cx="41946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Dreg_Slave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5832675" y="1710765"/>
            <a:ext cx="587781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変換（次項参照）</a:t>
            </a:r>
          </a:p>
        </p:txBody>
      </p:sp>
      <p:sp>
        <p:nvSpPr>
          <p:cNvPr id="201" name="テキスト ボックス 200"/>
          <p:cNvSpPr txBox="1"/>
          <p:nvPr/>
        </p:nvSpPr>
        <p:spPr>
          <a:xfrm>
            <a:off x="5832674" y="1148113"/>
            <a:ext cx="587781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上位計算機からの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Slave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用電流指令</a:t>
            </a: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5920695" y="2553152"/>
            <a:ext cx="41465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Creg_Slave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5914427" y="2277159"/>
            <a:ext cx="424275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逆変換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5846187" y="2747048"/>
            <a:ext cx="558926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演算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Creg_Unit2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= </a:t>
            </a:r>
            <a:r>
              <a:rPr lang="en-US" altLang="ja-JP" sz="533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Creg_Master</a:t>
            </a:r>
            <a:endParaRPr lang="en-US" altLang="ja-JP" sz="533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5921103" y="3103345"/>
            <a:ext cx="41145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Creg_Unit2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5914427" y="3295277"/>
            <a:ext cx="424275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変換</a:t>
            </a: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5918050" y="3567263"/>
            <a:ext cx="41626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Dreg_Unit2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7104552" y="1149303"/>
            <a:ext cx="57976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DCCT_Unit2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</a:t>
            </a: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7114970" y="1342134"/>
            <a:ext cx="555720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DMM_Unit2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計測</a:t>
            </a: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7116573" y="2179589"/>
            <a:ext cx="557324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7115349" y="2372421"/>
            <a:ext cx="55732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の平均化処理</a:t>
            </a: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8063495" y="1822561"/>
            <a:ext cx="1001355" cy="4463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DMM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からなる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測定系の誤差を補正するための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デジタル校正係数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DJreg2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DKreg2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3" name="テキスト ボックス 212"/>
          <p:cNvSpPr txBox="1"/>
          <p:nvPr/>
        </p:nvSpPr>
        <p:spPr>
          <a:xfrm>
            <a:off x="7137411" y="1986758"/>
            <a:ext cx="518852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測定値校正演算</a:t>
            </a: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15348" y="2647350"/>
            <a:ext cx="55732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Cmon2</a:t>
            </a: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8131616" y="3238223"/>
            <a:ext cx="863497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デジタルフィードバックの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ゲイン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G2</a:t>
            </a:r>
          </a:p>
        </p:txBody>
      </p:sp>
      <p:sp>
        <p:nvSpPr>
          <p:cNvPr id="216" name="テキスト ボックス 215"/>
          <p:cNvSpPr txBox="1"/>
          <p:nvPr/>
        </p:nvSpPr>
        <p:spPr>
          <a:xfrm>
            <a:off x="8335982" y="2413470"/>
            <a:ext cx="449922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平均処理回数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7" name="テキスト ボックス 216"/>
          <p:cNvSpPr txBox="1"/>
          <p:nvPr/>
        </p:nvSpPr>
        <p:spPr>
          <a:xfrm>
            <a:off x="7001168" y="3197174"/>
            <a:ext cx="794568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補正量の演算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G2×C_delta2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8" name="テキスト ボックス 217"/>
          <p:cNvSpPr txBox="1"/>
          <p:nvPr/>
        </p:nvSpPr>
        <p:spPr>
          <a:xfrm>
            <a:off x="8278679" y="3595251"/>
            <a:ext cx="55732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現在の指令値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DFreg_Unit2(n)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9" name="テキスト ボックス 218"/>
          <p:cNvSpPr txBox="1"/>
          <p:nvPr/>
        </p:nvSpPr>
        <p:spPr>
          <a:xfrm>
            <a:off x="6879350" y="2922245"/>
            <a:ext cx="1027003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目標値と測定値の差の演算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C_delta2=Cmon2-Creg_Unit2</a:t>
            </a:r>
          </a:p>
        </p:txBody>
      </p:sp>
      <p:sp>
        <p:nvSpPr>
          <p:cNvPr id="220" name="テキスト ボックス 219"/>
          <p:cNvSpPr txBox="1"/>
          <p:nvPr/>
        </p:nvSpPr>
        <p:spPr>
          <a:xfrm>
            <a:off x="6871336" y="3554202"/>
            <a:ext cx="1083109" cy="2823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新たな電流指令値の演算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DFreg_Unit2(n+1)</a:t>
            </a: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=DFreg_Unit2(n)-G2×C_delta2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1" name="テキスト ボックス 220"/>
          <p:cNvSpPr txBox="1"/>
          <p:nvPr/>
        </p:nvSpPr>
        <p:spPr>
          <a:xfrm>
            <a:off x="6479291" y="4268625"/>
            <a:ext cx="674344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用電流指令値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DAC_Unit2</a:t>
            </a:r>
            <a:r>
              <a:rPr lang="ja-JP" altLang="en-US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222" name="テキスト ボックス 221"/>
          <p:cNvSpPr txBox="1"/>
          <p:nvPr/>
        </p:nvSpPr>
        <p:spPr>
          <a:xfrm>
            <a:off x="5946769" y="4007662"/>
            <a:ext cx="1759576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デジタルフィードバックを有効にできるかどうかの判定</a:t>
            </a:r>
          </a:p>
        </p:txBody>
      </p:sp>
      <p:sp>
        <p:nvSpPr>
          <p:cNvPr id="223" name="テキスト ボックス 222"/>
          <p:cNvSpPr txBox="1"/>
          <p:nvPr/>
        </p:nvSpPr>
        <p:spPr>
          <a:xfrm>
            <a:off x="4874187" y="3966612"/>
            <a:ext cx="1020591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判定条件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Creg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が変化中かどうかなど）</a:t>
            </a:r>
          </a:p>
        </p:txBody>
      </p:sp>
      <p:cxnSp>
        <p:nvCxnSpPr>
          <p:cNvPr id="224" name="直線矢印コネクタ 223"/>
          <p:cNvCxnSpPr>
            <a:cxnSpLocks/>
          </p:cNvCxnSpPr>
          <p:nvPr/>
        </p:nvCxnSpPr>
        <p:spPr>
          <a:xfrm>
            <a:off x="6126564" y="1348623"/>
            <a:ext cx="1" cy="16824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直線矢印コネクタ 224"/>
          <p:cNvCxnSpPr>
            <a:cxnSpLocks/>
          </p:cNvCxnSpPr>
          <p:nvPr/>
        </p:nvCxnSpPr>
        <p:spPr>
          <a:xfrm>
            <a:off x="6126564" y="1635299"/>
            <a:ext cx="0" cy="7546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直線矢印コネクタ 225"/>
          <p:cNvCxnSpPr>
            <a:cxnSpLocks/>
            <a:endCxn id="199" idx="0"/>
          </p:cNvCxnSpPr>
          <p:nvPr/>
        </p:nvCxnSpPr>
        <p:spPr>
          <a:xfrm flipH="1">
            <a:off x="6124321" y="1911310"/>
            <a:ext cx="2243" cy="17940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直線矢印コネクタ 226"/>
          <p:cNvCxnSpPr>
            <a:cxnSpLocks/>
            <a:stCxn id="199" idx="2"/>
          </p:cNvCxnSpPr>
          <p:nvPr/>
        </p:nvCxnSpPr>
        <p:spPr>
          <a:xfrm>
            <a:off x="6124321" y="2209071"/>
            <a:ext cx="2243" cy="680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直線矢印コネクタ 227"/>
          <p:cNvCxnSpPr>
            <a:cxnSpLocks/>
          </p:cNvCxnSpPr>
          <p:nvPr/>
        </p:nvCxnSpPr>
        <p:spPr>
          <a:xfrm>
            <a:off x="6126564" y="2477704"/>
            <a:ext cx="1" cy="7544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直線矢印コネクタ 228"/>
          <p:cNvCxnSpPr>
            <a:cxnSpLocks/>
          </p:cNvCxnSpPr>
          <p:nvPr/>
        </p:nvCxnSpPr>
        <p:spPr>
          <a:xfrm flipH="1">
            <a:off x="6126564" y="2671582"/>
            <a:ext cx="1" cy="7546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直線矢印コネクタ 229"/>
          <p:cNvCxnSpPr>
            <a:cxnSpLocks/>
          </p:cNvCxnSpPr>
          <p:nvPr/>
        </p:nvCxnSpPr>
        <p:spPr>
          <a:xfrm>
            <a:off x="6126564" y="3029639"/>
            <a:ext cx="1" cy="7370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直線矢印コネクタ 230"/>
          <p:cNvCxnSpPr>
            <a:cxnSpLocks/>
          </p:cNvCxnSpPr>
          <p:nvPr/>
        </p:nvCxnSpPr>
        <p:spPr>
          <a:xfrm flipH="1">
            <a:off x="6126564" y="3221775"/>
            <a:ext cx="1" cy="7350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直線矢印コネクタ 231"/>
          <p:cNvCxnSpPr>
            <a:cxnSpLocks/>
          </p:cNvCxnSpPr>
          <p:nvPr/>
        </p:nvCxnSpPr>
        <p:spPr>
          <a:xfrm>
            <a:off x="6126564" y="3495822"/>
            <a:ext cx="0" cy="7144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直線矢印コネクタ 232"/>
          <p:cNvCxnSpPr>
            <a:cxnSpLocks/>
            <a:stCxn id="207" idx="2"/>
            <a:endCxn id="222" idx="0"/>
          </p:cNvCxnSpPr>
          <p:nvPr/>
        </p:nvCxnSpPr>
        <p:spPr>
          <a:xfrm>
            <a:off x="6126180" y="3685621"/>
            <a:ext cx="700377" cy="32204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直線矢印コネクタ 233"/>
          <p:cNvCxnSpPr>
            <a:cxnSpLocks/>
            <a:stCxn id="208" idx="2"/>
            <a:endCxn id="209" idx="0"/>
          </p:cNvCxnSpPr>
          <p:nvPr/>
        </p:nvCxnSpPr>
        <p:spPr>
          <a:xfrm flipH="1">
            <a:off x="7392830" y="1267661"/>
            <a:ext cx="1605" cy="744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直線矢印コネクタ 234"/>
          <p:cNvCxnSpPr>
            <a:cxnSpLocks/>
            <a:stCxn id="209" idx="2"/>
            <a:endCxn id="213" idx="0"/>
          </p:cNvCxnSpPr>
          <p:nvPr/>
        </p:nvCxnSpPr>
        <p:spPr>
          <a:xfrm>
            <a:off x="7392830" y="1460492"/>
            <a:ext cx="4007" cy="52626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6" name="直線矢印コネクタ 235"/>
          <p:cNvCxnSpPr>
            <a:cxnSpLocks/>
            <a:stCxn id="213" idx="2"/>
            <a:endCxn id="210" idx="0"/>
          </p:cNvCxnSpPr>
          <p:nvPr/>
        </p:nvCxnSpPr>
        <p:spPr>
          <a:xfrm flipH="1">
            <a:off x="7395235" y="2105116"/>
            <a:ext cx="1602" cy="744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7" name="直線矢印コネクタ 236"/>
          <p:cNvCxnSpPr>
            <a:cxnSpLocks/>
            <a:stCxn id="210" idx="2"/>
            <a:endCxn id="211" idx="0"/>
          </p:cNvCxnSpPr>
          <p:nvPr/>
        </p:nvCxnSpPr>
        <p:spPr>
          <a:xfrm flipH="1">
            <a:off x="7394011" y="2297947"/>
            <a:ext cx="1224" cy="7447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直線矢印コネクタ 237"/>
          <p:cNvCxnSpPr>
            <a:cxnSpLocks/>
            <a:stCxn id="211" idx="2"/>
            <a:endCxn id="214" idx="0"/>
          </p:cNvCxnSpPr>
          <p:nvPr/>
        </p:nvCxnSpPr>
        <p:spPr>
          <a:xfrm flipH="1">
            <a:off x="7394010" y="2572788"/>
            <a:ext cx="1" cy="7456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直線矢印コネクタ 238"/>
          <p:cNvCxnSpPr>
            <a:cxnSpLocks/>
            <a:stCxn id="214" idx="2"/>
            <a:endCxn id="219" idx="0"/>
          </p:cNvCxnSpPr>
          <p:nvPr/>
        </p:nvCxnSpPr>
        <p:spPr>
          <a:xfrm flipH="1">
            <a:off x="7392852" y="2847717"/>
            <a:ext cx="1158" cy="7452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直線矢印コネクタ 239"/>
          <p:cNvCxnSpPr>
            <a:cxnSpLocks/>
            <a:stCxn id="219" idx="2"/>
            <a:endCxn id="217" idx="0"/>
          </p:cNvCxnSpPr>
          <p:nvPr/>
        </p:nvCxnSpPr>
        <p:spPr>
          <a:xfrm>
            <a:off x="7392852" y="3122612"/>
            <a:ext cx="5600" cy="7456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直線矢印コネクタ 240"/>
          <p:cNvCxnSpPr>
            <a:cxnSpLocks/>
            <a:stCxn id="217" idx="2"/>
            <a:endCxn id="220" idx="0"/>
          </p:cNvCxnSpPr>
          <p:nvPr/>
        </p:nvCxnSpPr>
        <p:spPr>
          <a:xfrm>
            <a:off x="7398452" y="3479551"/>
            <a:ext cx="14439" cy="7465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直線矢印コネクタ 241"/>
          <p:cNvCxnSpPr>
            <a:cxnSpLocks/>
            <a:stCxn id="220" idx="2"/>
            <a:endCxn id="222" idx="0"/>
          </p:cNvCxnSpPr>
          <p:nvPr/>
        </p:nvCxnSpPr>
        <p:spPr>
          <a:xfrm flipH="1">
            <a:off x="6826557" y="3836579"/>
            <a:ext cx="586334" cy="171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直線矢印コネクタ 242"/>
          <p:cNvCxnSpPr>
            <a:cxnSpLocks/>
            <a:stCxn id="215" idx="1"/>
            <a:endCxn id="217" idx="3"/>
          </p:cNvCxnSpPr>
          <p:nvPr/>
        </p:nvCxnSpPr>
        <p:spPr>
          <a:xfrm flipH="1" flipV="1">
            <a:off x="7795736" y="3338363"/>
            <a:ext cx="335880" cy="4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直線矢印コネクタ 243"/>
          <p:cNvCxnSpPr>
            <a:cxnSpLocks/>
            <a:stCxn id="212" idx="1"/>
            <a:endCxn id="213" idx="3"/>
          </p:cNvCxnSpPr>
          <p:nvPr/>
        </p:nvCxnSpPr>
        <p:spPr>
          <a:xfrm flipH="1">
            <a:off x="7656263" y="2045759"/>
            <a:ext cx="407232" cy="17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直線矢印コネクタ 244"/>
          <p:cNvCxnSpPr>
            <a:cxnSpLocks/>
            <a:stCxn id="216" idx="1"/>
            <a:endCxn id="211" idx="3"/>
          </p:cNvCxnSpPr>
          <p:nvPr/>
        </p:nvCxnSpPr>
        <p:spPr>
          <a:xfrm flipH="1" flipV="1">
            <a:off x="7672673" y="2472605"/>
            <a:ext cx="663309" cy="4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直線矢印コネクタ 245"/>
          <p:cNvCxnSpPr>
            <a:cxnSpLocks/>
            <a:stCxn id="218" idx="1"/>
            <a:endCxn id="220" idx="3"/>
          </p:cNvCxnSpPr>
          <p:nvPr/>
        </p:nvCxnSpPr>
        <p:spPr>
          <a:xfrm flipH="1" flipV="1">
            <a:off x="7954445" y="3695391"/>
            <a:ext cx="324234" cy="4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直線矢印コネクタ 246"/>
          <p:cNvCxnSpPr>
            <a:cxnSpLocks/>
          </p:cNvCxnSpPr>
          <p:nvPr/>
        </p:nvCxnSpPr>
        <p:spPr>
          <a:xfrm flipV="1">
            <a:off x="6048969" y="3395550"/>
            <a:ext cx="155192" cy="272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直線矢印コネクタ 247"/>
          <p:cNvCxnSpPr>
            <a:cxnSpLocks/>
            <a:endCxn id="200" idx="1"/>
          </p:cNvCxnSpPr>
          <p:nvPr/>
        </p:nvCxnSpPr>
        <p:spPr>
          <a:xfrm flipV="1">
            <a:off x="5136397" y="1810949"/>
            <a:ext cx="696278" cy="8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直線コネクタ 248"/>
          <p:cNvCxnSpPr>
            <a:cxnSpLocks/>
          </p:cNvCxnSpPr>
          <p:nvPr/>
        </p:nvCxnSpPr>
        <p:spPr>
          <a:xfrm flipV="1">
            <a:off x="5136397" y="1811037"/>
            <a:ext cx="0" cy="13604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直線矢印コネクタ 249"/>
          <p:cNvCxnSpPr>
            <a:cxnSpLocks/>
            <a:stCxn id="222" idx="2"/>
            <a:endCxn id="221" idx="0"/>
          </p:cNvCxnSpPr>
          <p:nvPr/>
        </p:nvCxnSpPr>
        <p:spPr>
          <a:xfrm flipH="1">
            <a:off x="6816463" y="4126020"/>
            <a:ext cx="10094" cy="14260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直線矢印コネクタ 250"/>
          <p:cNvCxnSpPr>
            <a:cxnSpLocks/>
            <a:stCxn id="223" idx="3"/>
            <a:endCxn id="222" idx="1"/>
          </p:cNvCxnSpPr>
          <p:nvPr/>
        </p:nvCxnSpPr>
        <p:spPr>
          <a:xfrm>
            <a:off x="5894778" y="4066796"/>
            <a:ext cx="51991" cy="4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テキスト ボックス 251"/>
          <p:cNvSpPr txBox="1"/>
          <p:nvPr/>
        </p:nvSpPr>
        <p:spPr>
          <a:xfrm>
            <a:off x="4749665" y="1148113"/>
            <a:ext cx="833040" cy="2003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上位計算機への</a:t>
            </a:r>
            <a:b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指令値リードバック</a:t>
            </a:r>
          </a:p>
        </p:txBody>
      </p:sp>
      <p:cxnSp>
        <p:nvCxnSpPr>
          <p:cNvPr id="253" name="直線矢印コネクタ 252"/>
          <p:cNvCxnSpPr>
            <a:cxnSpLocks/>
            <a:endCxn id="203" idx="1"/>
          </p:cNvCxnSpPr>
          <p:nvPr/>
        </p:nvCxnSpPr>
        <p:spPr>
          <a:xfrm flipV="1">
            <a:off x="5460136" y="2377343"/>
            <a:ext cx="454291" cy="8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直線コネクタ 253"/>
          <p:cNvCxnSpPr>
            <a:cxnSpLocks/>
          </p:cNvCxnSpPr>
          <p:nvPr/>
        </p:nvCxnSpPr>
        <p:spPr>
          <a:xfrm flipV="1">
            <a:off x="5457358" y="2377432"/>
            <a:ext cx="0" cy="7974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 flipV="1">
            <a:off x="4816111" y="1342134"/>
            <a:ext cx="0" cy="302674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6" name="直線コネクタ 255"/>
          <p:cNvCxnSpPr>
            <a:cxnSpLocks/>
          </p:cNvCxnSpPr>
          <p:nvPr/>
        </p:nvCxnSpPr>
        <p:spPr>
          <a:xfrm flipH="1">
            <a:off x="4816111" y="4368879"/>
            <a:ext cx="16637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テキスト ボックス 256"/>
          <p:cNvSpPr txBox="1"/>
          <p:nvPr/>
        </p:nvSpPr>
        <p:spPr>
          <a:xfrm>
            <a:off x="6617150" y="4565757"/>
            <a:ext cx="398627" cy="118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DAC_Unit2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8" name="直線矢印コネクタ 257"/>
          <p:cNvCxnSpPr>
            <a:cxnSpLocks/>
            <a:stCxn id="221" idx="2"/>
            <a:endCxn id="257" idx="0"/>
          </p:cNvCxnSpPr>
          <p:nvPr/>
        </p:nvCxnSpPr>
        <p:spPr>
          <a:xfrm>
            <a:off x="6816463" y="4468992"/>
            <a:ext cx="1" cy="9676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9" name="グループ化 258"/>
          <p:cNvGrpSpPr/>
          <p:nvPr/>
        </p:nvGrpSpPr>
        <p:grpSpPr>
          <a:xfrm>
            <a:off x="4496983" y="4917641"/>
            <a:ext cx="163050" cy="91437"/>
            <a:chOff x="3920771" y="7318111"/>
            <a:chExt cx="320976" cy="180000"/>
          </a:xfrm>
        </p:grpSpPr>
        <p:sp>
          <p:nvSpPr>
            <p:cNvPr id="275" name="楕円 274"/>
            <p:cNvSpPr/>
            <p:nvPr/>
          </p:nvSpPr>
          <p:spPr>
            <a:xfrm>
              <a:off x="3920771" y="7318111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32258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914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76" name="楕円 275"/>
            <p:cNvSpPr/>
            <p:nvPr/>
          </p:nvSpPr>
          <p:spPr>
            <a:xfrm>
              <a:off x="4061747" y="7318111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32258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914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260" name="テキスト ボックス 259"/>
          <p:cNvSpPr txBox="1"/>
          <p:nvPr/>
        </p:nvSpPr>
        <p:spPr>
          <a:xfrm>
            <a:off x="4520259" y="5522622"/>
            <a:ext cx="116498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1" name="テキスト ボックス 260"/>
          <p:cNvSpPr txBox="1"/>
          <p:nvPr/>
        </p:nvSpPr>
        <p:spPr>
          <a:xfrm>
            <a:off x="4995184" y="5218531"/>
            <a:ext cx="441908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DCCT_Unit2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2" name="楕円 162"/>
          <p:cNvSpPr/>
          <p:nvPr/>
        </p:nvSpPr>
        <p:spPr>
          <a:xfrm rot="10800000">
            <a:off x="4767933" y="5202704"/>
            <a:ext cx="213374" cy="81232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3806"/>
              <a:gd name="connsiteY0" fmla="*/ 0 h 180000"/>
              <a:gd name="connsiteX1" fmla="*/ 159448 w 183806"/>
              <a:gd name="connsiteY1" fmla="*/ 32087 h 180000"/>
              <a:gd name="connsiteX2" fmla="*/ 180000 w 183806"/>
              <a:gd name="connsiteY2" fmla="*/ 90000 h 180000"/>
              <a:gd name="connsiteX3" fmla="*/ 90000 w 183806"/>
              <a:gd name="connsiteY3" fmla="*/ 180000 h 180000"/>
              <a:gd name="connsiteX4" fmla="*/ 0 w 183806"/>
              <a:gd name="connsiteY4" fmla="*/ 90000 h 180000"/>
              <a:gd name="connsiteX5" fmla="*/ 181440 w 183806"/>
              <a:gd name="connsiteY5" fmla="*/ 91440 h 180000"/>
              <a:gd name="connsiteX0" fmla="*/ 365165 w 458971"/>
              <a:gd name="connsiteY0" fmla="*/ 0 h 180000"/>
              <a:gd name="connsiteX1" fmla="*/ 434613 w 458971"/>
              <a:gd name="connsiteY1" fmla="*/ 32087 h 180000"/>
              <a:gd name="connsiteX2" fmla="*/ 455165 w 458971"/>
              <a:gd name="connsiteY2" fmla="*/ 90000 h 180000"/>
              <a:gd name="connsiteX3" fmla="*/ 365165 w 458971"/>
              <a:gd name="connsiteY3" fmla="*/ 180000 h 180000"/>
              <a:gd name="connsiteX4" fmla="*/ 275165 w 458971"/>
              <a:gd name="connsiteY4" fmla="*/ 90000 h 180000"/>
              <a:gd name="connsiteX5" fmla="*/ 35124 w 458971"/>
              <a:gd name="connsiteY5" fmla="*/ 77153 h 180000"/>
              <a:gd name="connsiteX0" fmla="*/ 365165 w 458971"/>
              <a:gd name="connsiteY0" fmla="*/ 0 h 180000"/>
              <a:gd name="connsiteX1" fmla="*/ 434613 w 458971"/>
              <a:gd name="connsiteY1" fmla="*/ 32087 h 180000"/>
              <a:gd name="connsiteX2" fmla="*/ 455165 w 458971"/>
              <a:gd name="connsiteY2" fmla="*/ 90000 h 180000"/>
              <a:gd name="connsiteX3" fmla="*/ 365165 w 458971"/>
              <a:gd name="connsiteY3" fmla="*/ 180000 h 180000"/>
              <a:gd name="connsiteX4" fmla="*/ 275165 w 458971"/>
              <a:gd name="connsiteY4" fmla="*/ 90000 h 180000"/>
              <a:gd name="connsiteX5" fmla="*/ 35124 w 458971"/>
              <a:gd name="connsiteY5" fmla="*/ 77153 h 180000"/>
              <a:gd name="connsiteX0" fmla="*/ 365165 w 458010"/>
              <a:gd name="connsiteY0" fmla="*/ 0 h 180000"/>
              <a:gd name="connsiteX1" fmla="*/ 434613 w 458010"/>
              <a:gd name="connsiteY1" fmla="*/ 32087 h 180000"/>
              <a:gd name="connsiteX2" fmla="*/ 455165 w 458010"/>
              <a:gd name="connsiteY2" fmla="*/ 90000 h 180000"/>
              <a:gd name="connsiteX3" fmla="*/ 365165 w 458010"/>
              <a:gd name="connsiteY3" fmla="*/ 180000 h 180000"/>
              <a:gd name="connsiteX4" fmla="*/ 275165 w 458010"/>
              <a:gd name="connsiteY4" fmla="*/ 90000 h 180000"/>
              <a:gd name="connsiteX5" fmla="*/ 35124 w 458010"/>
              <a:gd name="connsiteY5" fmla="*/ 77153 h 180000"/>
              <a:gd name="connsiteX0" fmla="*/ 434613 w 458010"/>
              <a:gd name="connsiteY0" fmla="*/ 0 h 147913"/>
              <a:gd name="connsiteX1" fmla="*/ 455165 w 458010"/>
              <a:gd name="connsiteY1" fmla="*/ 57913 h 147913"/>
              <a:gd name="connsiteX2" fmla="*/ 365165 w 458010"/>
              <a:gd name="connsiteY2" fmla="*/ 147913 h 147913"/>
              <a:gd name="connsiteX3" fmla="*/ 275165 w 458010"/>
              <a:gd name="connsiteY3" fmla="*/ 57913 h 147913"/>
              <a:gd name="connsiteX4" fmla="*/ 35124 w 458010"/>
              <a:gd name="connsiteY4" fmla="*/ 45066 h 147913"/>
              <a:gd name="connsiteX0" fmla="*/ 434613 w 461052"/>
              <a:gd name="connsiteY0" fmla="*/ 0 h 147913"/>
              <a:gd name="connsiteX1" fmla="*/ 455165 w 461052"/>
              <a:gd name="connsiteY1" fmla="*/ 57913 h 147913"/>
              <a:gd name="connsiteX2" fmla="*/ 365165 w 461052"/>
              <a:gd name="connsiteY2" fmla="*/ 147913 h 147913"/>
              <a:gd name="connsiteX3" fmla="*/ 275165 w 461052"/>
              <a:gd name="connsiteY3" fmla="*/ 57913 h 147913"/>
              <a:gd name="connsiteX4" fmla="*/ 35124 w 461052"/>
              <a:gd name="connsiteY4" fmla="*/ 45066 h 147913"/>
              <a:gd name="connsiteX0" fmla="*/ 415563 w 457640"/>
              <a:gd name="connsiteY0" fmla="*/ 0 h 159819"/>
              <a:gd name="connsiteX1" fmla="*/ 455165 w 457640"/>
              <a:gd name="connsiteY1" fmla="*/ 69819 h 159819"/>
              <a:gd name="connsiteX2" fmla="*/ 365165 w 457640"/>
              <a:gd name="connsiteY2" fmla="*/ 159819 h 159819"/>
              <a:gd name="connsiteX3" fmla="*/ 275165 w 457640"/>
              <a:gd name="connsiteY3" fmla="*/ 69819 h 159819"/>
              <a:gd name="connsiteX4" fmla="*/ 35124 w 457640"/>
              <a:gd name="connsiteY4" fmla="*/ 56972 h 159819"/>
              <a:gd name="connsiteX0" fmla="*/ 415563 w 455940"/>
              <a:gd name="connsiteY0" fmla="*/ 0 h 159819"/>
              <a:gd name="connsiteX1" fmla="*/ 455165 w 455940"/>
              <a:gd name="connsiteY1" fmla="*/ 69819 h 159819"/>
              <a:gd name="connsiteX2" fmla="*/ 365165 w 455940"/>
              <a:gd name="connsiteY2" fmla="*/ 159819 h 159819"/>
              <a:gd name="connsiteX3" fmla="*/ 275165 w 455940"/>
              <a:gd name="connsiteY3" fmla="*/ 69819 h 159819"/>
              <a:gd name="connsiteX4" fmla="*/ 35124 w 455940"/>
              <a:gd name="connsiteY4" fmla="*/ 56972 h 159819"/>
              <a:gd name="connsiteX0" fmla="*/ 415563 w 455167"/>
              <a:gd name="connsiteY0" fmla="*/ 0 h 159819"/>
              <a:gd name="connsiteX1" fmla="*/ 455165 w 455167"/>
              <a:gd name="connsiteY1" fmla="*/ 69819 h 159819"/>
              <a:gd name="connsiteX2" fmla="*/ 365165 w 455167"/>
              <a:gd name="connsiteY2" fmla="*/ 159819 h 159819"/>
              <a:gd name="connsiteX3" fmla="*/ 275165 w 455167"/>
              <a:gd name="connsiteY3" fmla="*/ 69819 h 159819"/>
              <a:gd name="connsiteX4" fmla="*/ 35124 w 455167"/>
              <a:gd name="connsiteY4" fmla="*/ 56972 h 159819"/>
              <a:gd name="connsiteX0" fmla="*/ 411806 w 451410"/>
              <a:gd name="connsiteY0" fmla="*/ 0 h 159819"/>
              <a:gd name="connsiteX1" fmla="*/ 451408 w 451410"/>
              <a:gd name="connsiteY1" fmla="*/ 69819 h 159819"/>
              <a:gd name="connsiteX2" fmla="*/ 361408 w 451410"/>
              <a:gd name="connsiteY2" fmla="*/ 159819 h 159819"/>
              <a:gd name="connsiteX3" fmla="*/ 271408 w 451410"/>
              <a:gd name="connsiteY3" fmla="*/ 69819 h 159819"/>
              <a:gd name="connsiteX4" fmla="*/ 31367 w 451410"/>
              <a:gd name="connsiteY4" fmla="*/ 56972 h 159819"/>
              <a:gd name="connsiteX0" fmla="*/ 411953 w 451557"/>
              <a:gd name="connsiteY0" fmla="*/ 544 h 160363"/>
              <a:gd name="connsiteX1" fmla="*/ 451555 w 451557"/>
              <a:gd name="connsiteY1" fmla="*/ 70363 h 160363"/>
              <a:gd name="connsiteX2" fmla="*/ 361555 w 451557"/>
              <a:gd name="connsiteY2" fmla="*/ 160363 h 160363"/>
              <a:gd name="connsiteX3" fmla="*/ 271555 w 451557"/>
              <a:gd name="connsiteY3" fmla="*/ 70363 h 160363"/>
              <a:gd name="connsiteX4" fmla="*/ 31514 w 451557"/>
              <a:gd name="connsiteY4" fmla="*/ 57516 h 160363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56972 h 159819"/>
              <a:gd name="connsiteX0" fmla="*/ 380439 w 420043"/>
              <a:gd name="connsiteY0" fmla="*/ 0 h 159819"/>
              <a:gd name="connsiteX1" fmla="*/ 420041 w 420043"/>
              <a:gd name="connsiteY1" fmla="*/ 69819 h 159819"/>
              <a:gd name="connsiteX2" fmla="*/ 330041 w 420043"/>
              <a:gd name="connsiteY2" fmla="*/ 159819 h 159819"/>
              <a:gd name="connsiteX3" fmla="*/ 240041 w 420043"/>
              <a:gd name="connsiteY3" fmla="*/ 69819 h 159819"/>
              <a:gd name="connsiteX4" fmla="*/ 0 w 420043"/>
              <a:gd name="connsiteY4" fmla="*/ 66497 h 159819"/>
              <a:gd name="connsiteX0" fmla="*/ 380439 w 420044"/>
              <a:gd name="connsiteY0" fmla="*/ 0 h 159911"/>
              <a:gd name="connsiteX1" fmla="*/ 420041 w 420044"/>
              <a:gd name="connsiteY1" fmla="*/ 69819 h 159911"/>
              <a:gd name="connsiteX2" fmla="*/ 330041 w 420044"/>
              <a:gd name="connsiteY2" fmla="*/ 159819 h 159911"/>
              <a:gd name="connsiteX3" fmla="*/ 240041 w 420044"/>
              <a:gd name="connsiteY3" fmla="*/ 69819 h 159911"/>
              <a:gd name="connsiteX4" fmla="*/ 0 w 420044"/>
              <a:gd name="connsiteY4" fmla="*/ 66497 h 159911"/>
              <a:gd name="connsiteX0" fmla="*/ 380439 w 420044"/>
              <a:gd name="connsiteY0" fmla="*/ 0 h 159911"/>
              <a:gd name="connsiteX1" fmla="*/ 420041 w 420044"/>
              <a:gd name="connsiteY1" fmla="*/ 69819 h 159911"/>
              <a:gd name="connsiteX2" fmla="*/ 330041 w 420044"/>
              <a:gd name="connsiteY2" fmla="*/ 159819 h 159911"/>
              <a:gd name="connsiteX3" fmla="*/ 240041 w 420044"/>
              <a:gd name="connsiteY3" fmla="*/ 69819 h 159911"/>
              <a:gd name="connsiteX4" fmla="*/ 0 w 420044"/>
              <a:gd name="connsiteY4" fmla="*/ 66497 h 15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044" h="159911">
                <a:moveTo>
                  <a:pt x="380439" y="0"/>
                </a:moveTo>
                <a:cubicBezTo>
                  <a:pt x="412108" y="26906"/>
                  <a:pt x="419710" y="38023"/>
                  <a:pt x="420041" y="69819"/>
                </a:cubicBezTo>
                <a:cubicBezTo>
                  <a:pt x="420372" y="118283"/>
                  <a:pt x="394034" y="162200"/>
                  <a:pt x="330041" y="159819"/>
                </a:cubicBezTo>
                <a:cubicBezTo>
                  <a:pt x="266048" y="157438"/>
                  <a:pt x="261710" y="90136"/>
                  <a:pt x="240041" y="69819"/>
                </a:cubicBezTo>
                <a:cubicBezTo>
                  <a:pt x="218372" y="49502"/>
                  <a:pt x="113648" y="65545"/>
                  <a:pt x="0" y="66497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3" name="楕円 166"/>
          <p:cNvSpPr/>
          <p:nvPr/>
        </p:nvSpPr>
        <p:spPr>
          <a:xfrm>
            <a:off x="4578508" y="5436945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0000"/>
              <a:gd name="connsiteY0" fmla="*/ 0 h 180000"/>
              <a:gd name="connsiteX1" fmla="*/ 180000 w 180000"/>
              <a:gd name="connsiteY1" fmla="*/ 90000 h 180000"/>
              <a:gd name="connsiteX2" fmla="*/ 90000 w 180000"/>
              <a:gd name="connsiteY2" fmla="*/ 180000 h 180000"/>
              <a:gd name="connsiteX3" fmla="*/ 0 w 180000"/>
              <a:gd name="connsiteY3" fmla="*/ 90000 h 180000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4" name="楕円 167"/>
          <p:cNvSpPr/>
          <p:nvPr/>
        </p:nvSpPr>
        <p:spPr>
          <a:xfrm>
            <a:off x="4669944" y="5438626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180000 w 181440"/>
              <a:gd name="connsiteY0" fmla="*/ 53176 h 143176"/>
              <a:gd name="connsiteX1" fmla="*/ 90000 w 181440"/>
              <a:gd name="connsiteY1" fmla="*/ 143176 h 143176"/>
              <a:gd name="connsiteX2" fmla="*/ 0 w 181440"/>
              <a:gd name="connsiteY2" fmla="*/ 53176 h 143176"/>
              <a:gd name="connsiteX3" fmla="*/ 181440 w 181440"/>
              <a:gd name="connsiteY3" fmla="*/ 54616 h 143176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5" name="楕円 168"/>
          <p:cNvSpPr/>
          <p:nvPr/>
        </p:nvSpPr>
        <p:spPr>
          <a:xfrm>
            <a:off x="4395634" y="5436945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90000 w 180000"/>
              <a:gd name="connsiteY0" fmla="*/ 0 h 180000"/>
              <a:gd name="connsiteX1" fmla="*/ 180000 w 180000"/>
              <a:gd name="connsiteY1" fmla="*/ 90000 h 180000"/>
              <a:gd name="connsiteX2" fmla="*/ 90000 w 180000"/>
              <a:gd name="connsiteY2" fmla="*/ 180000 h 180000"/>
              <a:gd name="connsiteX3" fmla="*/ 0 w 180000"/>
              <a:gd name="connsiteY3" fmla="*/ 90000 h 180000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66" name="楕円 169"/>
          <p:cNvSpPr/>
          <p:nvPr/>
        </p:nvSpPr>
        <p:spPr>
          <a:xfrm>
            <a:off x="4487071" y="5438626"/>
            <a:ext cx="91437" cy="45718"/>
          </a:xfrm>
          <a:custGeom>
            <a:avLst/>
            <a:gdLst>
              <a:gd name="connsiteX0" fmla="*/ 0 w 180000"/>
              <a:gd name="connsiteY0" fmla="*/ 90000 h 180000"/>
              <a:gd name="connsiteX1" fmla="*/ 90000 w 180000"/>
              <a:gd name="connsiteY1" fmla="*/ 0 h 180000"/>
              <a:gd name="connsiteX2" fmla="*/ 180000 w 180000"/>
              <a:gd name="connsiteY2" fmla="*/ 90000 h 180000"/>
              <a:gd name="connsiteX3" fmla="*/ 90000 w 180000"/>
              <a:gd name="connsiteY3" fmla="*/ 180000 h 180000"/>
              <a:gd name="connsiteX4" fmla="*/ 0 w 180000"/>
              <a:gd name="connsiteY4" fmla="*/ 90000 h 180000"/>
              <a:gd name="connsiteX0" fmla="*/ 90000 w 181440"/>
              <a:gd name="connsiteY0" fmla="*/ 0 h 180000"/>
              <a:gd name="connsiteX1" fmla="*/ 180000 w 181440"/>
              <a:gd name="connsiteY1" fmla="*/ 90000 h 180000"/>
              <a:gd name="connsiteX2" fmla="*/ 90000 w 181440"/>
              <a:gd name="connsiteY2" fmla="*/ 180000 h 180000"/>
              <a:gd name="connsiteX3" fmla="*/ 0 w 181440"/>
              <a:gd name="connsiteY3" fmla="*/ 90000 h 180000"/>
              <a:gd name="connsiteX4" fmla="*/ 181440 w 181440"/>
              <a:gd name="connsiteY4" fmla="*/ 91440 h 180000"/>
              <a:gd name="connsiteX0" fmla="*/ 180000 w 181440"/>
              <a:gd name="connsiteY0" fmla="*/ 53176 h 143176"/>
              <a:gd name="connsiteX1" fmla="*/ 90000 w 181440"/>
              <a:gd name="connsiteY1" fmla="*/ 143176 h 143176"/>
              <a:gd name="connsiteX2" fmla="*/ 0 w 181440"/>
              <a:gd name="connsiteY2" fmla="*/ 53176 h 143176"/>
              <a:gd name="connsiteX3" fmla="*/ 181440 w 181440"/>
              <a:gd name="connsiteY3" fmla="*/ 54616 h 143176"/>
              <a:gd name="connsiteX0" fmla="*/ 180000 w 180000"/>
              <a:gd name="connsiteY0" fmla="*/ 0 h 90000"/>
              <a:gd name="connsiteX1" fmla="*/ 90000 w 180000"/>
              <a:gd name="connsiteY1" fmla="*/ 90000 h 90000"/>
              <a:gd name="connsiteX2" fmla="*/ 0 w 180000"/>
              <a:gd name="connsiteY2" fmla="*/ 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00" h="90000">
                <a:moveTo>
                  <a:pt x="180000" y="0"/>
                </a:moveTo>
                <a:cubicBezTo>
                  <a:pt x="180000" y="49706"/>
                  <a:pt x="139706" y="90000"/>
                  <a:pt x="90000" y="90000"/>
                </a:cubicBezTo>
                <a:cubicBezTo>
                  <a:pt x="40294" y="90000"/>
                  <a:pt x="0" y="49706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endParaRPr lang="ja-JP" altLang="en-US" sz="914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268" name="直線コネクタ 267"/>
          <p:cNvCxnSpPr>
            <a:cxnSpLocks/>
          </p:cNvCxnSpPr>
          <p:nvPr/>
        </p:nvCxnSpPr>
        <p:spPr>
          <a:xfrm>
            <a:off x="4828036" y="4961679"/>
            <a:ext cx="0" cy="47526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直線コネクタ 268"/>
          <p:cNvCxnSpPr>
            <a:cxnSpLocks/>
          </p:cNvCxnSpPr>
          <p:nvPr/>
        </p:nvCxnSpPr>
        <p:spPr>
          <a:xfrm flipV="1">
            <a:off x="4332427" y="4961679"/>
            <a:ext cx="494060" cy="16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直線コネクタ 269"/>
          <p:cNvCxnSpPr>
            <a:cxnSpLocks/>
            <a:endCxn id="265" idx="2"/>
          </p:cNvCxnSpPr>
          <p:nvPr/>
        </p:nvCxnSpPr>
        <p:spPr>
          <a:xfrm flipV="1">
            <a:off x="4328980" y="5436945"/>
            <a:ext cx="66655" cy="16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直線コネクタ 270"/>
          <p:cNvCxnSpPr>
            <a:cxnSpLocks/>
          </p:cNvCxnSpPr>
          <p:nvPr/>
        </p:nvCxnSpPr>
        <p:spPr>
          <a:xfrm flipV="1">
            <a:off x="4761381" y="5438625"/>
            <a:ext cx="65106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2" name="テキスト ボックス 271"/>
          <p:cNvSpPr txBox="1"/>
          <p:nvPr/>
        </p:nvSpPr>
        <p:spPr>
          <a:xfrm>
            <a:off x="4472169" y="5021668"/>
            <a:ext cx="212679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73" name="直線矢印コネクタ 272"/>
          <p:cNvCxnSpPr>
            <a:cxnSpLocks/>
            <a:stCxn id="257" idx="2"/>
          </p:cNvCxnSpPr>
          <p:nvPr/>
        </p:nvCxnSpPr>
        <p:spPr>
          <a:xfrm flipH="1">
            <a:off x="4715663" y="4684115"/>
            <a:ext cx="2100801" cy="23352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テキスト ボックス 273"/>
          <p:cNvSpPr txBox="1"/>
          <p:nvPr/>
        </p:nvSpPr>
        <p:spPr>
          <a:xfrm>
            <a:off x="4441738" y="5601244"/>
            <a:ext cx="390612" cy="118358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533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I_Master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77" name="直線矢印コネクタ 276"/>
          <p:cNvCxnSpPr>
            <a:cxnSpLocks/>
            <a:stCxn id="8" idx="3"/>
            <a:endCxn id="204" idx="1"/>
          </p:cNvCxnSpPr>
          <p:nvPr/>
        </p:nvCxnSpPr>
        <p:spPr>
          <a:xfrm>
            <a:off x="1702644" y="2607456"/>
            <a:ext cx="4143543" cy="28078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直線矢印コネクタ 279"/>
          <p:cNvCxnSpPr>
            <a:cxnSpLocks/>
            <a:stCxn id="202" idx="1"/>
            <a:endCxn id="10" idx="3"/>
          </p:cNvCxnSpPr>
          <p:nvPr/>
        </p:nvCxnSpPr>
        <p:spPr>
          <a:xfrm flipH="1">
            <a:off x="1968365" y="2612331"/>
            <a:ext cx="3952330" cy="27103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363901" y="2642475"/>
            <a:ext cx="557324" cy="2003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出力電流値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Cmon1</a:t>
            </a: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272989" y="1518285"/>
            <a:ext cx="329698" cy="200367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Master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PSICM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8" name="テキスト ボックス 287"/>
          <p:cNvSpPr txBox="1"/>
          <p:nvPr/>
        </p:nvSpPr>
        <p:spPr>
          <a:xfrm>
            <a:off x="5154248" y="1498976"/>
            <a:ext cx="284813" cy="200367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Slave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PSICM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5" name="テキスト ボックス 294"/>
          <p:cNvSpPr txBox="1"/>
          <p:nvPr/>
        </p:nvSpPr>
        <p:spPr>
          <a:xfrm>
            <a:off x="2821270" y="1589331"/>
            <a:ext cx="366566" cy="200367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FPGA/PLC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6" name="テキスト ボックス 295"/>
          <p:cNvSpPr txBox="1"/>
          <p:nvPr/>
        </p:nvSpPr>
        <p:spPr>
          <a:xfrm>
            <a:off x="7538607" y="1588726"/>
            <a:ext cx="366566" cy="200367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Unit2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用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FPGA/PLC</a:t>
            </a:r>
            <a:endParaRPr lang="ja-JP" altLang="en-US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7" name="テキスト ボックス 296"/>
          <p:cNvSpPr txBox="1"/>
          <p:nvPr/>
        </p:nvSpPr>
        <p:spPr>
          <a:xfrm>
            <a:off x="5486151" y="5309110"/>
            <a:ext cx="1472638" cy="282377"/>
          </a:xfrm>
          <a:prstGeom prst="rect">
            <a:avLst/>
          </a:prstGeom>
          <a:noFill/>
          <a:ln w="12700">
            <a:noFill/>
          </a:ln>
        </p:spPr>
        <p:txBody>
          <a:bodyPr wrap="none" lIns="17998" tIns="17998" rIns="17998" bIns="17998" rtlCol="0">
            <a:spAutoFit/>
          </a:bodyPr>
          <a:lstStyle/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註：極性は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ESL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ESR1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で異なる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ESL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の向きに正の電流を流し、</a:t>
            </a:r>
            <a:endParaRPr lang="en-US" altLang="ja-JP" sz="53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232258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ESR1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L2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en-US" altLang="ja-JP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L1</a:t>
            </a:r>
            <a:r>
              <a:rPr lang="ja-JP" altLang="en-US" sz="53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の向きに正の電流を流す。</a:t>
            </a:r>
          </a:p>
        </p:txBody>
      </p:sp>
      <p:cxnSp>
        <p:nvCxnSpPr>
          <p:cNvPr id="298" name="直線矢印コネクタ 297"/>
          <p:cNvCxnSpPr>
            <a:cxnSpLocks/>
            <a:stCxn id="198" idx="3"/>
            <a:endCxn id="206" idx="1"/>
          </p:cNvCxnSpPr>
          <p:nvPr/>
        </p:nvCxnSpPr>
        <p:spPr>
          <a:xfrm flipV="1">
            <a:off x="5765727" y="3395461"/>
            <a:ext cx="148700" cy="259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3" name="Text Box 2">
            <a:extLst>
              <a:ext uri="{FF2B5EF4-FFF2-40B4-BE49-F238E27FC236}">
                <a16:creationId xmlns:a16="http://schemas.microsoft.com/office/drawing/2014/main" id="{69E3ED8D-E504-41AC-AF14-E43FADC2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3961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ESL/ESR1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電源の電流指令</a:t>
            </a:r>
          </a:p>
        </p:txBody>
      </p:sp>
    </p:spTree>
    <p:extLst>
      <p:ext uri="{BB962C8B-B14F-4D97-AF65-F5344CB8AC3E}">
        <p14:creationId xmlns:p14="http://schemas.microsoft.com/office/powerpoint/2010/main" val="3456143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5DBEBAC-B832-40C3-BA9B-521AB7CCA6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30726" y="783772"/>
          <a:ext cx="5315317" cy="5091411"/>
        </p:xfrm>
        <a:graphic>
          <a:graphicData uri="http://schemas.openxmlformats.org/drawingml/2006/table">
            <a:tbl>
              <a:tblPr firstCol="1">
                <a:tableStyleId>{21E4AEA4-8DFA-4A89-87EB-49C32662AFE0}</a:tableStyleId>
              </a:tblPr>
              <a:tblGrid>
                <a:gridCol w="2771903">
                  <a:extLst>
                    <a:ext uri="{9D8B030D-6E8A-4147-A177-3AD203B41FA5}">
                      <a16:colId xmlns:a16="http://schemas.microsoft.com/office/drawing/2014/main" val="2070696100"/>
                    </a:ext>
                  </a:extLst>
                </a:gridCol>
                <a:gridCol w="2543414">
                  <a:extLst>
                    <a:ext uri="{9D8B030D-6E8A-4147-A177-3AD203B41FA5}">
                      <a16:colId xmlns:a16="http://schemas.microsoft.com/office/drawing/2014/main" val="3793281876"/>
                    </a:ext>
                  </a:extLst>
                </a:gridCol>
              </a:tblGrid>
              <a:tr h="5531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Times New Roman" panose="02020603050405020304" pitchFamily="18" charset="0"/>
                        </a:rPr>
                        <a:t>定格出力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DC </a:t>
                      </a:r>
                      <a:r>
                        <a:rPr lang="en-US" sz="2000" b="0" kern="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410 A–30 V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1559718806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ケーブル抵抗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</a:t>
                      </a:r>
                      <a:r>
                        <a:rPr lang="en-US" sz="2000" b="0" baseline="-25000" dirty="0" err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</a:t>
                      </a: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= 6.5 </a:t>
                      </a:r>
                      <a:r>
                        <a:rPr lang="en-US" sz="2000" b="0" dirty="0" err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</a:t>
                      </a:r>
                      <a:r>
                        <a:rPr lang="en-US" altLang="ja-JP" sz="2000" b="0" dirty="0" err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Ω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3001664054"/>
                  </a:ext>
                </a:extLst>
              </a:tr>
              <a:tr h="5996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負荷インダクタンス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</a:t>
                      </a:r>
                      <a:r>
                        <a:rPr lang="en-US" sz="2000" b="0" baseline="-250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</a:t>
                      </a: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= 0.98-1.11 H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L</a:t>
                      </a:r>
                      <a:r>
                        <a:rPr lang="en-US" sz="2000" b="0" baseline="-250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</a:t>
                      </a: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=0.42-1.40 H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3588264928"/>
                  </a:ext>
                </a:extLst>
              </a:tr>
              <a:tr h="599624"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保護抵抗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</a:t>
                      </a:r>
                      <a:r>
                        <a:rPr lang="en-US" sz="2000" b="0" baseline="-250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</a:t>
                      </a: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= 0.81 </a:t>
                      </a:r>
                      <a:r>
                        <a:rPr lang="en-US" altLang="ja-JP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Ω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</a:t>
                      </a:r>
                      <a:r>
                        <a:rPr lang="en-US" sz="2000" b="0" baseline="-250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N</a:t>
                      </a: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= 0.12 </a:t>
                      </a:r>
                      <a:r>
                        <a:rPr lang="en-US" altLang="ja-JP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Ω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2529164081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電流設定分解能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&lt; 1 ppm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146172040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電流安定度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 ppm / 8 h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368506137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温度係数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0.25 ppm/degree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2596457537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電流リップル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&lt; 5 ppm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2106168274"/>
                  </a:ext>
                </a:extLst>
              </a:tr>
              <a:tr h="553173"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ja-JP" alt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掃引速度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&lt; 4 A/s</a:t>
                      </a:r>
                      <a:endParaRPr lang="ja-JP" sz="2000" b="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180340" marT="0" marB="0" anchor="ctr"/>
                </a:tc>
                <a:extLst>
                  <a:ext uri="{0D108BD9-81ED-4DB2-BD59-A6C34878D82A}">
                    <a16:rowId xmlns:a16="http://schemas.microsoft.com/office/drawing/2014/main" val="1183410474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6D36C896-D4F1-4B9C-B272-250CD903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2932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電源の目標仕様</a:t>
            </a:r>
          </a:p>
        </p:txBody>
      </p:sp>
    </p:spTree>
    <p:extLst>
      <p:ext uri="{BB962C8B-B14F-4D97-AF65-F5344CB8AC3E}">
        <p14:creationId xmlns:p14="http://schemas.microsoft.com/office/powerpoint/2010/main" val="338973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24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Cabling works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7E7262E-0B3B-430F-B153-780B47BF4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88" y="3609517"/>
            <a:ext cx="4105439" cy="3079081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7FC92076-B28D-43B5-B086-50BAA7CDD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0265"/>
            <a:ext cx="4105439" cy="3079080"/>
          </a:xfrm>
          <a:prstGeom prst="rect">
            <a:avLst/>
          </a:prstGeom>
        </p:spPr>
      </p:pic>
      <p:sp>
        <p:nvSpPr>
          <p:cNvPr id="58" name="Text Box 7">
            <a:extLst>
              <a:ext uri="{FF2B5EF4-FFF2-40B4-BE49-F238E27FC236}">
                <a16:creationId xmlns:a16="http://schemas.microsoft.com/office/drawing/2014/main" id="{203C1488-80A6-4506-BBF3-F2F310100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9" y="3851882"/>
            <a:ext cx="3989911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reach the QCS magnets, water cooled hollow conductors are installed through a concrete bridge.</a:t>
            </a:r>
          </a:p>
        </p:txBody>
      </p:sp>
      <p:sp>
        <p:nvSpPr>
          <p:cNvPr id="59" name="Text Box 7">
            <a:extLst>
              <a:ext uri="{FF2B5EF4-FFF2-40B4-BE49-F238E27FC236}">
                <a16:creationId xmlns:a16="http://schemas.microsoft.com/office/drawing/2014/main" id="{71BB280F-A764-489F-92C8-6A485B642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288" y="2793909"/>
            <a:ext cx="3989911" cy="81560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the bridge, they were connected with power cables.</a:t>
            </a: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5EB67DD5-973E-4BCA-ABC3-39675407F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4" y="154594"/>
            <a:ext cx="1979486" cy="26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5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2">
            <a:extLst>
              <a:ext uri="{FF2B5EF4-FFF2-40B4-BE49-F238E27FC236}">
                <a16:creationId xmlns:a16="http://schemas.microsoft.com/office/drawing/2014/main" id="{69E3ED8D-E504-41AC-AF14-E43FADC2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269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ESL/ESR1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のインダクタンス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63D3E6-F5DB-460C-B71F-F6A9B4BF2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17" y="937061"/>
            <a:ext cx="4010335" cy="40416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9C511B8-1085-467E-B052-33F3F40C3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2" y="937061"/>
            <a:ext cx="4010335" cy="404169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8AA4B820-1AB6-4F52-B715-9B8D6A03F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98" y="1093500"/>
            <a:ext cx="83291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A720B75-A6FC-437A-B9AE-1890B519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584" y="1093500"/>
            <a:ext cx="832910" cy="3539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ESR1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A53CD4C-2557-4996-98D8-1C73EE7A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26" y="5225555"/>
            <a:ext cx="8777382" cy="14619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Belle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ソレノイドを通電した状態。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・電流掃引中の出力電圧を測定し、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L=(V-IR)/(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dt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で得たもの。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・運転電流値に応じて負荷のインダクタンスが変化する系。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320A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Belle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磁場と打消し合い、鉄心のあるコイルで飽和が緩和。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549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D36C896-D4F1-4B9C-B272-250CD903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035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電源の実負荷試験結果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1: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電流制御試験</a:t>
            </a:r>
            <a:endParaRPr lang="en-US" altLang="ja-JP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64F31D-DF99-4468-AA4D-EFC65F486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550877"/>
            <a:ext cx="7663543" cy="470124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7351AE-22ED-41C5-BDB2-48E2E7B8D8E7}"/>
              </a:ext>
            </a:extLst>
          </p:cNvPr>
          <p:cNvSpPr txBox="1"/>
          <p:nvPr/>
        </p:nvSpPr>
        <p:spPr>
          <a:xfrm>
            <a:off x="3322613" y="6358471"/>
            <a:ext cx="24657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ja-JP" dirty="0"/>
              <a:t>指令通り応答している。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A2C841-4C4F-47E9-B048-115E897A4D5B}"/>
              </a:ext>
            </a:extLst>
          </p:cNvPr>
          <p:cNvSpPr txBox="1"/>
          <p:nvPr/>
        </p:nvSpPr>
        <p:spPr>
          <a:xfrm>
            <a:off x="1573091" y="3268951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Master:404 A</a:t>
            </a:r>
          </a:p>
          <a:p>
            <a:r>
              <a:rPr lang="en-US" altLang="ja-JP" dirty="0"/>
              <a:t>Slave:0 A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9AE5C6-B675-490B-8073-CFA0040EE82F}"/>
              </a:ext>
            </a:extLst>
          </p:cNvPr>
          <p:cNvSpPr txBox="1"/>
          <p:nvPr/>
        </p:nvSpPr>
        <p:spPr>
          <a:xfrm>
            <a:off x="5537652" y="2825647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Master:406 A</a:t>
            </a:r>
          </a:p>
          <a:p>
            <a:r>
              <a:rPr lang="en-US" altLang="ja-JP" dirty="0"/>
              <a:t>Slave:−1 A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4E085B-353F-49E0-847D-1E522C055325}"/>
              </a:ext>
            </a:extLst>
          </p:cNvPr>
          <p:cNvSpPr txBox="1"/>
          <p:nvPr/>
        </p:nvSpPr>
        <p:spPr>
          <a:xfrm>
            <a:off x="2537010" y="1808060"/>
            <a:ext cx="292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Master:404 A</a:t>
            </a:r>
          </a:p>
          <a:p>
            <a:r>
              <a:rPr lang="en-US" altLang="ja-JP" dirty="0"/>
              <a:t>Slave = +2</a:t>
            </a:r>
            <a:r>
              <a:rPr lang="ja-JP" altLang="en-US" dirty="0"/>
              <a:t>   → </a:t>
            </a:r>
            <a:r>
              <a:rPr lang="en-US" altLang="ja-JP" dirty="0"/>
              <a:t>+1</a:t>
            </a:r>
            <a:r>
              <a:rPr lang="ja-JP" altLang="en-US" dirty="0"/>
              <a:t>  →</a:t>
            </a:r>
            <a:r>
              <a:rPr lang="ja-JP" altLang="ja-JP" dirty="0"/>
              <a:t> </a:t>
            </a:r>
            <a:r>
              <a:rPr lang="en-US" altLang="ja-JP" dirty="0"/>
              <a:t>−1 A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B3F3CF-A9E2-4638-ADF2-359A615C2B14}"/>
              </a:ext>
            </a:extLst>
          </p:cNvPr>
          <p:cNvSpPr txBox="1"/>
          <p:nvPr/>
        </p:nvSpPr>
        <p:spPr>
          <a:xfrm>
            <a:off x="6309691" y="1763583"/>
            <a:ext cx="154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Master:406 A</a:t>
            </a:r>
          </a:p>
          <a:p>
            <a:r>
              <a:rPr lang="en-US" altLang="ja-JP" dirty="0"/>
              <a:t>Slave:0A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CA8E9F-6E45-4340-B868-97FB316EF12D}"/>
              </a:ext>
            </a:extLst>
          </p:cNvPr>
          <p:cNvSpPr txBox="1"/>
          <p:nvPr/>
        </p:nvSpPr>
        <p:spPr>
          <a:xfrm>
            <a:off x="304800" y="687394"/>
            <a:ext cx="703660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/>
              <a:t>・電流指令値を変えて、</a:t>
            </a:r>
            <a:r>
              <a:rPr lang="en-US" altLang="ja-JP" dirty="0"/>
              <a:t>P, N, M</a:t>
            </a:r>
            <a:r>
              <a:rPr lang="ja-JP" altLang="en-US" dirty="0"/>
              <a:t>系統にある電流モニタ値をプロットした。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/>
              <a:t>・</a:t>
            </a:r>
            <a:r>
              <a:rPr lang="en-US" altLang="ja-JP" i="1" dirty="0">
                <a:solidFill>
                  <a:srgbClr val="FF0000"/>
                </a:solidFill>
              </a:rPr>
              <a:t>I</a:t>
            </a:r>
            <a:r>
              <a:rPr lang="en-US" altLang="ja-JP" baseline="-25000" dirty="0">
                <a:solidFill>
                  <a:srgbClr val="FF0000"/>
                </a:solidFill>
              </a:rPr>
              <a:t>P</a:t>
            </a:r>
            <a:r>
              <a:rPr lang="ja-JP" altLang="ja-JP" dirty="0"/>
              <a:t>は</a:t>
            </a:r>
            <a:r>
              <a:rPr lang="en-US" altLang="ja-JP" dirty="0" err="1"/>
              <a:t>I_Master</a:t>
            </a:r>
            <a:r>
              <a:rPr lang="en-US" altLang="ja-JP" dirty="0"/>
              <a:t>+ </a:t>
            </a:r>
            <a:r>
              <a:rPr lang="en-US" altLang="ja-JP" dirty="0" err="1"/>
              <a:t>I_Slave</a:t>
            </a:r>
            <a:r>
              <a:rPr lang="ja-JP" altLang="ja-JP" dirty="0"/>
              <a:t>に、</a:t>
            </a:r>
            <a:r>
              <a:rPr lang="en-US" altLang="ja-JP" i="1" dirty="0">
                <a:solidFill>
                  <a:srgbClr val="0000FF"/>
                </a:solidFill>
              </a:rPr>
              <a:t>I</a:t>
            </a:r>
            <a:r>
              <a:rPr lang="en-US" altLang="ja-JP" baseline="-25000" dirty="0">
                <a:solidFill>
                  <a:srgbClr val="0000FF"/>
                </a:solidFill>
              </a:rPr>
              <a:t>N</a:t>
            </a:r>
            <a:r>
              <a:rPr lang="ja-JP" altLang="ja-JP" dirty="0"/>
              <a:t>は</a:t>
            </a:r>
            <a:r>
              <a:rPr lang="en-US" altLang="ja-JP" dirty="0" err="1"/>
              <a:t>I_Master</a:t>
            </a:r>
            <a:r>
              <a:rPr lang="ja-JP" altLang="ja-JP" dirty="0"/>
              <a:t>に、</a:t>
            </a:r>
            <a:r>
              <a:rPr lang="en-US" altLang="ja-JP" i="1" dirty="0">
                <a:solidFill>
                  <a:srgbClr val="008000"/>
                </a:solidFill>
              </a:rPr>
              <a:t>I</a:t>
            </a:r>
            <a:r>
              <a:rPr lang="en-US" altLang="ja-JP" baseline="-25000" dirty="0">
                <a:solidFill>
                  <a:srgbClr val="008000"/>
                </a:solidFill>
              </a:rPr>
              <a:t>M</a:t>
            </a:r>
            <a:r>
              <a:rPr lang="ja-JP" altLang="ja-JP" dirty="0"/>
              <a:t>は</a:t>
            </a:r>
            <a:r>
              <a:rPr lang="en-US" altLang="ja-JP" dirty="0" err="1"/>
              <a:t>I_Slave</a:t>
            </a:r>
            <a:r>
              <a:rPr lang="ja-JP" altLang="ja-JP" dirty="0"/>
              <a:t>に対応</a:t>
            </a:r>
            <a:r>
              <a:rPr lang="ja-JP" altLang="en-US" dirty="0"/>
              <a:t>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41097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6D36C896-D4F1-4B9C-B272-250CD903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5910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電源の実負荷試験結果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：電流安定度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487F5E7-3313-43B5-8DE0-F14ACB01F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9" y="921097"/>
            <a:ext cx="6477640" cy="41934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53F633-B228-4B7B-9030-A361C3A4494C}"/>
              </a:ext>
            </a:extLst>
          </p:cNvPr>
          <p:cNvSpPr txBox="1"/>
          <p:nvPr/>
        </p:nvSpPr>
        <p:spPr>
          <a:xfrm>
            <a:off x="687350" y="5345350"/>
            <a:ext cx="80955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/>
              <a:t>・</a:t>
            </a:r>
            <a:r>
              <a:rPr lang="en-US" altLang="ja-JP" dirty="0" err="1"/>
              <a:t>I_Master</a:t>
            </a:r>
            <a:r>
              <a:rPr lang="en-US" altLang="ja-JP" dirty="0"/>
              <a:t> = 404 A</a:t>
            </a:r>
            <a:r>
              <a:rPr lang="ja-JP" altLang="en-US" dirty="0" err="1"/>
              <a:t>、</a:t>
            </a:r>
            <a:r>
              <a:rPr lang="en-US" altLang="ja-JP" dirty="0" err="1"/>
              <a:t>I_Slave</a:t>
            </a:r>
            <a:r>
              <a:rPr lang="en-US" altLang="ja-JP" dirty="0"/>
              <a:t> = 0 A</a:t>
            </a:r>
            <a:r>
              <a:rPr lang="ja-JP" altLang="en-US" dirty="0" err="1"/>
              <a:t>、</a:t>
            </a:r>
            <a:r>
              <a:rPr lang="ja-JP" altLang="en-US" dirty="0"/>
              <a:t>デジタルフィードバック無効での安定度。</a:t>
            </a:r>
          </a:p>
          <a:p>
            <a:pPr>
              <a:lnSpc>
                <a:spcPct val="120000"/>
              </a:lnSpc>
            </a:pPr>
            <a:r>
              <a:rPr lang="ja-JP" altLang="en-US" dirty="0"/>
              <a:t>・若干のドリフトがみられるものの、アナログ制御の温度依存性が小さいせいか、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en-US" altLang="ja-JP" dirty="0"/>
              <a:t> </a:t>
            </a:r>
            <a:r>
              <a:rPr lang="ja-JP" altLang="en-US" dirty="0"/>
              <a:t>　中央値として</a:t>
            </a:r>
            <a:r>
              <a:rPr lang="en-US" altLang="ja-JP" dirty="0"/>
              <a:t>10 ppm/60</a:t>
            </a:r>
            <a:r>
              <a:rPr lang="ja-JP" altLang="en-US" dirty="0"/>
              <a:t>時間程度の変動で済んでいる。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/>
              <a:t>・計測系の外乱を抑えるための対策を秋に行う。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5153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C15FDED-5E8D-4720-9FD6-7DE8CBC9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86" y="690265"/>
            <a:ext cx="5780122" cy="4335092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D36C896-D4F1-4B9C-B272-250CD903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6833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電源の実負荷試験結果</a:t>
            </a:r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ja-JP" altLang="en-US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：クエンチ保護試験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BEACF6-74BA-42FE-A644-3B66547CE49B}"/>
              </a:ext>
            </a:extLst>
          </p:cNvPr>
          <p:cNvSpPr txBox="1"/>
          <p:nvPr/>
        </p:nvSpPr>
        <p:spPr>
          <a:xfrm>
            <a:off x="201675" y="5022790"/>
            <a:ext cx="8942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/>
              <a:t>・</a:t>
            </a:r>
            <a:r>
              <a:rPr lang="ja-JP" altLang="ja-JP" dirty="0"/>
              <a:t>遮断直後に発生する</a:t>
            </a:r>
            <a:r>
              <a:rPr lang="en-US" altLang="ja-JP" dirty="0"/>
              <a:t>PN</a:t>
            </a:r>
            <a:r>
              <a:rPr lang="ja-JP" altLang="ja-JP" dirty="0"/>
              <a:t>間電圧、</a:t>
            </a:r>
            <a:r>
              <a:rPr lang="en-US" altLang="ja-JP" i="1" dirty="0"/>
              <a:t>V</a:t>
            </a:r>
            <a:r>
              <a:rPr lang="en-US" altLang="ja-JP" baseline="-25000" dirty="0"/>
              <a:t>PE</a:t>
            </a:r>
            <a:r>
              <a:rPr lang="en-US" altLang="ja-JP" dirty="0"/>
              <a:t> (-205 V) </a:t>
            </a:r>
            <a:r>
              <a:rPr lang="ja-JP" altLang="ja-JP" dirty="0"/>
              <a:t>と </a:t>
            </a:r>
            <a:r>
              <a:rPr lang="en-US" altLang="ja-JP" i="1" dirty="0"/>
              <a:t>V</a:t>
            </a:r>
            <a:r>
              <a:rPr lang="en-US" altLang="ja-JP" baseline="-25000" dirty="0"/>
              <a:t>NE</a:t>
            </a:r>
            <a:r>
              <a:rPr lang="en-US" altLang="ja-JP" dirty="0"/>
              <a:t> (166 V) </a:t>
            </a:r>
            <a:r>
              <a:rPr lang="ja-JP" altLang="ja-JP" dirty="0"/>
              <a:t>との差は</a:t>
            </a:r>
            <a:r>
              <a:rPr lang="en-US" altLang="ja-JP" dirty="0"/>
              <a:t>371 V</a:t>
            </a:r>
            <a:r>
              <a:rPr lang="ja-JP" altLang="ja-JP" dirty="0"/>
              <a:t>で、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/>
              <a:t>　</a:t>
            </a:r>
            <a:r>
              <a:rPr lang="en-US" altLang="ja-JP" dirty="0"/>
              <a:t>404 A </a:t>
            </a:r>
            <a:r>
              <a:rPr lang="en-US" altLang="ja-JP" dirty="0">
                <a:sym typeface="Symbol" panose="05050102010706020507" pitchFamily="18" charset="2"/>
              </a:rPr>
              <a:t></a:t>
            </a:r>
            <a:r>
              <a:rPr lang="en-US" altLang="ja-JP" dirty="0"/>
              <a:t> (0.81Ω [</a:t>
            </a:r>
            <a:r>
              <a:rPr lang="en-US" altLang="ja-JP" i="1" dirty="0"/>
              <a:t>R</a:t>
            </a:r>
            <a:r>
              <a:rPr lang="en-US" altLang="ja-JP" baseline="-25000" dirty="0"/>
              <a:t>P</a:t>
            </a:r>
            <a:r>
              <a:rPr lang="en-US" altLang="ja-JP" dirty="0"/>
              <a:t>]+0.12Ω [</a:t>
            </a:r>
            <a:r>
              <a:rPr lang="en-US" altLang="ja-JP" i="1" dirty="0"/>
              <a:t>R</a:t>
            </a:r>
            <a:r>
              <a:rPr lang="en-US" altLang="ja-JP" baseline="-25000" dirty="0"/>
              <a:t>N</a:t>
            </a:r>
            <a:r>
              <a:rPr lang="en-US" altLang="ja-JP" dirty="0"/>
              <a:t>]) = 375 V</a:t>
            </a:r>
            <a:r>
              <a:rPr lang="ja-JP" altLang="ja-JP" dirty="0"/>
              <a:t>で見積もった値と一致。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 dirty="0"/>
              <a:t>・</a:t>
            </a:r>
            <a:r>
              <a:rPr lang="ja-JP" altLang="ja-JP" dirty="0"/>
              <a:t>励磁電流の減衰時定数は、</a:t>
            </a:r>
            <a:r>
              <a:rPr lang="en-US" altLang="ja-JP" i="1" dirty="0"/>
              <a:t>I</a:t>
            </a:r>
            <a:r>
              <a:rPr lang="en-US" altLang="ja-JP" baseline="-25000" dirty="0"/>
              <a:t>P</a:t>
            </a:r>
            <a:r>
              <a:rPr lang="ja-JP" altLang="ja-JP" dirty="0"/>
              <a:t>と</a:t>
            </a:r>
            <a:r>
              <a:rPr lang="en-US" altLang="ja-JP" i="1" dirty="0"/>
              <a:t>I</a:t>
            </a:r>
            <a:r>
              <a:rPr lang="en-US" altLang="ja-JP" baseline="-25000" dirty="0"/>
              <a:t>N</a:t>
            </a:r>
            <a:r>
              <a:rPr lang="ja-JP" altLang="ja-JP" dirty="0"/>
              <a:t>の減衰時定数に差ができ</a:t>
            </a:r>
            <a:r>
              <a:rPr lang="en-US" altLang="ja-JP" i="1" dirty="0"/>
              <a:t>I</a:t>
            </a:r>
            <a:r>
              <a:rPr lang="en-US" altLang="ja-JP" baseline="-25000" dirty="0"/>
              <a:t>M</a:t>
            </a:r>
            <a:r>
              <a:rPr lang="ja-JP" altLang="ja-JP" dirty="0"/>
              <a:t>に差分の電流が流れている。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/>
              <a:t>　</a:t>
            </a:r>
            <a:r>
              <a:rPr lang="en-US" altLang="ja-JP" dirty="0"/>
              <a:t> P</a:t>
            </a:r>
            <a:r>
              <a:rPr lang="ja-JP" altLang="en-US" dirty="0"/>
              <a:t>側が見積の</a:t>
            </a:r>
            <a:r>
              <a:rPr lang="en-US" altLang="ja-JP" dirty="0"/>
              <a:t>3</a:t>
            </a:r>
            <a:r>
              <a:rPr lang="ja-JP" altLang="en-US" dirty="0"/>
              <a:t>倍速い。 （時定数見積：</a:t>
            </a:r>
            <a:r>
              <a:rPr lang="en-US" altLang="ja-JP" dirty="0"/>
              <a:t>P</a:t>
            </a:r>
            <a:r>
              <a:rPr lang="ja-JP" altLang="en-US" dirty="0"/>
              <a:t>側</a:t>
            </a:r>
            <a:r>
              <a:rPr lang="en-US" altLang="ja-JP" dirty="0"/>
              <a:t>1.1H/0.81Ω=1.35s, N</a:t>
            </a:r>
            <a:r>
              <a:rPr lang="ja-JP" altLang="en-US" dirty="0"/>
              <a:t>側</a:t>
            </a:r>
            <a:r>
              <a:rPr lang="en-US" altLang="ja-JP" dirty="0"/>
              <a:t>0.2H/0.12Ω=1.67s</a:t>
            </a:r>
            <a:r>
              <a:rPr lang="ja-JP" altLang="en-US" dirty="0"/>
              <a:t>）</a:t>
            </a:r>
            <a:endParaRPr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 dirty="0"/>
              <a:t>　←コイルの超電導状態が崩れ、</a:t>
            </a:r>
            <a:r>
              <a:rPr kumimoji="1" lang="en-US" altLang="ja-JP" dirty="0"/>
              <a:t>P</a:t>
            </a:r>
            <a:r>
              <a:rPr kumimoji="1" lang="ja-JP" altLang="en-US" dirty="0"/>
              <a:t>側と</a:t>
            </a:r>
            <a:r>
              <a:rPr kumimoji="1" lang="en-US" altLang="ja-JP" dirty="0"/>
              <a:t>N</a:t>
            </a:r>
            <a:r>
              <a:rPr kumimoji="1" lang="ja-JP" altLang="en-US" dirty="0"/>
              <a:t>側に不平衡に常電導状態が生じているため。</a:t>
            </a:r>
          </a:p>
        </p:txBody>
      </p:sp>
      <p:sp>
        <p:nvSpPr>
          <p:cNvPr id="12" name="テキスト ボックス 36">
            <a:extLst>
              <a:ext uri="{FF2B5EF4-FFF2-40B4-BE49-F238E27FC236}">
                <a16:creationId xmlns:a16="http://schemas.microsoft.com/office/drawing/2014/main" id="{6244180D-FC79-4021-AE15-5D59ABAD8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84" y="3746555"/>
            <a:ext cx="15408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出力電流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(205A/div)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IP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en-US" altLang="ja-JP" sz="20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</a:t>
            </a:r>
            <a:endParaRPr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36">
            <a:extLst>
              <a:ext uri="{FF2B5EF4-FFF2-40B4-BE49-F238E27FC236}">
                <a16:creationId xmlns:a16="http://schemas.microsoft.com/office/drawing/2014/main" id="{33123452-E05F-4B86-A09F-A61B30FBA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57" y="2470320"/>
            <a:ext cx="15696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出力電圧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(50V/div)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2000" dirty="0">
                <a:solidFill>
                  <a:srgbClr val="FF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en-US" altLang="ja-JP" sz="2000" dirty="0">
                <a:solidFill>
                  <a:schemeClr val="accent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en-US" altLang="ja-JP" sz="20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</a:t>
            </a:r>
          </a:p>
        </p:txBody>
      </p:sp>
      <p:sp>
        <p:nvSpPr>
          <p:cNvPr id="14" name="テキスト ボックス 36">
            <a:extLst>
              <a:ext uri="{FF2B5EF4-FFF2-40B4-BE49-F238E27FC236}">
                <a16:creationId xmlns:a16="http://schemas.microsoft.com/office/drawing/2014/main" id="{E9B6CC1F-2837-4E0B-A2F5-14C6F1925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64048"/>
            <a:ext cx="1980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クエンチ検出器</a:t>
            </a:r>
            <a:endParaRPr lang="en-US" altLang="ja-JP" sz="20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008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トリガー</a:t>
            </a:r>
            <a:endParaRPr lang="en-US" altLang="ja-JP" sz="2000" dirty="0">
              <a:solidFill>
                <a:srgbClr val="008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79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6549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much cabling works was carried out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33EE4F5A-9608-4E36-B59C-6A0A180C7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37" y="3962112"/>
            <a:ext cx="3516271" cy="2637204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39AE8DFA-5C6C-49E3-9B43-AF7734DA3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58" y="3962112"/>
            <a:ext cx="3516271" cy="263720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5B70496A-F1B6-45A7-9FD6-6F3C09FE8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58" y="1245938"/>
            <a:ext cx="3516271" cy="263720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E9F92EC-A12A-48C1-B0AD-9DB050E05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38" y="1245938"/>
            <a:ext cx="3516271" cy="2637204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160969F4-4923-4636-8ECE-F8DBD224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99662"/>
            <a:ext cx="849998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power cables come from IP to the D2 power supply building.  </a:t>
            </a:r>
          </a:p>
        </p:txBody>
      </p:sp>
    </p:spTree>
    <p:extLst>
      <p:ext uri="{BB962C8B-B14F-4D97-AF65-F5344CB8AC3E}">
        <p14:creationId xmlns:p14="http://schemas.microsoft.com/office/powerpoint/2010/main" val="336082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968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 power distribution station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AE06641-7EB9-43CE-AE35-9D9CD42BF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54" y="4933215"/>
            <a:ext cx="2143593" cy="16076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2C7615F-31F8-4244-87B3-5427D78AA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43" y="1830970"/>
            <a:ext cx="2146804" cy="286240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DB48099-8556-4248-BFF0-EB1814E73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30970"/>
            <a:ext cx="6279919" cy="470994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3121CA40-10A3-4801-BA51-1CC813281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99662"/>
            <a:ext cx="8499987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 power is distributed by newly installed board, where some breakers or transformer in the primary line were also renewed. 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9858AAD-1868-4794-A822-0E111D793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4" y="1997069"/>
            <a:ext cx="1900917" cy="2534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766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1" y="228600"/>
            <a:ext cx="8448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Interlock integration/distribution system</a:t>
            </a:r>
          </a:p>
          <a:p>
            <a:pPr algn="r"/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current monitor system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E61C5DB-61B9-4E67-927E-7AE3371D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/>
          <a:stretch/>
        </p:blipFill>
        <p:spPr>
          <a:xfrm>
            <a:off x="304800" y="1201994"/>
            <a:ext cx="5187348" cy="5427405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5354505F-D13A-4B60-BC27-6ACA3924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14" y="2001655"/>
            <a:ext cx="3264308" cy="18004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Yokogawa FA-M3 PLC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Keithley 2002 DMM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 7001 switch sys.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Espec SU-642</a:t>
            </a:r>
          </a:p>
        </p:txBody>
      </p:sp>
    </p:spTree>
    <p:extLst>
      <p:ext uri="{BB962C8B-B14F-4D97-AF65-F5344CB8AC3E}">
        <p14:creationId xmlns:p14="http://schemas.microsoft.com/office/powerpoint/2010/main" val="195494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5047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Installation of power supplies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7826C5-8634-47B3-B958-02D68C32D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1" y="4789086"/>
            <a:ext cx="2540833" cy="19056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0534EA5-576D-4CBC-9991-4F44B4978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79" y="4789085"/>
            <a:ext cx="2540830" cy="19056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207812-2E2A-4AB6-BCE4-FDC4CD562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92" y="4789086"/>
            <a:ext cx="1429219" cy="19056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C39DB53-B120-40E0-B433-2D891893B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1" y="690265"/>
            <a:ext cx="6754418" cy="3974922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A0671C6A-D535-4A43-9EC4-3F7E48D4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766" y="766954"/>
            <a:ext cx="2777613" cy="461665"/>
          </a:xfrm>
          <a:prstGeom prst="rect">
            <a:avLst/>
          </a:prstGeom>
          <a:solidFill>
            <a:schemeClr val="tx1">
              <a:alpha val="36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8 of main quad. PSs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95983740-B07C-41B3-9152-A0560830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2528" y="6256139"/>
            <a:ext cx="2777613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43 of correction PSs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27E1153C-02C5-4A8F-9D54-6D7E35C6A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947" y="5741896"/>
            <a:ext cx="1411697" cy="1028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 of anti</a:t>
            </a:r>
          </a:p>
          <a:p>
            <a:pPr algn="ctr" eaLnBrk="0" hangingPunct="0">
              <a:lnSpc>
                <a:spcPts val="2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-solenoid</a:t>
            </a:r>
          </a:p>
          <a:p>
            <a:pPr algn="ctr" eaLnBrk="0" hangingPunct="0">
              <a:lnSpc>
                <a:spcPts val="2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PSs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58293CF-9063-49F1-83E6-6C960C8F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601" y="3834190"/>
            <a:ext cx="3191608" cy="830997"/>
          </a:xfrm>
          <a:prstGeom prst="rect">
            <a:avLst/>
          </a:prstGeom>
          <a:solidFill>
            <a:schemeClr val="tx1">
              <a:alpha val="3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Constant temp. cabinet for DCCTs and DMMS</a:t>
            </a:r>
          </a:p>
        </p:txBody>
      </p:sp>
    </p:spTree>
    <p:extLst>
      <p:ext uri="{BB962C8B-B14F-4D97-AF65-F5344CB8AC3E}">
        <p14:creationId xmlns:p14="http://schemas.microsoft.com/office/powerpoint/2010/main" val="254521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84898"/>
              </p:ext>
            </p:extLst>
          </p:nvPr>
        </p:nvGraphicFramePr>
        <p:xfrm>
          <a:off x="997142" y="690265"/>
          <a:ext cx="6923985" cy="2682240"/>
        </p:xfrm>
        <a:graphic>
          <a:graphicData uri="http://schemas.openxmlformats.org/drawingml/2006/table">
            <a:tbl>
              <a:tblPr firstRow="1" firstCol="1">
                <a:tableStyleId>{2A488322-F2BA-4B5B-9748-0D474271808F}</a:tableStyleId>
              </a:tblPr>
              <a:tblGrid>
                <a:gridCol w="2662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1754">
                  <a:extLst>
                    <a:ext uri="{9D8B030D-6E8A-4147-A177-3AD203B41FA5}">
                      <a16:colId xmlns:a16="http://schemas.microsoft.com/office/drawing/2014/main" val="1593712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Rated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# of PSs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Load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kA, 15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Main quad.</a:t>
                      </a:r>
                      <a:endParaRPr lang="en-US" altLang="ja-JP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±70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A, ±10</a:t>
                      </a:r>
                      <a:r>
                        <a:rPr kumimoji="1" lang="ja-JP" altLang="en-US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</a:t>
                      </a:r>
                      <a:endParaRPr kumimoji="1" lang="ja-JP" altLang="en-US" sz="20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43</a:t>
                      </a:r>
                      <a:b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</a:br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(+2 spare)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correction coil</a:t>
                      </a:r>
                      <a:endParaRPr lang="en-US" altLang="ja-JP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323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410 A,</a:t>
                      </a:r>
                      <a:r>
                        <a:rPr kumimoji="1" lang="en-US" altLang="ja-JP" sz="2000" b="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15+15 V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ESL</a:t>
                      </a:r>
                      <a:endParaRPr lang="en-US" altLang="ja-JP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889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455 A,</a:t>
                      </a:r>
                      <a:r>
                        <a:rPr kumimoji="1" lang="en-US" altLang="ja-JP" sz="2000" b="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15+30 V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ESR1</a:t>
                      </a:r>
                      <a:endParaRPr lang="en-US" altLang="ja-JP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155 A,</a:t>
                      </a:r>
                      <a:r>
                        <a:rPr kumimoji="1" lang="en-US" altLang="ja-JP" sz="2000" b="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15 V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ESR23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2CB14509-1524-4794-8E04-2B4BE84FD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5829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List of QCS magnet power supplies</a:t>
            </a:r>
            <a:endParaRPr lang="ja-JP" altLang="en-US" sz="24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95670BC-C88B-4991-9E1B-3EFAAFC34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46" y="3485496"/>
            <a:ext cx="8297575" cy="32778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20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Special power supplies for …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Main quadrupole magnet:</a:t>
            </a:r>
            <a:b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 ppm ultra high stability and 1 ppm low ripple.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Correction coils: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 ppm high stability with low cost.</a:t>
            </a:r>
          </a:p>
          <a:p>
            <a:pPr marL="342900" indent="-342900" eaLnBrk="0" hangingPunc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Anti-solenoid: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ESL and ESR1 has a middle tap. Current for each two sections divided by the tap should be controlled independently.</a:t>
            </a:r>
          </a:p>
        </p:txBody>
      </p:sp>
    </p:spTree>
    <p:extLst>
      <p:ext uri="{BB962C8B-B14F-4D97-AF65-F5344CB8AC3E}">
        <p14:creationId xmlns:p14="http://schemas.microsoft.com/office/powerpoint/2010/main" val="3259489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15660</TotalTime>
  <Words>2630</Words>
  <Application>Microsoft Office PowerPoint</Application>
  <PresentationFormat>画面に合わせる (4:3)</PresentationFormat>
  <Paragraphs>596</Paragraphs>
  <Slides>43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5" baseType="lpstr">
      <vt:lpstr>Arial Unicode MS</vt:lpstr>
      <vt:lpstr>ＭＳ Ｐゴシック</vt:lpstr>
      <vt:lpstr>ＭＳ ゴシック</vt:lpstr>
      <vt:lpstr>メイリオ</vt:lpstr>
      <vt:lpstr>游ゴシック</vt:lpstr>
      <vt:lpstr>Arial</vt:lpstr>
      <vt:lpstr>Arial Rounded MT Bold</vt:lpstr>
      <vt:lpstr>Calibri</vt:lpstr>
      <vt:lpstr>Symbol</vt:lpstr>
      <vt:lpstr>Times New Roman</vt:lpstr>
      <vt:lpstr>Wingdings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oki</dc:creator>
  <cp:lastModifiedBy>Toshiyuki OKI</cp:lastModifiedBy>
  <cp:revision>1157</cp:revision>
  <cp:lastPrinted>2016-06-09T06:56:35Z</cp:lastPrinted>
  <dcterms:created xsi:type="dcterms:W3CDTF">2008-10-11T13:17:13Z</dcterms:created>
  <dcterms:modified xsi:type="dcterms:W3CDTF">2018-03-15T02:15:22Z</dcterms:modified>
</cp:coreProperties>
</file>