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420" r:id="rId2"/>
    <p:sldId id="1437" r:id="rId3"/>
    <p:sldId id="1475" r:id="rId4"/>
    <p:sldId id="1598" r:id="rId5"/>
    <p:sldId id="1476" r:id="rId6"/>
    <p:sldId id="1474" r:id="rId7"/>
    <p:sldId id="1477" r:id="rId8"/>
    <p:sldId id="1478" r:id="rId9"/>
    <p:sldId id="1481" r:id="rId10"/>
    <p:sldId id="1467" r:id="rId11"/>
    <p:sldId id="1482" r:id="rId12"/>
    <p:sldId id="258" r:id="rId13"/>
    <p:sldId id="259" r:id="rId14"/>
    <p:sldId id="1479" r:id="rId15"/>
    <p:sldId id="1600" r:id="rId16"/>
    <p:sldId id="1484" r:id="rId17"/>
    <p:sldId id="1483" r:id="rId18"/>
    <p:sldId id="1485" r:id="rId19"/>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A"/>
    <a:srgbClr val="DC0605"/>
    <a:srgbClr val="FFA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5DC76-1292-4DEC-87A5-E463720E3E09}" v="182" dt="2024-03-23T14:07:30.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57835" autoAdjust="0"/>
  </p:normalViewPr>
  <p:slideViewPr>
    <p:cSldViewPr snapToGrid="0">
      <p:cViewPr varScale="1">
        <p:scale>
          <a:sx n="36" d="100"/>
          <a:sy n="36" d="100"/>
        </p:scale>
        <p:origin x="1056" y="48"/>
      </p:cViewPr>
      <p:guideLst/>
    </p:cSldViewPr>
  </p:slideViewPr>
  <p:notesTextViewPr>
    <p:cViewPr>
      <p:scale>
        <a:sx n="200" d="100"/>
        <a:sy n="200" d="100"/>
      </p:scale>
      <p:origin x="0" y="0"/>
    </p:cViewPr>
  </p:notesTextViewPr>
  <p:notesViewPr>
    <p:cSldViewPr snapToGrid="0">
      <p:cViewPr varScale="1">
        <p:scale>
          <a:sx n="43" d="100"/>
          <a:sy n="43" d="100"/>
        </p:scale>
        <p:origin x="2840"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照井　真司" userId="9dfe341a-005c-4913-8c28-045cb884d442" providerId="ADAL" clId="{100A3DEB-A577-4765-A594-2A92851273A0}"/>
    <pc:docChg chg="undo custSel addSld delSld modSld sldOrd modShowInfo">
      <pc:chgData name="照井　真司" userId="9dfe341a-005c-4913-8c28-045cb884d442" providerId="ADAL" clId="{100A3DEB-A577-4765-A594-2A92851273A0}" dt="2024-03-23T10:03:29.365" v="2344" actId="2744"/>
      <pc:docMkLst>
        <pc:docMk/>
      </pc:docMkLst>
      <pc:sldChg chg="add del">
        <pc:chgData name="照井　真司" userId="9dfe341a-005c-4913-8c28-045cb884d442" providerId="ADAL" clId="{100A3DEB-A577-4765-A594-2A92851273A0}" dt="2024-03-17T14:30:35.385" v="1168" actId="47"/>
        <pc:sldMkLst>
          <pc:docMk/>
          <pc:sldMk cId="2877942024" sldId="257"/>
        </pc:sldMkLst>
      </pc:sldChg>
      <pc:sldChg chg="addSp modSp add mod">
        <pc:chgData name="照井　真司" userId="9dfe341a-005c-4913-8c28-045cb884d442" providerId="ADAL" clId="{100A3DEB-A577-4765-A594-2A92851273A0}" dt="2024-03-22T02:43:51.245" v="2312" actId="20577"/>
        <pc:sldMkLst>
          <pc:docMk/>
          <pc:sldMk cId="1582879660" sldId="258"/>
        </pc:sldMkLst>
        <pc:spChg chg="mod">
          <ac:chgData name="照井　真司" userId="9dfe341a-005c-4913-8c28-045cb884d442" providerId="ADAL" clId="{100A3DEB-A577-4765-A594-2A92851273A0}" dt="2024-03-22T02:43:40.248" v="2298" actId="27636"/>
          <ac:spMkLst>
            <pc:docMk/>
            <pc:sldMk cId="1582879660" sldId="258"/>
            <ac:spMk id="2" creationId="{A465A796-37D8-43EC-A200-CEEE65952F19}"/>
          </ac:spMkLst>
        </pc:spChg>
        <pc:spChg chg="add mod">
          <ac:chgData name="照井　真司" userId="9dfe341a-005c-4913-8c28-045cb884d442" providerId="ADAL" clId="{100A3DEB-A577-4765-A594-2A92851273A0}" dt="2024-03-22T02:43:51.245" v="2312" actId="20577"/>
          <ac:spMkLst>
            <pc:docMk/>
            <pc:sldMk cId="1582879660" sldId="258"/>
            <ac:spMk id="3" creationId="{A37B827D-E703-5A16-BBB3-F86156683458}"/>
          </ac:spMkLst>
        </pc:spChg>
      </pc:sldChg>
      <pc:sldChg chg="addSp modSp add mod">
        <pc:chgData name="照井　真司" userId="9dfe341a-005c-4913-8c28-045cb884d442" providerId="ADAL" clId="{100A3DEB-A577-4765-A594-2A92851273A0}" dt="2024-03-22T02:43:56.265" v="2313"/>
        <pc:sldMkLst>
          <pc:docMk/>
          <pc:sldMk cId="2935488759" sldId="259"/>
        </pc:sldMkLst>
        <pc:spChg chg="mod">
          <ac:chgData name="照井　真司" userId="9dfe341a-005c-4913-8c28-045cb884d442" providerId="ADAL" clId="{100A3DEB-A577-4765-A594-2A92851273A0}" dt="2024-03-22T02:43:40.281" v="2299" actId="27636"/>
          <ac:spMkLst>
            <pc:docMk/>
            <pc:sldMk cId="2935488759" sldId="259"/>
            <ac:spMk id="2" creationId="{EBAAD50D-B417-1476-A5A5-A82E60CFC5A2}"/>
          </ac:spMkLst>
        </pc:spChg>
        <pc:spChg chg="add mod">
          <ac:chgData name="照井　真司" userId="9dfe341a-005c-4913-8c28-045cb884d442" providerId="ADAL" clId="{100A3DEB-A577-4765-A594-2A92851273A0}" dt="2024-03-22T02:43:56.265" v="2313"/>
          <ac:spMkLst>
            <pc:docMk/>
            <pc:sldMk cId="2935488759" sldId="259"/>
            <ac:spMk id="3" creationId="{E82ADBAD-A07B-1E88-75EE-873DD32D1862}"/>
          </ac:spMkLst>
        </pc:spChg>
      </pc:sldChg>
      <pc:sldChg chg="del">
        <pc:chgData name="照井　真司" userId="9dfe341a-005c-4913-8c28-045cb884d442" providerId="ADAL" clId="{100A3DEB-A577-4765-A594-2A92851273A0}" dt="2024-03-17T14:30:16.306" v="1152" actId="47"/>
        <pc:sldMkLst>
          <pc:docMk/>
          <pc:sldMk cId="3471877762" sldId="262"/>
        </pc:sldMkLst>
      </pc:sldChg>
      <pc:sldChg chg="del">
        <pc:chgData name="照井　真司" userId="9dfe341a-005c-4913-8c28-045cb884d442" providerId="ADAL" clId="{100A3DEB-A577-4765-A594-2A92851273A0}" dt="2024-03-17T14:30:19.140" v="1156" actId="47"/>
        <pc:sldMkLst>
          <pc:docMk/>
          <pc:sldMk cId="993217959" sldId="264"/>
        </pc:sldMkLst>
      </pc:sldChg>
      <pc:sldChg chg="del">
        <pc:chgData name="照井　真司" userId="9dfe341a-005c-4913-8c28-045cb884d442" providerId="ADAL" clId="{100A3DEB-A577-4765-A594-2A92851273A0}" dt="2024-03-17T14:30:16.045" v="1151" actId="47"/>
        <pc:sldMkLst>
          <pc:docMk/>
          <pc:sldMk cId="0" sldId="269"/>
        </pc:sldMkLst>
      </pc:sldChg>
      <pc:sldChg chg="del">
        <pc:chgData name="照井　真司" userId="9dfe341a-005c-4913-8c28-045cb884d442" providerId="ADAL" clId="{100A3DEB-A577-4765-A594-2A92851273A0}" dt="2024-03-17T14:30:16.899" v="1153" actId="47"/>
        <pc:sldMkLst>
          <pc:docMk/>
          <pc:sldMk cId="0" sldId="270"/>
        </pc:sldMkLst>
      </pc:sldChg>
      <pc:sldChg chg="del">
        <pc:chgData name="照井　真司" userId="9dfe341a-005c-4913-8c28-045cb884d442" providerId="ADAL" clId="{100A3DEB-A577-4765-A594-2A92851273A0}" dt="2024-03-17T14:30:18.618" v="1155" actId="47"/>
        <pc:sldMkLst>
          <pc:docMk/>
          <pc:sldMk cId="311289175" sldId="271"/>
        </pc:sldMkLst>
      </pc:sldChg>
      <pc:sldChg chg="addSp modSp mod modNotesTx">
        <pc:chgData name="照井　真司" userId="9dfe341a-005c-4913-8c28-045cb884d442" providerId="ADAL" clId="{100A3DEB-A577-4765-A594-2A92851273A0}" dt="2024-03-21T01:25:14.301" v="1511" actId="1076"/>
        <pc:sldMkLst>
          <pc:docMk/>
          <pc:sldMk cId="1108760714" sldId="1420"/>
        </pc:sldMkLst>
        <pc:spChg chg="mod">
          <ac:chgData name="照井　真司" userId="9dfe341a-005c-4913-8c28-045cb884d442" providerId="ADAL" clId="{100A3DEB-A577-4765-A594-2A92851273A0}" dt="2024-03-17T13:01:30.115" v="426" actId="20577"/>
          <ac:spMkLst>
            <pc:docMk/>
            <pc:sldMk cId="1108760714" sldId="1420"/>
            <ac:spMk id="2" creationId="{8030219B-20C7-5598-8422-D686FAD1FC13}"/>
          </ac:spMkLst>
        </pc:spChg>
        <pc:spChg chg="mod">
          <ac:chgData name="照井　真司" userId="9dfe341a-005c-4913-8c28-045cb884d442" providerId="ADAL" clId="{100A3DEB-A577-4765-A594-2A92851273A0}" dt="2024-03-17T12:13:12.599" v="48" actId="27636"/>
          <ac:spMkLst>
            <pc:docMk/>
            <pc:sldMk cId="1108760714" sldId="1420"/>
            <ac:spMk id="3" creationId="{6543A7CD-1E84-F6B4-B3C8-8B2BA57DBD6D}"/>
          </ac:spMkLst>
        </pc:spChg>
        <pc:spChg chg="mod">
          <ac:chgData name="照井　真司" userId="9dfe341a-005c-4913-8c28-045cb884d442" providerId="ADAL" clId="{100A3DEB-A577-4765-A594-2A92851273A0}" dt="2024-03-17T12:12:50.589" v="30" actId="20577"/>
          <ac:spMkLst>
            <pc:docMk/>
            <pc:sldMk cId="1108760714" sldId="1420"/>
            <ac:spMk id="5" creationId="{3512D4E0-2D40-5725-41A2-5EAF4C429D4F}"/>
          </ac:spMkLst>
        </pc:spChg>
        <pc:spChg chg="mod">
          <ac:chgData name="照井　真司" userId="9dfe341a-005c-4913-8c28-045cb884d442" providerId="ADAL" clId="{100A3DEB-A577-4765-A594-2A92851273A0}" dt="2024-03-21T01:25:09.900" v="1510" actId="20577"/>
          <ac:spMkLst>
            <pc:docMk/>
            <pc:sldMk cId="1108760714" sldId="1420"/>
            <ac:spMk id="7" creationId="{7DB37804-BB01-4150-98D1-A2D3985300F6}"/>
          </ac:spMkLst>
        </pc:spChg>
        <pc:cxnChg chg="add mod">
          <ac:chgData name="照井　真司" userId="9dfe341a-005c-4913-8c28-045cb884d442" providerId="ADAL" clId="{100A3DEB-A577-4765-A594-2A92851273A0}" dt="2024-03-21T01:25:14.301" v="1511" actId="1076"/>
          <ac:cxnSpMkLst>
            <pc:docMk/>
            <pc:sldMk cId="1108760714" sldId="1420"/>
            <ac:cxnSpMk id="8" creationId="{05C112A7-7DD1-4B91-60A1-FE102A6BC0B0}"/>
          </ac:cxnSpMkLst>
        </pc:cxnChg>
      </pc:sldChg>
      <pc:sldChg chg="addSp delSp modSp mod modNotesTx">
        <pc:chgData name="照井　真司" userId="9dfe341a-005c-4913-8c28-045cb884d442" providerId="ADAL" clId="{100A3DEB-A577-4765-A594-2A92851273A0}" dt="2024-03-21T06:28:24.892" v="2068"/>
        <pc:sldMkLst>
          <pc:docMk/>
          <pc:sldMk cId="778775633" sldId="1437"/>
        </pc:sldMkLst>
        <pc:spChg chg="del">
          <ac:chgData name="照井　真司" userId="9dfe341a-005c-4913-8c28-045cb884d442" providerId="ADAL" clId="{100A3DEB-A577-4765-A594-2A92851273A0}" dt="2024-03-21T05:18:27.988" v="1824" actId="478"/>
          <ac:spMkLst>
            <pc:docMk/>
            <pc:sldMk cId="778775633" sldId="1437"/>
            <ac:spMk id="2" creationId="{D4CC6D3E-A046-62FE-8C0F-C422D8AABD92}"/>
          </ac:spMkLst>
        </pc:spChg>
        <pc:spChg chg="mod">
          <ac:chgData name="照井　真司" userId="9dfe341a-005c-4913-8c28-045cb884d442" providerId="ADAL" clId="{100A3DEB-A577-4765-A594-2A92851273A0}" dt="2024-03-21T05:02:19.570" v="1650" actId="14100"/>
          <ac:spMkLst>
            <pc:docMk/>
            <pc:sldMk cId="778775633" sldId="1437"/>
            <ac:spMk id="3" creationId="{D2A9E4A1-F5B4-61E2-BD17-CD6F70D99AAE}"/>
          </ac:spMkLst>
        </pc:spChg>
        <pc:spChg chg="mod">
          <ac:chgData name="照井　真司" userId="9dfe341a-005c-4913-8c28-045cb884d442" providerId="ADAL" clId="{100A3DEB-A577-4765-A594-2A92851273A0}" dt="2024-03-21T05:18:09.800" v="1822" actId="1076"/>
          <ac:spMkLst>
            <pc:docMk/>
            <pc:sldMk cId="778775633" sldId="1437"/>
            <ac:spMk id="9" creationId="{AD179D38-E05C-FE08-D531-4FA60AD94142}"/>
          </ac:spMkLst>
        </pc:spChg>
        <pc:spChg chg="mod">
          <ac:chgData name="照井　真司" userId="9dfe341a-005c-4913-8c28-045cb884d442" providerId="ADAL" clId="{100A3DEB-A577-4765-A594-2A92851273A0}" dt="2024-03-21T05:18:20.993" v="1823" actId="20577"/>
          <ac:spMkLst>
            <pc:docMk/>
            <pc:sldMk cId="778775633" sldId="1437"/>
            <ac:spMk id="11" creationId="{93065D34-7516-FB0F-CE3A-DAC8712C87EC}"/>
          </ac:spMkLst>
        </pc:spChg>
        <pc:spChg chg="add mod">
          <ac:chgData name="照井　真司" userId="9dfe341a-005c-4913-8c28-045cb884d442" providerId="ADAL" clId="{100A3DEB-A577-4765-A594-2A92851273A0}" dt="2024-03-21T01:29:49.010" v="1542" actId="1076"/>
          <ac:spMkLst>
            <pc:docMk/>
            <pc:sldMk cId="778775633" sldId="1437"/>
            <ac:spMk id="14" creationId="{00BAB213-2612-41BD-44C5-6F62A35E9B55}"/>
          </ac:spMkLst>
        </pc:spChg>
        <pc:spChg chg="add mod">
          <ac:chgData name="照井　真司" userId="9dfe341a-005c-4913-8c28-045cb884d442" providerId="ADAL" clId="{100A3DEB-A577-4765-A594-2A92851273A0}" dt="2024-03-21T05:17:12.262" v="1809" actId="1076"/>
          <ac:spMkLst>
            <pc:docMk/>
            <pc:sldMk cId="778775633" sldId="1437"/>
            <ac:spMk id="15" creationId="{64310F10-ACF9-6DB4-AEA9-BC0106C32668}"/>
          </ac:spMkLst>
        </pc:spChg>
        <pc:grpChg chg="add mod">
          <ac:chgData name="照井　真司" userId="9dfe341a-005c-4913-8c28-045cb884d442" providerId="ADAL" clId="{100A3DEB-A577-4765-A594-2A92851273A0}" dt="2024-03-21T05:17:05.309" v="1808" actId="14100"/>
          <ac:grpSpMkLst>
            <pc:docMk/>
            <pc:sldMk cId="778775633" sldId="1437"/>
            <ac:grpSpMk id="7" creationId="{EA049EA0-90AD-7C14-4FFB-56AA9883DAAE}"/>
          </ac:grpSpMkLst>
        </pc:grpChg>
        <pc:picChg chg="add del mod">
          <ac:chgData name="照井　真司" userId="9dfe341a-005c-4913-8c28-045cb884d442" providerId="ADAL" clId="{100A3DEB-A577-4765-A594-2A92851273A0}" dt="2024-03-17T12:20:45.146" v="140" actId="478"/>
          <ac:picMkLst>
            <pc:docMk/>
            <pc:sldMk cId="778775633" sldId="1437"/>
            <ac:picMk id="8" creationId="{8F06D7B7-FEA4-9913-C838-3361EDCBA112}"/>
          </ac:picMkLst>
        </pc:picChg>
        <pc:picChg chg="mod">
          <ac:chgData name="照井　真司" userId="9dfe341a-005c-4913-8c28-045cb884d442" providerId="ADAL" clId="{100A3DEB-A577-4765-A594-2A92851273A0}" dt="2024-03-21T01:29:25.384" v="1521"/>
          <ac:picMkLst>
            <pc:docMk/>
            <pc:sldMk cId="778775633" sldId="1437"/>
            <ac:picMk id="8" creationId="{BBD62081-AF3A-629D-E791-6989FE806177}"/>
          </ac:picMkLst>
        </pc:picChg>
        <pc:picChg chg="add del mod">
          <ac:chgData name="照井　真司" userId="9dfe341a-005c-4913-8c28-045cb884d442" providerId="ADAL" clId="{100A3DEB-A577-4765-A594-2A92851273A0}" dt="2024-03-17T12:28:48.628" v="162" actId="478"/>
          <ac:picMkLst>
            <pc:docMk/>
            <pc:sldMk cId="778775633" sldId="1437"/>
            <ac:picMk id="10" creationId="{644C424F-B8A8-A88B-C0AD-2E15E949BAD0}"/>
          </ac:picMkLst>
        </pc:picChg>
        <pc:picChg chg="add mod">
          <ac:chgData name="照井　真司" userId="9dfe341a-005c-4913-8c28-045cb884d442" providerId="ADAL" clId="{100A3DEB-A577-4765-A594-2A92851273A0}" dt="2024-03-21T05:13:22.689" v="1743" actId="1076"/>
          <ac:picMkLst>
            <pc:docMk/>
            <pc:sldMk cId="778775633" sldId="1437"/>
            <ac:picMk id="12" creationId="{12B77F6D-3A47-EA6D-98BB-D739B0762B3B}"/>
          </ac:picMkLst>
        </pc:picChg>
        <pc:picChg chg="add del mod">
          <ac:chgData name="照井　真司" userId="9dfe341a-005c-4913-8c28-045cb884d442" providerId="ADAL" clId="{100A3DEB-A577-4765-A594-2A92851273A0}" dt="2024-03-17T12:45:01.479" v="328" actId="21"/>
          <ac:picMkLst>
            <pc:docMk/>
            <pc:sldMk cId="778775633" sldId="1437"/>
            <ac:picMk id="14" creationId="{D2F3C6C0-30EB-10ED-486C-9833EE4FD6C9}"/>
          </ac:picMkLst>
        </pc:picChg>
        <pc:picChg chg="add del mod">
          <ac:chgData name="照井　真司" userId="9dfe341a-005c-4913-8c28-045cb884d442" providerId="ADAL" clId="{100A3DEB-A577-4765-A594-2A92851273A0}" dt="2024-03-21T01:28:51.096" v="1520" actId="478"/>
          <ac:picMkLst>
            <pc:docMk/>
            <pc:sldMk cId="778775633" sldId="1437"/>
            <ac:picMk id="16" creationId="{7DB473A2-B2F8-C462-8973-33B0BE1739ED}"/>
          </ac:picMkLst>
        </pc:picChg>
        <pc:cxnChg chg="mod">
          <ac:chgData name="照井　真司" userId="9dfe341a-005c-4913-8c28-045cb884d442" providerId="ADAL" clId="{100A3DEB-A577-4765-A594-2A92851273A0}" dt="2024-03-21T01:29:25.384" v="1521"/>
          <ac:cxnSpMkLst>
            <pc:docMk/>
            <pc:sldMk cId="778775633" sldId="1437"/>
            <ac:cxnSpMk id="10" creationId="{83C8C3BC-E63E-215F-A702-C259F4FAFAB3}"/>
          </ac:cxnSpMkLst>
        </pc:cxnChg>
        <pc:cxnChg chg="mod">
          <ac:chgData name="照井　真司" userId="9dfe341a-005c-4913-8c28-045cb884d442" providerId="ADAL" clId="{100A3DEB-A577-4765-A594-2A92851273A0}" dt="2024-03-21T01:29:25.384" v="1521"/>
          <ac:cxnSpMkLst>
            <pc:docMk/>
            <pc:sldMk cId="778775633" sldId="1437"/>
            <ac:cxnSpMk id="13" creationId="{DA147AF8-7B26-27BF-76A5-6AC47E39E511}"/>
          </ac:cxnSpMkLst>
        </pc:cxnChg>
      </pc:sldChg>
      <pc:sldChg chg="del">
        <pc:chgData name="照井　真司" userId="9dfe341a-005c-4913-8c28-045cb884d442" providerId="ADAL" clId="{100A3DEB-A577-4765-A594-2A92851273A0}" dt="2024-03-17T14:30:18.031" v="1154" actId="47"/>
        <pc:sldMkLst>
          <pc:docMk/>
          <pc:sldMk cId="2621862124" sldId="1438"/>
        </pc:sldMkLst>
      </pc:sldChg>
      <pc:sldChg chg="del">
        <pc:chgData name="照井　真司" userId="9dfe341a-005c-4913-8c28-045cb884d442" providerId="ADAL" clId="{100A3DEB-A577-4765-A594-2A92851273A0}" dt="2024-03-17T14:30:21.407" v="1160" actId="47"/>
        <pc:sldMkLst>
          <pc:docMk/>
          <pc:sldMk cId="132270092" sldId="1439"/>
        </pc:sldMkLst>
      </pc:sldChg>
      <pc:sldChg chg="del">
        <pc:chgData name="照井　真司" userId="9dfe341a-005c-4913-8c28-045cb884d442" providerId="ADAL" clId="{100A3DEB-A577-4765-A594-2A92851273A0}" dt="2024-03-17T14:30:22.861" v="1162" actId="47"/>
        <pc:sldMkLst>
          <pc:docMk/>
          <pc:sldMk cId="2480858489" sldId="1442"/>
        </pc:sldMkLst>
      </pc:sldChg>
      <pc:sldChg chg="del">
        <pc:chgData name="照井　真司" userId="9dfe341a-005c-4913-8c28-045cb884d442" providerId="ADAL" clId="{100A3DEB-A577-4765-A594-2A92851273A0}" dt="2024-03-17T14:30:23.390" v="1163" actId="47"/>
        <pc:sldMkLst>
          <pc:docMk/>
          <pc:sldMk cId="389728908" sldId="1446"/>
        </pc:sldMkLst>
      </pc:sldChg>
      <pc:sldChg chg="del">
        <pc:chgData name="照井　真司" userId="9dfe341a-005c-4913-8c28-045cb884d442" providerId="ADAL" clId="{100A3DEB-A577-4765-A594-2A92851273A0}" dt="2024-03-17T14:30:20.729" v="1159" actId="47"/>
        <pc:sldMkLst>
          <pc:docMk/>
          <pc:sldMk cId="3119101914" sldId="1464"/>
        </pc:sldMkLst>
      </pc:sldChg>
      <pc:sldChg chg="del">
        <pc:chgData name="照井　真司" userId="9dfe341a-005c-4913-8c28-045cb884d442" providerId="ADAL" clId="{100A3DEB-A577-4765-A594-2A92851273A0}" dt="2024-03-17T14:30:19.671" v="1157" actId="47"/>
        <pc:sldMkLst>
          <pc:docMk/>
          <pc:sldMk cId="708798683" sldId="1465"/>
        </pc:sldMkLst>
      </pc:sldChg>
      <pc:sldChg chg="del">
        <pc:chgData name="照井　真司" userId="9dfe341a-005c-4913-8c28-045cb884d442" providerId="ADAL" clId="{100A3DEB-A577-4765-A594-2A92851273A0}" dt="2024-03-17T14:30:20.147" v="1158" actId="47"/>
        <pc:sldMkLst>
          <pc:docMk/>
          <pc:sldMk cId="793439797" sldId="1466"/>
        </pc:sldMkLst>
      </pc:sldChg>
      <pc:sldChg chg="addSp delSp modSp add del mod modNotesTx">
        <pc:chgData name="照井　真司" userId="9dfe341a-005c-4913-8c28-045cb884d442" providerId="ADAL" clId="{100A3DEB-A577-4765-A594-2A92851273A0}" dt="2024-03-23T09:48:16.402" v="2343" actId="20577"/>
        <pc:sldMkLst>
          <pc:docMk/>
          <pc:sldMk cId="3040599720" sldId="1467"/>
        </pc:sldMkLst>
        <pc:spChg chg="mod">
          <ac:chgData name="照井　真司" userId="9dfe341a-005c-4913-8c28-045cb884d442" providerId="ADAL" clId="{100A3DEB-A577-4765-A594-2A92851273A0}" dt="2024-03-22T02:47:46.467" v="2335" actId="27636"/>
          <ac:spMkLst>
            <pc:docMk/>
            <pc:sldMk cId="3040599720" sldId="1467"/>
            <ac:spMk id="3" creationId="{3B8093A2-1DF5-F34C-EB36-82AA3E04C118}"/>
          </ac:spMkLst>
        </pc:spChg>
        <pc:spChg chg="del">
          <ac:chgData name="照井　真司" userId="9dfe341a-005c-4913-8c28-045cb884d442" providerId="ADAL" clId="{100A3DEB-A577-4765-A594-2A92851273A0}" dt="2024-03-17T14:38:46.685" v="1229" actId="478"/>
          <ac:spMkLst>
            <pc:docMk/>
            <pc:sldMk cId="3040599720" sldId="1467"/>
            <ac:spMk id="11" creationId="{89BE9430-898E-7725-718A-17C34CF540AA}"/>
          </ac:spMkLst>
        </pc:spChg>
        <pc:spChg chg="add mod">
          <ac:chgData name="照井　真司" userId="9dfe341a-005c-4913-8c28-045cb884d442" providerId="ADAL" clId="{100A3DEB-A577-4765-A594-2A92851273A0}" dt="2024-03-22T02:49:07.683" v="2338" actId="2711"/>
          <ac:spMkLst>
            <pc:docMk/>
            <pc:sldMk cId="3040599720" sldId="1467"/>
            <ac:spMk id="13" creationId="{89239EA6-CEF5-C7EB-B06C-000B691CEF98}"/>
          </ac:spMkLst>
        </pc:spChg>
        <pc:picChg chg="add del mod">
          <ac:chgData name="照井　真司" userId="9dfe341a-005c-4913-8c28-045cb884d442" providerId="ADAL" clId="{100A3DEB-A577-4765-A594-2A92851273A0}" dt="2024-03-22T02:46:27.090" v="2319" actId="478"/>
          <ac:picMkLst>
            <pc:docMk/>
            <pc:sldMk cId="3040599720" sldId="1467"/>
            <ac:picMk id="7" creationId="{27341B00-4609-FD19-3C43-82E050334B28}"/>
          </ac:picMkLst>
        </pc:picChg>
        <pc:picChg chg="add mod">
          <ac:chgData name="照井　真司" userId="9dfe341a-005c-4913-8c28-045cb884d442" providerId="ADAL" clId="{100A3DEB-A577-4765-A594-2A92851273A0}" dt="2024-03-22T02:47:40.525" v="2332" actId="14100"/>
          <ac:picMkLst>
            <pc:docMk/>
            <pc:sldMk cId="3040599720" sldId="1467"/>
            <ac:picMk id="9" creationId="{BB093D11-7FD5-6CE7-926D-AFF27662F262}"/>
          </ac:picMkLst>
        </pc:picChg>
        <pc:picChg chg="add mod">
          <ac:chgData name="照井　真司" userId="9dfe341a-005c-4913-8c28-045cb884d442" providerId="ADAL" clId="{100A3DEB-A577-4765-A594-2A92851273A0}" dt="2024-03-22T02:47:42.770" v="2333" actId="1076"/>
          <ac:picMkLst>
            <pc:docMk/>
            <pc:sldMk cId="3040599720" sldId="1467"/>
            <ac:picMk id="11" creationId="{A2327FCF-3D5C-4970-62D0-13F874CFBF4F}"/>
          </ac:picMkLst>
        </pc:picChg>
        <pc:cxnChg chg="del">
          <ac:chgData name="照井　真司" userId="9dfe341a-005c-4913-8c28-045cb884d442" providerId="ADAL" clId="{100A3DEB-A577-4765-A594-2A92851273A0}" dt="2024-03-17T14:38:40.575" v="1227" actId="478"/>
          <ac:cxnSpMkLst>
            <pc:docMk/>
            <pc:sldMk cId="3040599720" sldId="1467"/>
            <ac:cxnSpMk id="7" creationId="{0D8B9184-F640-A5CA-40C3-F4E1D3E99371}"/>
          </ac:cxnSpMkLst>
        </pc:cxnChg>
        <pc:cxnChg chg="del">
          <ac:chgData name="照井　真司" userId="9dfe341a-005c-4913-8c28-045cb884d442" providerId="ADAL" clId="{100A3DEB-A577-4765-A594-2A92851273A0}" dt="2024-03-17T14:38:43.760" v="1228" actId="478"/>
          <ac:cxnSpMkLst>
            <pc:docMk/>
            <pc:sldMk cId="3040599720" sldId="1467"/>
            <ac:cxnSpMk id="9" creationId="{63724514-078D-3209-351D-329F23296414}"/>
          </ac:cxnSpMkLst>
        </pc:cxnChg>
        <pc:cxnChg chg="add">
          <ac:chgData name="照井　真司" userId="9dfe341a-005c-4913-8c28-045cb884d442" providerId="ADAL" clId="{100A3DEB-A577-4765-A594-2A92851273A0}" dt="2024-03-22T02:49:17.661" v="2339" actId="11529"/>
          <ac:cxnSpMkLst>
            <pc:docMk/>
            <pc:sldMk cId="3040599720" sldId="1467"/>
            <ac:cxnSpMk id="15" creationId="{8F61701A-832B-7E30-2783-22578E4B9BFB}"/>
          </ac:cxnSpMkLst>
        </pc:cxnChg>
      </pc:sldChg>
      <pc:sldChg chg="del">
        <pc:chgData name="照井　真司" userId="9dfe341a-005c-4913-8c28-045cb884d442" providerId="ADAL" clId="{100A3DEB-A577-4765-A594-2A92851273A0}" dt="2024-03-17T14:30:22.078" v="1161" actId="47"/>
        <pc:sldMkLst>
          <pc:docMk/>
          <pc:sldMk cId="2922599386" sldId="1473"/>
        </pc:sldMkLst>
      </pc:sldChg>
      <pc:sldChg chg="addSp delSp modSp mod modNotesTx">
        <pc:chgData name="照井　真司" userId="9dfe341a-005c-4913-8c28-045cb884d442" providerId="ADAL" clId="{100A3DEB-A577-4765-A594-2A92851273A0}" dt="2024-03-21T06:35:19.703" v="2162" actId="207"/>
        <pc:sldMkLst>
          <pc:docMk/>
          <pc:sldMk cId="3193614609" sldId="1474"/>
        </pc:sldMkLst>
        <pc:spChg chg="mod">
          <ac:chgData name="照井　真司" userId="9dfe341a-005c-4913-8c28-045cb884d442" providerId="ADAL" clId="{100A3DEB-A577-4765-A594-2A92851273A0}" dt="2024-03-17T13:47:11.972" v="837"/>
          <ac:spMkLst>
            <pc:docMk/>
            <pc:sldMk cId="3193614609" sldId="1474"/>
            <ac:spMk id="2" creationId="{6E1604C5-430B-3813-9FBF-CB94EA09B1FB}"/>
          </ac:spMkLst>
        </pc:spChg>
        <pc:spChg chg="add mod">
          <ac:chgData name="照井　真司" userId="9dfe341a-005c-4913-8c28-045cb884d442" providerId="ADAL" clId="{100A3DEB-A577-4765-A594-2A92851273A0}" dt="2024-03-17T14:00:44.619" v="909" actId="20577"/>
          <ac:spMkLst>
            <pc:docMk/>
            <pc:sldMk cId="3193614609" sldId="1474"/>
            <ac:spMk id="3" creationId="{F6A4CF12-D631-DDE8-7623-70FD2ACE5538}"/>
          </ac:spMkLst>
        </pc:spChg>
        <pc:spChg chg="add mod">
          <ac:chgData name="照井　真司" userId="9dfe341a-005c-4913-8c28-045cb884d442" providerId="ADAL" clId="{100A3DEB-A577-4765-A594-2A92851273A0}" dt="2024-03-17T13:55:25.182" v="889"/>
          <ac:spMkLst>
            <pc:docMk/>
            <pc:sldMk cId="3193614609" sldId="1474"/>
            <ac:spMk id="6" creationId="{A7DD4FF1-721F-A294-9914-57CBB85BB83F}"/>
          </ac:spMkLst>
        </pc:spChg>
        <pc:spChg chg="add mod">
          <ac:chgData name="照井　真司" userId="9dfe341a-005c-4913-8c28-045cb884d442" providerId="ADAL" clId="{100A3DEB-A577-4765-A594-2A92851273A0}" dt="2024-03-17T13:57:01.860" v="895" actId="1076"/>
          <ac:spMkLst>
            <pc:docMk/>
            <pc:sldMk cId="3193614609" sldId="1474"/>
            <ac:spMk id="10" creationId="{BBD1768C-354A-D680-CDDE-638661C9D3E3}"/>
          </ac:spMkLst>
        </pc:spChg>
        <pc:spChg chg="add mod">
          <ac:chgData name="照井　真司" userId="9dfe341a-005c-4913-8c28-045cb884d442" providerId="ADAL" clId="{100A3DEB-A577-4765-A594-2A92851273A0}" dt="2024-03-21T06:35:19.703" v="2162" actId="207"/>
          <ac:spMkLst>
            <pc:docMk/>
            <pc:sldMk cId="3193614609" sldId="1474"/>
            <ac:spMk id="11" creationId="{5A7D5F42-59D7-BD21-D782-6A9FE0643E31}"/>
          </ac:spMkLst>
        </pc:spChg>
        <pc:spChg chg="add mod">
          <ac:chgData name="照井　真司" userId="9dfe341a-005c-4913-8c28-045cb884d442" providerId="ADAL" clId="{100A3DEB-A577-4765-A594-2A92851273A0}" dt="2024-03-17T13:59:24.302" v="900" actId="20577"/>
          <ac:spMkLst>
            <pc:docMk/>
            <pc:sldMk cId="3193614609" sldId="1474"/>
            <ac:spMk id="12" creationId="{35809178-9FD5-E158-E21E-CBA8E6A4BDB8}"/>
          </ac:spMkLst>
        </pc:spChg>
        <pc:spChg chg="mod">
          <ac:chgData name="照井　真司" userId="9dfe341a-005c-4913-8c28-045cb884d442" providerId="ADAL" clId="{100A3DEB-A577-4765-A594-2A92851273A0}" dt="2024-03-21T06:35:14.408" v="2161" actId="207"/>
          <ac:spMkLst>
            <pc:docMk/>
            <pc:sldMk cId="3193614609" sldId="1474"/>
            <ac:spMk id="47" creationId="{BB175CD6-DAA5-5FAB-99B0-30C0FD5CFA60}"/>
          </ac:spMkLst>
        </pc:spChg>
        <pc:spChg chg="del">
          <ac:chgData name="照井　真司" userId="9dfe341a-005c-4913-8c28-045cb884d442" providerId="ADAL" clId="{100A3DEB-A577-4765-A594-2A92851273A0}" dt="2024-03-17T13:51:03.315" v="838" actId="478"/>
          <ac:spMkLst>
            <pc:docMk/>
            <pc:sldMk cId="3193614609" sldId="1474"/>
            <ac:spMk id="48" creationId="{6555A79B-D478-0370-8A44-370432EECA6A}"/>
          </ac:spMkLst>
        </pc:spChg>
        <pc:spChg chg="del">
          <ac:chgData name="照井　真司" userId="9dfe341a-005c-4913-8c28-045cb884d442" providerId="ADAL" clId="{100A3DEB-A577-4765-A594-2A92851273A0}" dt="2024-03-17T13:51:17.928" v="842" actId="478"/>
          <ac:spMkLst>
            <pc:docMk/>
            <pc:sldMk cId="3193614609" sldId="1474"/>
            <ac:spMk id="49" creationId="{1E31626A-5B31-1B4D-E5DD-E149D6527BB6}"/>
          </ac:spMkLst>
        </pc:spChg>
        <pc:spChg chg="del">
          <ac:chgData name="照井　真司" userId="9dfe341a-005c-4913-8c28-045cb884d442" providerId="ADAL" clId="{100A3DEB-A577-4765-A594-2A92851273A0}" dt="2024-03-17T13:51:03.315" v="838" actId="478"/>
          <ac:spMkLst>
            <pc:docMk/>
            <pc:sldMk cId="3193614609" sldId="1474"/>
            <ac:spMk id="56" creationId="{2D2C63BF-E8FD-BFC9-D418-0D71F7B646E5}"/>
          </ac:spMkLst>
        </pc:spChg>
        <pc:spChg chg="del">
          <ac:chgData name="照井　真司" userId="9dfe341a-005c-4913-8c28-045cb884d442" providerId="ADAL" clId="{100A3DEB-A577-4765-A594-2A92851273A0}" dt="2024-03-17T13:51:03.315" v="838" actId="478"/>
          <ac:spMkLst>
            <pc:docMk/>
            <pc:sldMk cId="3193614609" sldId="1474"/>
            <ac:spMk id="57" creationId="{51A26B46-2FF6-2F95-2CD7-49A49B242DF5}"/>
          </ac:spMkLst>
        </pc:spChg>
        <pc:spChg chg="del">
          <ac:chgData name="照井　真司" userId="9dfe341a-005c-4913-8c28-045cb884d442" providerId="ADAL" clId="{100A3DEB-A577-4765-A594-2A92851273A0}" dt="2024-03-17T13:51:03.315" v="838" actId="478"/>
          <ac:spMkLst>
            <pc:docMk/>
            <pc:sldMk cId="3193614609" sldId="1474"/>
            <ac:spMk id="59" creationId="{775BB4EF-6735-1017-43A9-AF74E073FBE8}"/>
          </ac:spMkLst>
        </pc:spChg>
        <pc:spChg chg="del">
          <ac:chgData name="照井　真司" userId="9dfe341a-005c-4913-8c28-045cb884d442" providerId="ADAL" clId="{100A3DEB-A577-4765-A594-2A92851273A0}" dt="2024-03-17T13:51:03.315" v="838" actId="478"/>
          <ac:spMkLst>
            <pc:docMk/>
            <pc:sldMk cId="3193614609" sldId="1474"/>
            <ac:spMk id="60" creationId="{3B8FF046-2C89-0EAA-77A2-504BB0EFBD1E}"/>
          </ac:spMkLst>
        </pc:spChg>
        <pc:spChg chg="del">
          <ac:chgData name="照井　真司" userId="9dfe341a-005c-4913-8c28-045cb884d442" providerId="ADAL" clId="{100A3DEB-A577-4765-A594-2A92851273A0}" dt="2024-03-17T13:51:03.315" v="838" actId="478"/>
          <ac:spMkLst>
            <pc:docMk/>
            <pc:sldMk cId="3193614609" sldId="1474"/>
            <ac:spMk id="61" creationId="{0F52A342-CF28-1C37-ADA0-2836C11D5E1E}"/>
          </ac:spMkLst>
        </pc:spChg>
        <pc:spChg chg="del">
          <ac:chgData name="照井　真司" userId="9dfe341a-005c-4913-8c28-045cb884d442" providerId="ADAL" clId="{100A3DEB-A577-4765-A594-2A92851273A0}" dt="2024-03-17T13:51:03.315" v="838" actId="478"/>
          <ac:spMkLst>
            <pc:docMk/>
            <pc:sldMk cId="3193614609" sldId="1474"/>
            <ac:spMk id="63" creationId="{2337FBA2-7858-5398-9BF6-6B6E85308E9A}"/>
          </ac:spMkLst>
        </pc:spChg>
        <pc:spChg chg="del">
          <ac:chgData name="照井　真司" userId="9dfe341a-005c-4913-8c28-045cb884d442" providerId="ADAL" clId="{100A3DEB-A577-4765-A594-2A92851273A0}" dt="2024-03-17T13:51:03.315" v="838" actId="478"/>
          <ac:spMkLst>
            <pc:docMk/>
            <pc:sldMk cId="3193614609" sldId="1474"/>
            <ac:spMk id="71" creationId="{06C86AF7-0EF6-F833-65F3-FBCC526D131B}"/>
          </ac:spMkLst>
        </pc:spChg>
        <pc:spChg chg="del">
          <ac:chgData name="照井　真司" userId="9dfe341a-005c-4913-8c28-045cb884d442" providerId="ADAL" clId="{100A3DEB-A577-4765-A594-2A92851273A0}" dt="2024-03-17T13:51:14.802" v="841" actId="478"/>
          <ac:spMkLst>
            <pc:docMk/>
            <pc:sldMk cId="3193614609" sldId="1474"/>
            <ac:spMk id="73" creationId="{ACB882B1-35B9-2469-447F-10053FAB12EA}"/>
          </ac:spMkLst>
        </pc:spChg>
        <pc:graphicFrameChg chg="add mod">
          <ac:chgData name="照井　真司" userId="9dfe341a-005c-4913-8c28-045cb884d442" providerId="ADAL" clId="{100A3DEB-A577-4765-A594-2A92851273A0}" dt="2024-03-17T13:53:53.411" v="866" actId="1076"/>
          <ac:graphicFrameMkLst>
            <pc:docMk/>
            <pc:sldMk cId="3193614609" sldId="1474"/>
            <ac:graphicFrameMk id="4" creationId="{76C3DE43-CC95-3185-57F0-983E5C15A2D3}"/>
          </ac:graphicFrameMkLst>
        </pc:graphicFrameChg>
        <pc:picChg chg="add del mod">
          <ac:chgData name="照井　真司" userId="9dfe341a-005c-4913-8c28-045cb884d442" providerId="ADAL" clId="{100A3DEB-A577-4765-A594-2A92851273A0}" dt="2024-03-18T05:46:33.699" v="1327" actId="478"/>
          <ac:picMkLst>
            <pc:docMk/>
            <pc:sldMk cId="3193614609" sldId="1474"/>
            <ac:picMk id="8" creationId="{E620F01B-1167-4FA8-67DF-CA58156230B2}"/>
          </ac:picMkLst>
        </pc:picChg>
        <pc:picChg chg="del">
          <ac:chgData name="照井　真司" userId="9dfe341a-005c-4913-8c28-045cb884d442" providerId="ADAL" clId="{100A3DEB-A577-4765-A594-2A92851273A0}" dt="2024-03-17T13:51:03.315" v="838" actId="478"/>
          <ac:picMkLst>
            <pc:docMk/>
            <pc:sldMk cId="3193614609" sldId="1474"/>
            <ac:picMk id="42" creationId="{4E5CB656-972C-18CC-727F-8198DD65E3BA}"/>
          </ac:picMkLst>
        </pc:picChg>
        <pc:picChg chg="del">
          <ac:chgData name="照井　真司" userId="9dfe341a-005c-4913-8c28-045cb884d442" providerId="ADAL" clId="{100A3DEB-A577-4765-A594-2A92851273A0}" dt="2024-03-17T13:51:03.315" v="838" actId="478"/>
          <ac:picMkLst>
            <pc:docMk/>
            <pc:sldMk cId="3193614609" sldId="1474"/>
            <ac:picMk id="51" creationId="{5EEC3E25-7153-AED0-99DD-D31E30D67CEA}"/>
          </ac:picMkLst>
        </pc:picChg>
        <pc:picChg chg="del">
          <ac:chgData name="照井　真司" userId="9dfe341a-005c-4913-8c28-045cb884d442" providerId="ADAL" clId="{100A3DEB-A577-4765-A594-2A92851273A0}" dt="2024-03-17T13:51:03.315" v="838" actId="478"/>
          <ac:picMkLst>
            <pc:docMk/>
            <pc:sldMk cId="3193614609" sldId="1474"/>
            <ac:picMk id="55" creationId="{684A00BA-ADD8-10A6-ED3B-ADAD1CE0A328}"/>
          </ac:picMkLst>
        </pc:picChg>
        <pc:picChg chg="add mod">
          <ac:chgData name="照井　真司" userId="9dfe341a-005c-4913-8c28-045cb884d442" providerId="ADAL" clId="{100A3DEB-A577-4765-A594-2A92851273A0}" dt="2024-03-18T06:19:43.276" v="1347" actId="167"/>
          <ac:picMkLst>
            <pc:docMk/>
            <pc:sldMk cId="3193614609" sldId="1474"/>
            <ac:picMk id="6146" creationId="{15584468-A954-370E-DB09-8C120D49F75F}"/>
          </ac:picMkLst>
        </pc:picChg>
        <pc:cxnChg chg="del">
          <ac:chgData name="照井　真司" userId="9dfe341a-005c-4913-8c28-045cb884d442" providerId="ADAL" clId="{100A3DEB-A577-4765-A594-2A92851273A0}" dt="2024-03-17T13:51:03.315" v="838" actId="478"/>
          <ac:cxnSpMkLst>
            <pc:docMk/>
            <pc:sldMk cId="3193614609" sldId="1474"/>
            <ac:cxnSpMk id="44" creationId="{6E6A9877-DBDB-EB2B-9523-DB820D7D3A65}"/>
          </ac:cxnSpMkLst>
        </pc:cxnChg>
        <pc:cxnChg chg="del">
          <ac:chgData name="照井　真司" userId="9dfe341a-005c-4913-8c28-045cb884d442" providerId="ADAL" clId="{100A3DEB-A577-4765-A594-2A92851273A0}" dt="2024-03-17T13:51:03.315" v="838" actId="478"/>
          <ac:cxnSpMkLst>
            <pc:docMk/>
            <pc:sldMk cId="3193614609" sldId="1474"/>
            <ac:cxnSpMk id="53" creationId="{B6BEA8A5-EE76-F7B3-E3FA-B6A3D4A42305}"/>
          </ac:cxnSpMkLst>
        </pc:cxnChg>
        <pc:cxnChg chg="del">
          <ac:chgData name="照井　真司" userId="9dfe341a-005c-4913-8c28-045cb884d442" providerId="ADAL" clId="{100A3DEB-A577-4765-A594-2A92851273A0}" dt="2024-03-17T13:51:03.315" v="838" actId="478"/>
          <ac:cxnSpMkLst>
            <pc:docMk/>
            <pc:sldMk cId="3193614609" sldId="1474"/>
            <ac:cxnSpMk id="64" creationId="{810F91C9-DC35-3FAB-9127-F71737A1F81B}"/>
          </ac:cxnSpMkLst>
        </pc:cxnChg>
      </pc:sldChg>
      <pc:sldChg chg="addSp delSp modSp mod modAnim modNotesTx">
        <pc:chgData name="照井　真司" userId="9dfe341a-005c-4913-8c28-045cb884d442" providerId="ADAL" clId="{100A3DEB-A577-4765-A594-2A92851273A0}" dt="2024-03-21T06:32:53.001" v="2158" actId="20577"/>
        <pc:sldMkLst>
          <pc:docMk/>
          <pc:sldMk cId="2600651691" sldId="1475"/>
        </pc:sldMkLst>
        <pc:spChg chg="mod">
          <ac:chgData name="照井　真司" userId="9dfe341a-005c-4913-8c28-045cb884d442" providerId="ADAL" clId="{100A3DEB-A577-4765-A594-2A92851273A0}" dt="2024-03-21T04:48:04.306" v="1594" actId="20577"/>
          <ac:spMkLst>
            <pc:docMk/>
            <pc:sldMk cId="2600651691" sldId="1475"/>
            <ac:spMk id="2" creationId="{6E1604C5-430B-3813-9FBF-CB94EA09B1FB}"/>
          </ac:spMkLst>
        </pc:spChg>
        <pc:spChg chg="del">
          <ac:chgData name="照井　真司" userId="9dfe341a-005c-4913-8c28-045cb884d442" providerId="ADAL" clId="{100A3DEB-A577-4765-A594-2A92851273A0}" dt="2024-03-17T12:28:13.180" v="157" actId="478"/>
          <ac:spMkLst>
            <pc:docMk/>
            <pc:sldMk cId="2600651691" sldId="1475"/>
            <ac:spMk id="3" creationId="{4D6D2285-0CA3-7980-A34D-EE9E5A79521A}"/>
          </ac:spMkLst>
        </pc:spChg>
        <pc:spChg chg="add del">
          <ac:chgData name="照井　真司" userId="9dfe341a-005c-4913-8c28-045cb884d442" providerId="ADAL" clId="{100A3DEB-A577-4765-A594-2A92851273A0}" dt="2024-03-21T05:18:48.136" v="1826" actId="478"/>
          <ac:spMkLst>
            <pc:docMk/>
            <pc:sldMk cId="2600651691" sldId="1475"/>
            <ac:spMk id="4" creationId="{7D8668C9-F72F-DD71-B035-0194A5CE2B0C}"/>
          </ac:spMkLst>
        </pc:spChg>
        <pc:spChg chg="add del">
          <ac:chgData name="照井　真司" userId="9dfe341a-005c-4913-8c28-045cb884d442" providerId="ADAL" clId="{100A3DEB-A577-4765-A594-2A92851273A0}" dt="2024-03-21T05:18:44.679" v="1825" actId="478"/>
          <ac:spMkLst>
            <pc:docMk/>
            <pc:sldMk cId="2600651691" sldId="1475"/>
            <ac:spMk id="6" creationId="{BC0D951C-56DB-C954-A7ED-70BD2BD0360E}"/>
          </ac:spMkLst>
        </pc:spChg>
        <pc:spChg chg="mod">
          <ac:chgData name="照井　真司" userId="9dfe341a-005c-4913-8c28-045cb884d442" providerId="ADAL" clId="{100A3DEB-A577-4765-A594-2A92851273A0}" dt="2024-03-21T05:12:44.072" v="1738" actId="1076"/>
          <ac:spMkLst>
            <pc:docMk/>
            <pc:sldMk cId="2600651691" sldId="1475"/>
            <ac:spMk id="9" creationId="{158C28C6-5046-4C95-5F7C-0ADA6E0A33C0}"/>
          </ac:spMkLst>
        </pc:spChg>
        <pc:spChg chg="add del mod">
          <ac:chgData name="照井　真司" userId="9dfe341a-005c-4913-8c28-045cb884d442" providerId="ADAL" clId="{100A3DEB-A577-4765-A594-2A92851273A0}" dt="2024-03-21T04:53:29.493" v="1623" actId="478"/>
          <ac:spMkLst>
            <pc:docMk/>
            <pc:sldMk cId="2600651691" sldId="1475"/>
            <ac:spMk id="10" creationId="{77B397A6-AB35-3E73-A52E-680EB16EB87C}"/>
          </ac:spMkLst>
        </pc:spChg>
        <pc:spChg chg="add del mod">
          <ac:chgData name="照井　真司" userId="9dfe341a-005c-4913-8c28-045cb884d442" providerId="ADAL" clId="{100A3DEB-A577-4765-A594-2A92851273A0}" dt="2024-03-17T12:30:19.072" v="174" actId="478"/>
          <ac:spMkLst>
            <pc:docMk/>
            <pc:sldMk cId="2600651691" sldId="1475"/>
            <ac:spMk id="10" creationId="{C5A41FBB-7426-1B1D-E87A-F102AA47AA36}"/>
          </ac:spMkLst>
        </pc:spChg>
        <pc:spChg chg="add del mod">
          <ac:chgData name="照井　真司" userId="9dfe341a-005c-4913-8c28-045cb884d442" providerId="ADAL" clId="{100A3DEB-A577-4765-A594-2A92851273A0}" dt="2024-03-21T04:57:41.510" v="1637" actId="21"/>
          <ac:spMkLst>
            <pc:docMk/>
            <pc:sldMk cId="2600651691" sldId="1475"/>
            <ac:spMk id="13" creationId="{AA74E51E-6E65-51AF-CAF2-890A2CE293A0}"/>
          </ac:spMkLst>
        </pc:spChg>
        <pc:spChg chg="del">
          <ac:chgData name="照井　真司" userId="9dfe341a-005c-4913-8c28-045cb884d442" providerId="ADAL" clId="{100A3DEB-A577-4765-A594-2A92851273A0}" dt="2024-03-17T12:19:40.487" v="139" actId="478"/>
          <ac:spMkLst>
            <pc:docMk/>
            <pc:sldMk cId="2600651691" sldId="1475"/>
            <ac:spMk id="13" creationId="{B7221857-90C3-E34C-CDB8-B47121748C04}"/>
          </ac:spMkLst>
        </pc:spChg>
        <pc:spChg chg="del">
          <ac:chgData name="照井　真司" userId="9dfe341a-005c-4913-8c28-045cb884d442" providerId="ADAL" clId="{100A3DEB-A577-4765-A594-2A92851273A0}" dt="2024-03-17T12:19:40.487" v="139" actId="478"/>
          <ac:spMkLst>
            <pc:docMk/>
            <pc:sldMk cId="2600651691" sldId="1475"/>
            <ac:spMk id="14" creationId="{F1BDC129-6D1A-DEEE-B4AA-B27B17056D90}"/>
          </ac:spMkLst>
        </pc:spChg>
        <pc:spChg chg="add mod">
          <ac:chgData name="照井　真司" userId="9dfe341a-005c-4913-8c28-045cb884d442" providerId="ADAL" clId="{100A3DEB-A577-4765-A594-2A92851273A0}" dt="2024-03-21T05:55:29.945" v="1926" actId="20577"/>
          <ac:spMkLst>
            <pc:docMk/>
            <pc:sldMk cId="2600651691" sldId="1475"/>
            <ac:spMk id="15" creationId="{3FF0DBFD-3200-1FB8-EC8A-A4CD5F4F35B4}"/>
          </ac:spMkLst>
        </pc:spChg>
        <pc:spChg chg="del">
          <ac:chgData name="照井　真司" userId="9dfe341a-005c-4913-8c28-045cb884d442" providerId="ADAL" clId="{100A3DEB-A577-4765-A594-2A92851273A0}" dt="2024-03-17T12:19:40.487" v="139" actId="478"/>
          <ac:spMkLst>
            <pc:docMk/>
            <pc:sldMk cId="2600651691" sldId="1475"/>
            <ac:spMk id="15" creationId="{BFE52048-6068-F659-7390-6E05A31DE720}"/>
          </ac:spMkLst>
        </pc:spChg>
        <pc:spChg chg="del">
          <ac:chgData name="照井　真司" userId="9dfe341a-005c-4913-8c28-045cb884d442" providerId="ADAL" clId="{100A3DEB-A577-4765-A594-2A92851273A0}" dt="2024-03-17T12:19:40.487" v="139" actId="478"/>
          <ac:spMkLst>
            <pc:docMk/>
            <pc:sldMk cId="2600651691" sldId="1475"/>
            <ac:spMk id="16" creationId="{0AF530EC-85AF-14C7-A549-A349888B68AF}"/>
          </ac:spMkLst>
        </pc:spChg>
        <pc:spChg chg="del">
          <ac:chgData name="照井　真司" userId="9dfe341a-005c-4913-8c28-045cb884d442" providerId="ADAL" clId="{100A3DEB-A577-4765-A594-2A92851273A0}" dt="2024-03-17T12:19:40.487" v="139" actId="478"/>
          <ac:spMkLst>
            <pc:docMk/>
            <pc:sldMk cId="2600651691" sldId="1475"/>
            <ac:spMk id="18" creationId="{52C20677-FE92-A2F2-F614-22EF32F71F21}"/>
          </ac:spMkLst>
        </pc:spChg>
        <pc:spChg chg="del">
          <ac:chgData name="照井　真司" userId="9dfe341a-005c-4913-8c28-045cb884d442" providerId="ADAL" clId="{100A3DEB-A577-4765-A594-2A92851273A0}" dt="2024-03-17T12:19:40.487" v="139" actId="478"/>
          <ac:spMkLst>
            <pc:docMk/>
            <pc:sldMk cId="2600651691" sldId="1475"/>
            <ac:spMk id="19" creationId="{6E6AB7B4-4EB7-7C2B-74DD-B823861989C1}"/>
          </ac:spMkLst>
        </pc:spChg>
        <pc:spChg chg="del">
          <ac:chgData name="照井　真司" userId="9dfe341a-005c-4913-8c28-045cb884d442" providerId="ADAL" clId="{100A3DEB-A577-4765-A594-2A92851273A0}" dt="2024-03-17T12:19:40.487" v="139" actId="478"/>
          <ac:spMkLst>
            <pc:docMk/>
            <pc:sldMk cId="2600651691" sldId="1475"/>
            <ac:spMk id="20" creationId="{87E99F1D-6027-F646-2505-E24D6C3754A8}"/>
          </ac:spMkLst>
        </pc:spChg>
        <pc:spChg chg="add del mod">
          <ac:chgData name="照井　真司" userId="9dfe341a-005c-4913-8c28-045cb884d442" providerId="ADAL" clId="{100A3DEB-A577-4765-A594-2A92851273A0}" dt="2024-03-17T12:30:19.072" v="174" actId="478"/>
          <ac:spMkLst>
            <pc:docMk/>
            <pc:sldMk cId="2600651691" sldId="1475"/>
            <ac:spMk id="29" creationId="{AE2D563A-21BA-C8FB-0023-917E9F8137EF}"/>
          </ac:spMkLst>
        </pc:spChg>
        <pc:spChg chg="add del mod">
          <ac:chgData name="照井　真司" userId="9dfe341a-005c-4913-8c28-045cb884d442" providerId="ADAL" clId="{100A3DEB-A577-4765-A594-2A92851273A0}" dt="2024-03-17T12:30:19.072" v="174" actId="478"/>
          <ac:spMkLst>
            <pc:docMk/>
            <pc:sldMk cId="2600651691" sldId="1475"/>
            <ac:spMk id="30" creationId="{5FC3F736-7921-21A2-6555-780442290C77}"/>
          </ac:spMkLst>
        </pc:spChg>
        <pc:spChg chg="del">
          <ac:chgData name="照井　真司" userId="9dfe341a-005c-4913-8c28-045cb884d442" providerId="ADAL" clId="{100A3DEB-A577-4765-A594-2A92851273A0}" dt="2024-03-17T12:19:40.487" v="139" actId="478"/>
          <ac:spMkLst>
            <pc:docMk/>
            <pc:sldMk cId="2600651691" sldId="1475"/>
            <ac:spMk id="35" creationId="{A60F09A2-78E5-26BF-F881-7CB7C9E6E26C}"/>
          </ac:spMkLst>
        </pc:spChg>
        <pc:spChg chg="del">
          <ac:chgData name="照井　真司" userId="9dfe341a-005c-4913-8c28-045cb884d442" providerId="ADAL" clId="{100A3DEB-A577-4765-A594-2A92851273A0}" dt="2024-03-17T12:28:29.760" v="161" actId="478"/>
          <ac:spMkLst>
            <pc:docMk/>
            <pc:sldMk cId="2600651691" sldId="1475"/>
            <ac:spMk id="36" creationId="{D214CCEF-0989-94AF-AFEC-F5FF4DFC8B9F}"/>
          </ac:spMkLst>
        </pc:spChg>
        <pc:spChg chg="del">
          <ac:chgData name="照井　真司" userId="9dfe341a-005c-4913-8c28-045cb884d442" providerId="ADAL" clId="{100A3DEB-A577-4765-A594-2A92851273A0}" dt="2024-03-17T12:19:40.487" v="139" actId="478"/>
          <ac:spMkLst>
            <pc:docMk/>
            <pc:sldMk cId="2600651691" sldId="1475"/>
            <ac:spMk id="37" creationId="{E98597E1-AE6C-B669-82A8-6E0750833AAA}"/>
          </ac:spMkLst>
        </pc:spChg>
        <pc:spChg chg="del">
          <ac:chgData name="照井　真司" userId="9dfe341a-005c-4913-8c28-045cb884d442" providerId="ADAL" clId="{100A3DEB-A577-4765-A594-2A92851273A0}" dt="2024-03-17T12:19:40.487" v="139" actId="478"/>
          <ac:spMkLst>
            <pc:docMk/>
            <pc:sldMk cId="2600651691" sldId="1475"/>
            <ac:spMk id="38" creationId="{2250FFE2-D68E-BE45-7514-4188E0AEAF4C}"/>
          </ac:spMkLst>
        </pc:spChg>
        <pc:spChg chg="del">
          <ac:chgData name="照井　真司" userId="9dfe341a-005c-4913-8c28-045cb884d442" providerId="ADAL" clId="{100A3DEB-A577-4765-A594-2A92851273A0}" dt="2024-03-17T12:19:40.487" v="139" actId="478"/>
          <ac:spMkLst>
            <pc:docMk/>
            <pc:sldMk cId="2600651691" sldId="1475"/>
            <ac:spMk id="39" creationId="{72B5EC70-AC37-E36E-2CB9-65E95141286E}"/>
          </ac:spMkLst>
        </pc:spChg>
        <pc:spChg chg="del">
          <ac:chgData name="照井　真司" userId="9dfe341a-005c-4913-8c28-045cb884d442" providerId="ADAL" clId="{100A3DEB-A577-4765-A594-2A92851273A0}" dt="2024-03-17T12:19:40.487" v="139" actId="478"/>
          <ac:spMkLst>
            <pc:docMk/>
            <pc:sldMk cId="2600651691" sldId="1475"/>
            <ac:spMk id="40" creationId="{E7B67FD6-1720-F6EC-14E8-F1453CB8C2AF}"/>
          </ac:spMkLst>
        </pc:spChg>
        <pc:spChg chg="del">
          <ac:chgData name="照井　真司" userId="9dfe341a-005c-4913-8c28-045cb884d442" providerId="ADAL" clId="{100A3DEB-A577-4765-A594-2A92851273A0}" dt="2024-03-17T12:23:27.132" v="156" actId="478"/>
          <ac:spMkLst>
            <pc:docMk/>
            <pc:sldMk cId="2600651691" sldId="1475"/>
            <ac:spMk id="41" creationId="{B5D408AF-C3AB-4148-BA31-DF4205455A2B}"/>
          </ac:spMkLst>
        </pc:spChg>
        <pc:spChg chg="add del mod">
          <ac:chgData name="照井　真司" userId="9dfe341a-005c-4913-8c28-045cb884d442" providerId="ADAL" clId="{100A3DEB-A577-4765-A594-2A92851273A0}" dt="2024-03-17T12:44:51.395" v="326" actId="478"/>
          <ac:spMkLst>
            <pc:docMk/>
            <pc:sldMk cId="2600651691" sldId="1475"/>
            <ac:spMk id="42" creationId="{BDCD03DE-9F87-B59D-A095-A386AD5BA8A5}"/>
          </ac:spMkLst>
        </pc:spChg>
        <pc:spChg chg="del">
          <ac:chgData name="照井　真司" userId="9dfe341a-005c-4913-8c28-045cb884d442" providerId="ADAL" clId="{100A3DEB-A577-4765-A594-2A92851273A0}" dt="2024-03-17T12:19:40.487" v="139" actId="478"/>
          <ac:spMkLst>
            <pc:docMk/>
            <pc:sldMk cId="2600651691" sldId="1475"/>
            <ac:spMk id="43" creationId="{46E207EC-453C-7AB3-267E-41F0447361A4}"/>
          </ac:spMkLst>
        </pc:spChg>
        <pc:spChg chg="add del mod">
          <ac:chgData name="照井　真司" userId="9dfe341a-005c-4913-8c28-045cb884d442" providerId="ADAL" clId="{100A3DEB-A577-4765-A594-2A92851273A0}" dt="2024-03-17T12:44:51.395" v="326" actId="478"/>
          <ac:spMkLst>
            <pc:docMk/>
            <pc:sldMk cId="2600651691" sldId="1475"/>
            <ac:spMk id="44" creationId="{F9D1B7EA-717E-8635-0807-125F19406994}"/>
          </ac:spMkLst>
        </pc:spChg>
        <pc:spChg chg="del">
          <ac:chgData name="照井　真司" userId="9dfe341a-005c-4913-8c28-045cb884d442" providerId="ADAL" clId="{100A3DEB-A577-4765-A594-2A92851273A0}" dt="2024-03-17T12:19:40.487" v="139" actId="478"/>
          <ac:spMkLst>
            <pc:docMk/>
            <pc:sldMk cId="2600651691" sldId="1475"/>
            <ac:spMk id="45" creationId="{3F7C5C06-A537-3ABA-867F-F1276AF35F68}"/>
          </ac:spMkLst>
        </pc:spChg>
        <pc:spChg chg="del">
          <ac:chgData name="照井　真司" userId="9dfe341a-005c-4913-8c28-045cb884d442" providerId="ADAL" clId="{100A3DEB-A577-4765-A594-2A92851273A0}" dt="2024-03-17T12:19:40.487" v="139" actId="478"/>
          <ac:spMkLst>
            <pc:docMk/>
            <pc:sldMk cId="2600651691" sldId="1475"/>
            <ac:spMk id="46" creationId="{FB270680-F3A4-3037-0BB2-1CDD90256283}"/>
          </ac:spMkLst>
        </pc:spChg>
        <pc:spChg chg="del">
          <ac:chgData name="照井　真司" userId="9dfe341a-005c-4913-8c28-045cb884d442" providerId="ADAL" clId="{100A3DEB-A577-4765-A594-2A92851273A0}" dt="2024-03-17T12:19:40.487" v="139" actId="478"/>
          <ac:spMkLst>
            <pc:docMk/>
            <pc:sldMk cId="2600651691" sldId="1475"/>
            <ac:spMk id="50" creationId="{B92B4EAF-C34C-16E8-F409-7A978F7B32CB}"/>
          </ac:spMkLst>
        </pc:spChg>
        <pc:spChg chg="add del mod">
          <ac:chgData name="照井　真司" userId="9dfe341a-005c-4913-8c28-045cb884d442" providerId="ADAL" clId="{100A3DEB-A577-4765-A594-2A92851273A0}" dt="2024-03-17T12:44:51.395" v="326" actId="478"/>
          <ac:spMkLst>
            <pc:docMk/>
            <pc:sldMk cId="2600651691" sldId="1475"/>
            <ac:spMk id="58" creationId="{3A95C8E4-4FD3-B438-B120-6D239B60E54D}"/>
          </ac:spMkLst>
        </pc:spChg>
        <pc:spChg chg="add del mod">
          <ac:chgData name="照井　真司" userId="9dfe341a-005c-4913-8c28-045cb884d442" providerId="ADAL" clId="{100A3DEB-A577-4765-A594-2A92851273A0}" dt="2024-03-17T12:44:54.099" v="327" actId="478"/>
          <ac:spMkLst>
            <pc:docMk/>
            <pc:sldMk cId="2600651691" sldId="1475"/>
            <ac:spMk id="59" creationId="{F4A40D99-9AC8-28AD-7EE7-1B83663BA65A}"/>
          </ac:spMkLst>
        </pc:spChg>
        <pc:spChg chg="add mod">
          <ac:chgData name="照井　真司" userId="9dfe341a-005c-4913-8c28-045cb884d442" providerId="ADAL" clId="{100A3DEB-A577-4765-A594-2A92851273A0}" dt="2024-03-17T12:37:31.804" v="260" actId="164"/>
          <ac:spMkLst>
            <pc:docMk/>
            <pc:sldMk cId="2600651691" sldId="1475"/>
            <ac:spMk id="60" creationId="{FDCD10BB-A889-7F2D-D1A0-07D46BBADE15}"/>
          </ac:spMkLst>
        </pc:spChg>
        <pc:spChg chg="add mod">
          <ac:chgData name="照井　真司" userId="9dfe341a-005c-4913-8c28-045cb884d442" providerId="ADAL" clId="{100A3DEB-A577-4765-A594-2A92851273A0}" dt="2024-03-17T12:37:51.641" v="264" actId="1036"/>
          <ac:spMkLst>
            <pc:docMk/>
            <pc:sldMk cId="2600651691" sldId="1475"/>
            <ac:spMk id="61" creationId="{4461EA93-5A36-522C-07D0-6F280619F5C6}"/>
          </ac:spMkLst>
        </pc:spChg>
        <pc:spChg chg="add del mod">
          <ac:chgData name="照井　真司" userId="9dfe341a-005c-4913-8c28-045cb884d442" providerId="ADAL" clId="{100A3DEB-A577-4765-A594-2A92851273A0}" dt="2024-03-17T12:46:22.668" v="341" actId="478"/>
          <ac:spMkLst>
            <pc:docMk/>
            <pc:sldMk cId="2600651691" sldId="1475"/>
            <ac:spMk id="63" creationId="{139B756A-5A70-8094-29B7-81E638E7E467}"/>
          </ac:spMkLst>
        </pc:spChg>
        <pc:spChg chg="add mod">
          <ac:chgData name="照井　真司" userId="9dfe341a-005c-4913-8c28-045cb884d442" providerId="ADAL" clId="{100A3DEB-A577-4765-A594-2A92851273A0}" dt="2024-03-21T05:59:03.898" v="1928" actId="207"/>
          <ac:spMkLst>
            <pc:docMk/>
            <pc:sldMk cId="2600651691" sldId="1475"/>
            <ac:spMk id="73" creationId="{3B790051-4160-2014-27AB-3BB23F2B50A0}"/>
          </ac:spMkLst>
        </pc:spChg>
        <pc:spChg chg="add mod">
          <ac:chgData name="照井　真司" userId="9dfe341a-005c-4913-8c28-045cb884d442" providerId="ADAL" clId="{100A3DEB-A577-4765-A594-2A92851273A0}" dt="2024-03-21T05:58:54.081" v="1927" actId="207"/>
          <ac:spMkLst>
            <pc:docMk/>
            <pc:sldMk cId="2600651691" sldId="1475"/>
            <ac:spMk id="77" creationId="{586388BF-4B1B-6F65-FD28-9298B4D2A2D7}"/>
          </ac:spMkLst>
        </pc:spChg>
        <pc:grpChg chg="del">
          <ac:chgData name="照井　真司" userId="9dfe341a-005c-4913-8c28-045cb884d442" providerId="ADAL" clId="{100A3DEB-A577-4765-A594-2A92851273A0}" dt="2024-03-17T12:23:27.132" v="156" actId="478"/>
          <ac:grpSpMkLst>
            <pc:docMk/>
            <pc:sldMk cId="2600651691" sldId="1475"/>
            <ac:grpSpMk id="23" creationId="{0F43AD6E-A239-6819-A928-252049EA9E70}"/>
          </ac:grpSpMkLst>
        </pc:grpChg>
        <pc:grpChg chg="del">
          <ac:chgData name="照井　真司" userId="9dfe341a-005c-4913-8c28-045cb884d442" providerId="ADAL" clId="{100A3DEB-A577-4765-A594-2A92851273A0}" dt="2024-03-17T12:23:27.132" v="156" actId="478"/>
          <ac:grpSpMkLst>
            <pc:docMk/>
            <pc:sldMk cId="2600651691" sldId="1475"/>
            <ac:grpSpMk id="26" creationId="{B8AAD5D7-1F31-E93F-D14E-30A0A0A1054A}"/>
          </ac:grpSpMkLst>
        </pc:grpChg>
        <pc:grpChg chg="add del mod">
          <ac:chgData name="照井　真司" userId="9dfe341a-005c-4913-8c28-045cb884d442" providerId="ADAL" clId="{100A3DEB-A577-4765-A594-2A92851273A0}" dt="2024-03-17T12:46:22.668" v="341" actId="478"/>
          <ac:grpSpMkLst>
            <pc:docMk/>
            <pc:sldMk cId="2600651691" sldId="1475"/>
            <ac:grpSpMk id="62" creationId="{E1EF7EC3-6EBD-26A2-6377-D5101D11C8D2}"/>
          </ac:grpSpMkLst>
        </pc:grpChg>
        <pc:picChg chg="add mod">
          <ac:chgData name="照井　真司" userId="9dfe341a-005c-4913-8c28-045cb884d442" providerId="ADAL" clId="{100A3DEB-A577-4765-A594-2A92851273A0}" dt="2024-03-17T12:37:31.804" v="260" actId="164"/>
          <ac:picMkLst>
            <pc:docMk/>
            <pc:sldMk cId="2600651691" sldId="1475"/>
            <ac:picMk id="5" creationId="{65D3373F-B6AE-E43F-C34B-3B748422815A}"/>
          </ac:picMkLst>
        </pc:picChg>
        <pc:picChg chg="add del mod">
          <ac:chgData name="照井　真司" userId="9dfe341a-005c-4913-8c28-045cb884d442" providerId="ADAL" clId="{100A3DEB-A577-4765-A594-2A92851273A0}" dt="2024-03-17T12:30:19.072" v="174" actId="478"/>
          <ac:picMkLst>
            <pc:docMk/>
            <pc:sldMk cId="2600651691" sldId="1475"/>
            <ac:picMk id="6" creationId="{500DAE39-6A0C-0EE9-4152-3A1608B40BAF}"/>
          </ac:picMkLst>
        </pc:picChg>
        <pc:picChg chg="add mod">
          <ac:chgData name="照井　真司" userId="9dfe341a-005c-4913-8c28-045cb884d442" providerId="ADAL" clId="{100A3DEB-A577-4765-A594-2A92851273A0}" dt="2024-03-21T01:28:40.851" v="1519"/>
          <ac:picMkLst>
            <pc:docMk/>
            <pc:sldMk cId="2600651691" sldId="1475"/>
            <ac:picMk id="8" creationId="{5A714309-48F6-CC13-38D9-41ED1130BCEC}"/>
          </ac:picMkLst>
        </pc:picChg>
        <pc:picChg chg="del">
          <ac:chgData name="照井　真司" userId="9dfe341a-005c-4913-8c28-045cb884d442" providerId="ADAL" clId="{100A3DEB-A577-4765-A594-2A92851273A0}" dt="2024-03-17T12:19:40.487" v="139" actId="478"/>
          <ac:picMkLst>
            <pc:docMk/>
            <pc:sldMk cId="2600651691" sldId="1475"/>
            <ac:picMk id="11" creationId="{56EF35EF-41D7-4FAA-C758-B7E1314E72FA}"/>
          </ac:picMkLst>
        </pc:picChg>
        <pc:picChg chg="add del mod">
          <ac:chgData name="照井　真司" userId="9dfe341a-005c-4913-8c28-045cb884d442" providerId="ADAL" clId="{100A3DEB-A577-4765-A594-2A92851273A0}" dt="2024-03-21T04:53:10.935" v="1618" actId="478"/>
          <ac:picMkLst>
            <pc:docMk/>
            <pc:sldMk cId="2600651691" sldId="1475"/>
            <ac:picMk id="11" creationId="{732B6AD9-2CEE-E065-E8C4-0AE0C1AB80A2}"/>
          </ac:picMkLst>
        </pc:picChg>
        <pc:picChg chg="del">
          <ac:chgData name="照井　真司" userId="9dfe341a-005c-4913-8c28-045cb884d442" providerId="ADAL" clId="{100A3DEB-A577-4765-A594-2A92851273A0}" dt="2024-03-17T12:19:40.487" v="139" actId="478"/>
          <ac:picMkLst>
            <pc:docMk/>
            <pc:sldMk cId="2600651691" sldId="1475"/>
            <ac:picMk id="12" creationId="{512CD0ED-3F63-8B9A-9C44-29DEC29034F6}"/>
          </ac:picMkLst>
        </pc:picChg>
        <pc:picChg chg="del">
          <ac:chgData name="照井　真司" userId="9dfe341a-005c-4913-8c28-045cb884d442" providerId="ADAL" clId="{100A3DEB-A577-4765-A594-2A92851273A0}" dt="2024-03-17T12:23:27.132" v="156" actId="478"/>
          <ac:picMkLst>
            <pc:docMk/>
            <pc:sldMk cId="2600651691" sldId="1475"/>
            <ac:picMk id="21" creationId="{11B54962-76F4-9E4E-2D4C-A1714DA2FAED}"/>
          </ac:picMkLst>
        </pc:picChg>
        <pc:picChg chg="del">
          <ac:chgData name="照井　真司" userId="9dfe341a-005c-4913-8c28-045cb884d442" providerId="ADAL" clId="{100A3DEB-A577-4765-A594-2A92851273A0}" dt="2024-03-17T12:23:27.132" v="156" actId="478"/>
          <ac:picMkLst>
            <pc:docMk/>
            <pc:sldMk cId="2600651691" sldId="1475"/>
            <ac:picMk id="22" creationId="{7D96A0C1-0157-82F2-1996-B061D2C42E6D}"/>
          </ac:picMkLst>
        </pc:picChg>
        <pc:picChg chg="add del mod">
          <ac:chgData name="照井　真司" userId="9dfe341a-005c-4913-8c28-045cb884d442" providerId="ADAL" clId="{100A3DEB-A577-4765-A594-2A92851273A0}" dt="2024-03-17T12:41:54.670" v="300" actId="478"/>
          <ac:picMkLst>
            <pc:docMk/>
            <pc:sldMk cId="2600651691" sldId="1475"/>
            <ac:picMk id="33" creationId="{0669781C-7227-C37F-3A25-A0D6E3F0D91C}"/>
          </ac:picMkLst>
        </pc:picChg>
        <pc:picChg chg="add del mod ord">
          <ac:chgData name="照井　真司" userId="9dfe341a-005c-4913-8c28-045cb884d442" providerId="ADAL" clId="{100A3DEB-A577-4765-A594-2A92851273A0}" dt="2024-03-17T12:42:20.206" v="307" actId="478"/>
          <ac:picMkLst>
            <pc:docMk/>
            <pc:sldMk cId="2600651691" sldId="1475"/>
            <ac:picMk id="66" creationId="{ECB88E18-7704-7A5D-E85D-82298328F5DF}"/>
          </ac:picMkLst>
        </pc:picChg>
        <pc:picChg chg="add del mod ord">
          <ac:chgData name="照井　真司" userId="9dfe341a-005c-4913-8c28-045cb884d442" providerId="ADAL" clId="{100A3DEB-A577-4765-A594-2A92851273A0}" dt="2024-03-17T12:44:51.395" v="326" actId="478"/>
          <ac:picMkLst>
            <pc:docMk/>
            <pc:sldMk cId="2600651691" sldId="1475"/>
            <ac:picMk id="68" creationId="{CAAF8938-A225-F612-2687-6272DC344EE7}"/>
          </ac:picMkLst>
        </pc:picChg>
        <pc:picChg chg="add del mod">
          <ac:chgData name="照井　真司" userId="9dfe341a-005c-4913-8c28-045cb884d442" providerId="ADAL" clId="{100A3DEB-A577-4765-A594-2A92851273A0}" dt="2024-03-17T12:46:18.461" v="340" actId="478"/>
          <ac:picMkLst>
            <pc:docMk/>
            <pc:sldMk cId="2600651691" sldId="1475"/>
            <ac:picMk id="70" creationId="{D2F3C6C0-30EB-10ED-486C-9833EE4FD6C9}"/>
          </ac:picMkLst>
        </pc:picChg>
        <pc:picChg chg="add mod ord">
          <ac:chgData name="照井　真司" userId="9dfe341a-005c-4913-8c28-045cb884d442" providerId="ADAL" clId="{100A3DEB-A577-4765-A594-2A92851273A0}" dt="2024-03-21T05:12:57.983" v="1740" actId="1076"/>
          <ac:picMkLst>
            <pc:docMk/>
            <pc:sldMk cId="2600651691" sldId="1475"/>
            <ac:picMk id="72" creationId="{66EED898-9286-4863-D054-FCD3B3A498B5}"/>
          </ac:picMkLst>
        </pc:picChg>
        <pc:picChg chg="add mod">
          <ac:chgData name="照井　真司" userId="9dfe341a-005c-4913-8c28-045cb884d442" providerId="ADAL" clId="{100A3DEB-A577-4765-A594-2A92851273A0}" dt="2024-03-21T05:13:02.536" v="1741" actId="1076"/>
          <ac:picMkLst>
            <pc:docMk/>
            <pc:sldMk cId="2600651691" sldId="1475"/>
            <ac:picMk id="75" creationId="{F813C323-65F6-A346-F1C9-E5735799E79B}"/>
          </ac:picMkLst>
        </pc:picChg>
        <pc:cxnChg chg="del">
          <ac:chgData name="照井　真司" userId="9dfe341a-005c-4913-8c28-045cb884d442" providerId="ADAL" clId="{100A3DEB-A577-4765-A594-2A92851273A0}" dt="2024-03-17T12:23:27.132" v="156" actId="478"/>
          <ac:cxnSpMkLst>
            <pc:docMk/>
            <pc:sldMk cId="2600651691" sldId="1475"/>
            <ac:cxnSpMk id="8" creationId="{8A2D4F1D-7782-AA0F-3D88-F45CABEF0B3D}"/>
          </ac:cxnSpMkLst>
        </pc:cxnChg>
        <pc:cxnChg chg="add del mod">
          <ac:chgData name="照井　真司" userId="9dfe341a-005c-4913-8c28-045cb884d442" providerId="ADAL" clId="{100A3DEB-A577-4765-A594-2A92851273A0}" dt="2024-03-17T12:30:19.072" v="174" actId="478"/>
          <ac:cxnSpMkLst>
            <pc:docMk/>
            <pc:sldMk cId="2600651691" sldId="1475"/>
            <ac:cxnSpMk id="17" creationId="{A5B23817-3656-B138-5913-D5E79CC92FDC}"/>
          </ac:cxnSpMkLst>
        </pc:cxnChg>
        <pc:cxnChg chg="add del mod">
          <ac:chgData name="照井　真司" userId="9dfe341a-005c-4913-8c28-045cb884d442" providerId="ADAL" clId="{100A3DEB-A577-4765-A594-2A92851273A0}" dt="2024-03-17T12:30:19.072" v="174" actId="478"/>
          <ac:cxnSpMkLst>
            <pc:docMk/>
            <pc:sldMk cId="2600651691" sldId="1475"/>
            <ac:cxnSpMk id="31" creationId="{A2F91D3F-660C-AB3F-B381-32156164E484}"/>
          </ac:cxnSpMkLst>
        </pc:cxnChg>
        <pc:cxnChg chg="add del mod">
          <ac:chgData name="照井　真司" userId="9dfe341a-005c-4913-8c28-045cb884d442" providerId="ADAL" clId="{100A3DEB-A577-4765-A594-2A92851273A0}" dt="2024-03-17T12:44:51.395" v="326" actId="478"/>
          <ac:cxnSpMkLst>
            <pc:docMk/>
            <pc:sldMk cId="2600651691" sldId="1475"/>
            <ac:cxnSpMk id="34" creationId="{C1747CA0-59FA-871B-8CDB-9F056286B88E}"/>
          </ac:cxnSpMkLst>
        </pc:cxnChg>
        <pc:cxnChg chg="add del mod">
          <ac:chgData name="照井　真司" userId="9dfe341a-005c-4913-8c28-045cb884d442" providerId="ADAL" clId="{100A3DEB-A577-4765-A594-2A92851273A0}" dt="2024-03-17T12:44:51.395" v="326" actId="478"/>
          <ac:cxnSpMkLst>
            <pc:docMk/>
            <pc:sldMk cId="2600651691" sldId="1475"/>
            <ac:cxnSpMk id="47" creationId="{808466B3-15D1-9850-671A-5EE2B98221AD}"/>
          </ac:cxnSpMkLst>
        </pc:cxnChg>
        <pc:cxnChg chg="add del mod">
          <ac:chgData name="照井　真司" userId="9dfe341a-005c-4913-8c28-045cb884d442" providerId="ADAL" clId="{100A3DEB-A577-4765-A594-2A92851273A0}" dt="2024-03-17T12:44:51.395" v="326" actId="478"/>
          <ac:cxnSpMkLst>
            <pc:docMk/>
            <pc:sldMk cId="2600651691" sldId="1475"/>
            <ac:cxnSpMk id="54" creationId="{99CFF9B3-2752-F0AF-FAD4-99E4FA22C09A}"/>
          </ac:cxnSpMkLst>
        </pc:cxnChg>
        <pc:cxnChg chg="add del mod">
          <ac:chgData name="照井　真司" userId="9dfe341a-005c-4913-8c28-045cb884d442" providerId="ADAL" clId="{100A3DEB-A577-4765-A594-2A92851273A0}" dt="2024-03-17T12:44:51.395" v="326" actId="478"/>
          <ac:cxnSpMkLst>
            <pc:docMk/>
            <pc:sldMk cId="2600651691" sldId="1475"/>
            <ac:cxnSpMk id="56" creationId="{30566962-1A67-1FC2-A27C-0808BA7C4C20}"/>
          </ac:cxnSpMkLst>
        </pc:cxnChg>
      </pc:sldChg>
      <pc:sldChg chg="addSp delSp modSp add mod modNotesTx">
        <pc:chgData name="照井　真司" userId="9dfe341a-005c-4913-8c28-045cb884d442" providerId="ADAL" clId="{100A3DEB-A577-4765-A594-2A92851273A0}" dt="2024-03-21T01:31:01.809" v="1546"/>
        <pc:sldMkLst>
          <pc:docMk/>
          <pc:sldMk cId="2965572849" sldId="1476"/>
        </pc:sldMkLst>
        <pc:spChg chg="mod">
          <ac:chgData name="照井　真司" userId="9dfe341a-005c-4913-8c28-045cb884d442" providerId="ADAL" clId="{100A3DEB-A577-4765-A594-2A92851273A0}" dt="2024-03-17T13:34:00.194" v="744" actId="20577"/>
          <ac:spMkLst>
            <pc:docMk/>
            <pc:sldMk cId="2965572849" sldId="1476"/>
            <ac:spMk id="2" creationId="{6E1604C5-430B-3813-9FBF-CB94EA09B1FB}"/>
          </ac:spMkLst>
        </pc:spChg>
        <pc:spChg chg="add mod">
          <ac:chgData name="照井　真司" userId="9dfe341a-005c-4913-8c28-045cb884d442" providerId="ADAL" clId="{100A3DEB-A577-4765-A594-2A92851273A0}" dt="2024-03-17T13:45:29.945" v="833" actId="20577"/>
          <ac:spMkLst>
            <pc:docMk/>
            <pc:sldMk cId="2965572849" sldId="1476"/>
            <ac:spMk id="6" creationId="{291CEDDD-EEE9-65CA-7DC3-3FF084337F67}"/>
          </ac:spMkLst>
        </pc:spChg>
        <pc:spChg chg="add mod">
          <ac:chgData name="照井　真司" userId="9dfe341a-005c-4913-8c28-045cb884d442" providerId="ADAL" clId="{100A3DEB-A577-4765-A594-2A92851273A0}" dt="2024-03-17T13:36:24.201" v="763" actId="1076"/>
          <ac:spMkLst>
            <pc:docMk/>
            <pc:sldMk cId="2965572849" sldId="1476"/>
            <ac:spMk id="10" creationId="{1D3AE7EE-2D04-432B-2E5D-8C3EE3C41949}"/>
          </ac:spMkLst>
        </pc:spChg>
        <pc:spChg chg="add mod">
          <ac:chgData name="照井　真司" userId="9dfe341a-005c-4913-8c28-045cb884d442" providerId="ADAL" clId="{100A3DEB-A577-4765-A594-2A92851273A0}" dt="2024-03-21T01:31:01.809" v="1546"/>
          <ac:spMkLst>
            <pc:docMk/>
            <pc:sldMk cId="2965572849" sldId="1476"/>
            <ac:spMk id="11" creationId="{9DC58CDE-72DA-6BBC-342F-0B9865A70028}"/>
          </ac:spMkLst>
        </pc:spChg>
        <pc:spChg chg="mod">
          <ac:chgData name="照井　真司" userId="9dfe341a-005c-4913-8c28-045cb884d442" providerId="ADAL" clId="{100A3DEB-A577-4765-A594-2A92851273A0}" dt="2024-03-17T13:45:54.828" v="834" actId="1076"/>
          <ac:spMkLst>
            <pc:docMk/>
            <pc:sldMk cId="2965572849" sldId="1476"/>
            <ac:spMk id="63" creationId="{139B756A-5A70-8094-29B7-81E638E7E467}"/>
          </ac:spMkLst>
        </pc:spChg>
        <pc:grpChg chg="mod">
          <ac:chgData name="照井　真司" userId="9dfe341a-005c-4913-8c28-045cb884d442" providerId="ADAL" clId="{100A3DEB-A577-4765-A594-2A92851273A0}" dt="2024-03-17T13:43:12.281" v="797" actId="14100"/>
          <ac:grpSpMkLst>
            <pc:docMk/>
            <pc:sldMk cId="2965572849" sldId="1476"/>
            <ac:grpSpMk id="62" creationId="{E1EF7EC3-6EBD-26A2-6377-D5101D11C8D2}"/>
          </ac:grpSpMkLst>
        </pc:grpChg>
        <pc:picChg chg="add mod">
          <ac:chgData name="照井　真司" userId="9dfe341a-005c-4913-8c28-045cb884d442" providerId="ADAL" clId="{100A3DEB-A577-4765-A594-2A92851273A0}" dt="2024-03-21T01:31:01.809" v="1546"/>
          <ac:picMkLst>
            <pc:docMk/>
            <pc:sldMk cId="2965572849" sldId="1476"/>
            <ac:picMk id="3" creationId="{A58928C6-A9A7-6367-F7E9-F478334CD711}"/>
          </ac:picMkLst>
        </pc:picChg>
        <pc:picChg chg="add mod">
          <ac:chgData name="照井　真司" userId="9dfe341a-005c-4913-8c28-045cb884d442" providerId="ADAL" clId="{100A3DEB-A577-4765-A594-2A92851273A0}" dt="2024-03-21T01:30:49.534" v="1545" actId="1076"/>
          <ac:picMkLst>
            <pc:docMk/>
            <pc:sldMk cId="2965572849" sldId="1476"/>
            <ac:picMk id="4" creationId="{A32F22EA-8B4B-46CE-078F-98B08ECD1A9D}"/>
          </ac:picMkLst>
        </pc:picChg>
        <pc:picChg chg="add mod">
          <ac:chgData name="照井　真司" userId="9dfe341a-005c-4913-8c28-045cb884d442" providerId="ADAL" clId="{100A3DEB-A577-4765-A594-2A92851273A0}" dt="2024-03-21T01:31:01.809" v="1546"/>
          <ac:picMkLst>
            <pc:docMk/>
            <pc:sldMk cId="2965572849" sldId="1476"/>
            <ac:picMk id="8" creationId="{D6DC8C21-794F-EBD1-B7FF-BA4EF76E826A}"/>
          </ac:picMkLst>
        </pc:picChg>
        <pc:picChg chg="del">
          <ac:chgData name="照井　真司" userId="9dfe341a-005c-4913-8c28-045cb884d442" providerId="ADAL" clId="{100A3DEB-A577-4765-A594-2A92851273A0}" dt="2024-03-17T12:56:38.899" v="393" actId="478"/>
          <ac:picMkLst>
            <pc:docMk/>
            <pc:sldMk cId="2965572849" sldId="1476"/>
            <ac:picMk id="70" creationId="{D2F3C6C0-30EB-10ED-486C-9833EE4FD6C9}"/>
          </ac:picMkLst>
        </pc:picChg>
      </pc:sldChg>
      <pc:sldChg chg="addSp delSp modSp add mod modNotesTx">
        <pc:chgData name="照井　真司" userId="9dfe341a-005c-4913-8c28-045cb884d442" providerId="ADAL" clId="{100A3DEB-A577-4765-A594-2A92851273A0}" dt="2024-03-22T02:41:50.854" v="2294"/>
        <pc:sldMkLst>
          <pc:docMk/>
          <pc:sldMk cId="3221868175" sldId="1477"/>
        </pc:sldMkLst>
        <pc:spChg chg="add del mod">
          <ac:chgData name="照井　真司" userId="9dfe341a-005c-4913-8c28-045cb884d442" providerId="ADAL" clId="{100A3DEB-A577-4765-A594-2A92851273A0}" dt="2024-03-21T07:20:42.726" v="2217" actId="478"/>
          <ac:spMkLst>
            <pc:docMk/>
            <pc:sldMk cId="3221868175" sldId="1477"/>
            <ac:spMk id="3" creationId="{441F2A9F-5080-A8F2-BEE0-8854468C713A}"/>
          </ac:spMkLst>
        </pc:spChg>
        <pc:spChg chg="del">
          <ac:chgData name="照井　真司" userId="9dfe341a-005c-4913-8c28-045cb884d442" providerId="ADAL" clId="{100A3DEB-A577-4765-A594-2A92851273A0}" dt="2024-03-17T14:01:41.304" v="910" actId="478"/>
          <ac:spMkLst>
            <pc:docMk/>
            <pc:sldMk cId="3221868175" sldId="1477"/>
            <ac:spMk id="3" creationId="{F6A4CF12-D631-DDE8-7623-70FD2ACE5538}"/>
          </ac:spMkLst>
        </pc:spChg>
        <pc:spChg chg="del">
          <ac:chgData name="照井　真司" userId="9dfe341a-005c-4913-8c28-045cb884d442" providerId="ADAL" clId="{100A3DEB-A577-4765-A594-2A92851273A0}" dt="2024-03-17T14:01:41.304" v="910" actId="478"/>
          <ac:spMkLst>
            <pc:docMk/>
            <pc:sldMk cId="3221868175" sldId="1477"/>
            <ac:spMk id="6" creationId="{A7DD4FF1-721F-A294-9914-57CBB85BB83F}"/>
          </ac:spMkLst>
        </pc:spChg>
        <pc:spChg chg="ord">
          <ac:chgData name="照井　真司" userId="9dfe341a-005c-4913-8c28-045cb884d442" providerId="ADAL" clId="{100A3DEB-A577-4765-A594-2A92851273A0}" dt="2024-03-18T05:37:40.776" v="1296" actId="167"/>
          <ac:spMkLst>
            <pc:docMk/>
            <pc:sldMk cId="3221868175" sldId="1477"/>
            <ac:spMk id="7" creationId="{2FDA4ECB-4075-77C5-B79C-823BC42D2EB0}"/>
          </ac:spMkLst>
        </pc:spChg>
        <pc:spChg chg="del">
          <ac:chgData name="照井　真司" userId="9dfe341a-005c-4913-8c28-045cb884d442" providerId="ADAL" clId="{100A3DEB-A577-4765-A594-2A92851273A0}" dt="2024-03-17T14:01:41.304" v="910" actId="478"/>
          <ac:spMkLst>
            <pc:docMk/>
            <pc:sldMk cId="3221868175" sldId="1477"/>
            <ac:spMk id="10" creationId="{BBD1768C-354A-D680-CDDE-638661C9D3E3}"/>
          </ac:spMkLst>
        </pc:spChg>
        <pc:spChg chg="del">
          <ac:chgData name="照井　真司" userId="9dfe341a-005c-4913-8c28-045cb884d442" providerId="ADAL" clId="{100A3DEB-A577-4765-A594-2A92851273A0}" dt="2024-03-17T14:01:41.304" v="910" actId="478"/>
          <ac:spMkLst>
            <pc:docMk/>
            <pc:sldMk cId="3221868175" sldId="1477"/>
            <ac:spMk id="11" creationId="{5A7D5F42-59D7-BD21-D782-6A9FE0643E31}"/>
          </ac:spMkLst>
        </pc:spChg>
        <pc:spChg chg="del">
          <ac:chgData name="照井　真司" userId="9dfe341a-005c-4913-8c28-045cb884d442" providerId="ADAL" clId="{100A3DEB-A577-4765-A594-2A92851273A0}" dt="2024-03-17T14:01:41.304" v="910" actId="478"/>
          <ac:spMkLst>
            <pc:docMk/>
            <pc:sldMk cId="3221868175" sldId="1477"/>
            <ac:spMk id="12" creationId="{35809178-9FD5-E158-E21E-CBA8E6A4BDB8}"/>
          </ac:spMkLst>
        </pc:spChg>
        <pc:spChg chg="add mod">
          <ac:chgData name="照井　真司" userId="9dfe341a-005c-4913-8c28-045cb884d442" providerId="ADAL" clId="{100A3DEB-A577-4765-A594-2A92851273A0}" dt="2024-03-18T05:38:02.417" v="1315" actId="1038"/>
          <ac:spMkLst>
            <pc:docMk/>
            <pc:sldMk cId="3221868175" sldId="1477"/>
            <ac:spMk id="13" creationId="{F85C85A1-459A-7741-2CE6-90C08F813EC8}"/>
          </ac:spMkLst>
        </pc:spChg>
        <pc:spChg chg="add mod">
          <ac:chgData name="照井　真司" userId="9dfe341a-005c-4913-8c28-045cb884d442" providerId="ADAL" clId="{100A3DEB-A577-4765-A594-2A92851273A0}" dt="2024-03-22T02:41:39.130" v="2292" actId="207"/>
          <ac:spMkLst>
            <pc:docMk/>
            <pc:sldMk cId="3221868175" sldId="1477"/>
            <ac:spMk id="14" creationId="{3A868E5E-0BCE-66DE-9523-F287DEE31825}"/>
          </ac:spMkLst>
        </pc:spChg>
        <pc:spChg chg="add del mod">
          <ac:chgData name="照井　真司" userId="9dfe341a-005c-4913-8c28-045cb884d442" providerId="ADAL" clId="{100A3DEB-A577-4765-A594-2A92851273A0}" dt="2024-03-17T14:07:42.942" v="960" actId="21"/>
          <ac:spMkLst>
            <pc:docMk/>
            <pc:sldMk cId="3221868175" sldId="1477"/>
            <ac:spMk id="17" creationId="{424D1D8C-9350-7228-D7CE-C6BE678576BC}"/>
          </ac:spMkLst>
        </pc:spChg>
        <pc:spChg chg="add del mod">
          <ac:chgData name="照井　真司" userId="9dfe341a-005c-4913-8c28-045cb884d442" providerId="ADAL" clId="{100A3DEB-A577-4765-A594-2A92851273A0}" dt="2024-03-21T06:36:09.372" v="2164" actId="478"/>
          <ac:spMkLst>
            <pc:docMk/>
            <pc:sldMk cId="3221868175" sldId="1477"/>
            <ac:spMk id="18" creationId="{F119E0F4-7FA3-D55D-18D8-3FBDEA907301}"/>
          </ac:spMkLst>
        </pc:spChg>
        <pc:spChg chg="del">
          <ac:chgData name="照井　真司" userId="9dfe341a-005c-4913-8c28-045cb884d442" providerId="ADAL" clId="{100A3DEB-A577-4765-A594-2A92851273A0}" dt="2024-03-17T14:01:41.304" v="910" actId="478"/>
          <ac:spMkLst>
            <pc:docMk/>
            <pc:sldMk cId="3221868175" sldId="1477"/>
            <ac:spMk id="47" creationId="{BB175CD6-DAA5-5FAB-99B0-30C0FD5CFA60}"/>
          </ac:spMkLst>
        </pc:spChg>
        <pc:graphicFrameChg chg="del">
          <ac:chgData name="照井　真司" userId="9dfe341a-005c-4913-8c28-045cb884d442" providerId="ADAL" clId="{100A3DEB-A577-4765-A594-2A92851273A0}" dt="2024-03-17T14:01:41.304" v="910" actId="478"/>
          <ac:graphicFrameMkLst>
            <pc:docMk/>
            <pc:sldMk cId="3221868175" sldId="1477"/>
            <ac:graphicFrameMk id="4" creationId="{76C3DE43-CC95-3185-57F0-983E5C15A2D3}"/>
          </ac:graphicFrameMkLst>
        </pc:graphicFrameChg>
        <pc:picChg chg="add del mod">
          <ac:chgData name="照井　真司" userId="9dfe341a-005c-4913-8c28-045cb884d442" providerId="ADAL" clId="{100A3DEB-A577-4765-A594-2A92851273A0}" dt="2024-03-18T05:36:00.682" v="1292" actId="478"/>
          <ac:picMkLst>
            <pc:docMk/>
            <pc:sldMk cId="3221868175" sldId="1477"/>
            <ac:picMk id="5" creationId="{666297B4-8929-44AC-0493-DC024E3419F9}"/>
          </ac:picMkLst>
        </pc:picChg>
        <pc:picChg chg="del">
          <ac:chgData name="照井　真司" userId="9dfe341a-005c-4913-8c28-045cb884d442" providerId="ADAL" clId="{100A3DEB-A577-4765-A594-2A92851273A0}" dt="2024-03-17T14:01:41.304" v="910" actId="478"/>
          <ac:picMkLst>
            <pc:docMk/>
            <pc:sldMk cId="3221868175" sldId="1477"/>
            <ac:picMk id="8" creationId="{E620F01B-1167-4FA8-67DF-CA58156230B2}"/>
          </ac:picMkLst>
        </pc:picChg>
        <pc:picChg chg="add del mod">
          <ac:chgData name="照井　真司" userId="9dfe341a-005c-4913-8c28-045cb884d442" providerId="ADAL" clId="{100A3DEB-A577-4765-A594-2A92851273A0}" dt="2024-03-18T05:35:53.477" v="1289" actId="478"/>
          <ac:picMkLst>
            <pc:docMk/>
            <pc:sldMk cId="3221868175" sldId="1477"/>
            <ac:picMk id="15" creationId="{B016E6D4-F0DA-EF66-40F0-42181C523778}"/>
          </ac:picMkLst>
        </pc:picChg>
        <pc:picChg chg="add mod">
          <ac:chgData name="照井　真司" userId="9dfe341a-005c-4913-8c28-045cb884d442" providerId="ADAL" clId="{100A3DEB-A577-4765-A594-2A92851273A0}" dt="2024-03-18T05:38:02.417" v="1315" actId="1038"/>
          <ac:picMkLst>
            <pc:docMk/>
            <pc:sldMk cId="3221868175" sldId="1477"/>
            <ac:picMk id="4098" creationId="{01AC6837-A63E-8692-7676-1651F17464BB}"/>
          </ac:picMkLst>
        </pc:picChg>
        <pc:picChg chg="add mod">
          <ac:chgData name="照井　真司" userId="9dfe341a-005c-4913-8c28-045cb884d442" providerId="ADAL" clId="{100A3DEB-A577-4765-A594-2A92851273A0}" dt="2024-03-18T05:38:02.417" v="1315" actId="1038"/>
          <ac:picMkLst>
            <pc:docMk/>
            <pc:sldMk cId="3221868175" sldId="1477"/>
            <ac:picMk id="4100" creationId="{4288F4ED-5D38-572F-F9DE-31E37C9B06F4}"/>
          </ac:picMkLst>
        </pc:picChg>
        <pc:cxnChg chg="add del">
          <ac:chgData name="照井　真司" userId="9dfe341a-005c-4913-8c28-045cb884d442" providerId="ADAL" clId="{100A3DEB-A577-4765-A594-2A92851273A0}" dt="2024-03-17T14:34:22.305" v="1223" actId="478"/>
          <ac:cxnSpMkLst>
            <pc:docMk/>
            <pc:sldMk cId="3221868175" sldId="1477"/>
            <ac:cxnSpMk id="20" creationId="{8CCF342F-876A-C292-A545-2FA668B7345C}"/>
          </ac:cxnSpMkLst>
        </pc:cxnChg>
      </pc:sldChg>
      <pc:sldChg chg="addSp delSp modSp add mod modNotesTx">
        <pc:chgData name="照井　真司" userId="9dfe341a-005c-4913-8c28-045cb884d442" providerId="ADAL" clId="{100A3DEB-A577-4765-A594-2A92851273A0}" dt="2024-03-21T07:24:38.455" v="2269" actId="20577"/>
        <pc:sldMkLst>
          <pc:docMk/>
          <pc:sldMk cId="672513338" sldId="1478"/>
        </pc:sldMkLst>
        <pc:spChg chg="add mod">
          <ac:chgData name="照井　真司" userId="9dfe341a-005c-4913-8c28-045cb884d442" providerId="ADAL" clId="{100A3DEB-A577-4765-A594-2A92851273A0}" dt="2024-03-21T05:06:30.307" v="1697" actId="1038"/>
          <ac:spMkLst>
            <pc:docMk/>
            <pc:sldMk cId="672513338" sldId="1478"/>
            <ac:spMk id="4" creationId="{DB95779B-2CEA-A490-DC40-4B2D0A3005BD}"/>
          </ac:spMkLst>
        </pc:spChg>
        <pc:spChg chg="add mod">
          <ac:chgData name="照井　真司" userId="9dfe341a-005c-4913-8c28-045cb884d442" providerId="ADAL" clId="{100A3DEB-A577-4765-A594-2A92851273A0}" dt="2024-03-21T06:38:00.868" v="2169" actId="207"/>
          <ac:spMkLst>
            <pc:docMk/>
            <pc:sldMk cId="672513338" sldId="1478"/>
            <ac:spMk id="5" creationId="{D383FFA1-6486-9752-57B8-0B8EB68676DF}"/>
          </ac:spMkLst>
        </pc:spChg>
        <pc:spChg chg="add mod">
          <ac:chgData name="照井　真司" userId="9dfe341a-005c-4913-8c28-045cb884d442" providerId="ADAL" clId="{100A3DEB-A577-4765-A594-2A92851273A0}" dt="2024-03-21T06:37:21.801" v="2166" actId="207"/>
          <ac:spMkLst>
            <pc:docMk/>
            <pc:sldMk cId="672513338" sldId="1478"/>
            <ac:spMk id="6" creationId="{E44FDE62-A8D7-D237-8120-AB6E12C2991B}"/>
          </ac:spMkLst>
        </pc:spChg>
        <pc:spChg chg="ord">
          <ac:chgData name="照井　真司" userId="9dfe341a-005c-4913-8c28-045cb884d442" providerId="ADAL" clId="{100A3DEB-A577-4765-A594-2A92851273A0}" dt="2024-03-18T05:43:31.151" v="1323" actId="167"/>
          <ac:spMkLst>
            <pc:docMk/>
            <pc:sldMk cId="672513338" sldId="1478"/>
            <ac:spMk id="7" creationId="{2FDA4ECB-4075-77C5-B79C-823BC42D2EB0}"/>
          </ac:spMkLst>
        </pc:spChg>
        <pc:spChg chg="del">
          <ac:chgData name="照井　真司" userId="9dfe341a-005c-4913-8c28-045cb884d442" providerId="ADAL" clId="{100A3DEB-A577-4765-A594-2A92851273A0}" dt="2024-03-17T14:03:05.344" v="933" actId="478"/>
          <ac:spMkLst>
            <pc:docMk/>
            <pc:sldMk cId="672513338" sldId="1478"/>
            <ac:spMk id="13" creationId="{F85C85A1-459A-7741-2CE6-90C08F813EC8}"/>
          </ac:spMkLst>
        </pc:spChg>
        <pc:spChg chg="del">
          <ac:chgData name="照井　真司" userId="9dfe341a-005c-4913-8c28-045cb884d442" providerId="ADAL" clId="{100A3DEB-A577-4765-A594-2A92851273A0}" dt="2024-03-17T14:03:02.448" v="931" actId="478"/>
          <ac:spMkLst>
            <pc:docMk/>
            <pc:sldMk cId="672513338" sldId="1478"/>
            <ac:spMk id="14" creationId="{3A868E5E-0BCE-66DE-9523-F287DEE31825}"/>
          </ac:spMkLst>
        </pc:spChg>
        <pc:spChg chg="add mod">
          <ac:chgData name="照井　真司" userId="9dfe341a-005c-4913-8c28-045cb884d442" providerId="ADAL" clId="{100A3DEB-A577-4765-A594-2A92851273A0}" dt="2024-03-21T05:06:57.841" v="1702" actId="1076"/>
          <ac:spMkLst>
            <pc:docMk/>
            <pc:sldMk cId="672513338" sldId="1478"/>
            <ac:spMk id="16" creationId="{41C76104-7FC5-EF4E-DFE2-FAADC9D6D665}"/>
          </ac:spMkLst>
        </pc:spChg>
        <pc:spChg chg="add mod">
          <ac:chgData name="照井　真司" userId="9dfe341a-005c-4913-8c28-045cb884d442" providerId="ADAL" clId="{100A3DEB-A577-4765-A594-2A92851273A0}" dt="2024-03-21T05:06:54.946" v="1701" actId="1076"/>
          <ac:spMkLst>
            <pc:docMk/>
            <pc:sldMk cId="672513338" sldId="1478"/>
            <ac:spMk id="17" creationId="{424D1D8C-9350-7228-D7CE-C6BE678576BC}"/>
          </ac:spMkLst>
        </pc:spChg>
        <pc:picChg chg="add del mod">
          <ac:chgData name="照井　真司" userId="9dfe341a-005c-4913-8c28-045cb884d442" providerId="ADAL" clId="{100A3DEB-A577-4765-A594-2A92851273A0}" dt="2024-03-18T05:43:16.230" v="1316" actId="478"/>
          <ac:picMkLst>
            <pc:docMk/>
            <pc:sldMk cId="672513338" sldId="1478"/>
            <ac:picMk id="3" creationId="{66EA9CC6-85B4-FC92-6CBA-A9D33CB830A3}"/>
          </ac:picMkLst>
        </pc:picChg>
        <pc:picChg chg="del">
          <ac:chgData name="照井　真司" userId="9dfe341a-005c-4913-8c28-045cb884d442" providerId="ADAL" clId="{100A3DEB-A577-4765-A594-2A92851273A0}" dt="2024-03-17T14:03:03.464" v="932" actId="478"/>
          <ac:picMkLst>
            <pc:docMk/>
            <pc:sldMk cId="672513338" sldId="1478"/>
            <ac:picMk id="5" creationId="{666297B4-8929-44AC-0493-DC024E3419F9}"/>
          </ac:picMkLst>
        </pc:picChg>
        <pc:picChg chg="add del mod">
          <ac:chgData name="照井　真司" userId="9dfe341a-005c-4913-8c28-045cb884d442" providerId="ADAL" clId="{100A3DEB-A577-4765-A594-2A92851273A0}" dt="2024-03-18T05:43:38.792" v="1324" actId="478"/>
          <ac:picMkLst>
            <pc:docMk/>
            <pc:sldMk cId="672513338" sldId="1478"/>
            <ac:picMk id="8" creationId="{0386064A-7F8F-5B14-3911-D549CCC3B580}"/>
          </ac:picMkLst>
        </pc:picChg>
        <pc:picChg chg="del">
          <ac:chgData name="照井　真司" userId="9dfe341a-005c-4913-8c28-045cb884d442" providerId="ADAL" clId="{100A3DEB-A577-4765-A594-2A92851273A0}" dt="2024-03-17T14:03:06.245" v="934" actId="478"/>
          <ac:picMkLst>
            <pc:docMk/>
            <pc:sldMk cId="672513338" sldId="1478"/>
            <ac:picMk id="15" creationId="{B016E6D4-F0DA-EF66-40F0-42181C523778}"/>
          </ac:picMkLst>
        </pc:picChg>
        <pc:picChg chg="add mod">
          <ac:chgData name="照井　真司" userId="9dfe341a-005c-4913-8c28-045cb884d442" providerId="ADAL" clId="{100A3DEB-A577-4765-A594-2A92851273A0}" dt="2024-03-21T05:06:30.307" v="1697" actId="1038"/>
          <ac:picMkLst>
            <pc:docMk/>
            <pc:sldMk cId="672513338" sldId="1478"/>
            <ac:picMk id="5122" creationId="{7DB00C46-7F5E-843B-E047-E272AF042003}"/>
          </ac:picMkLst>
        </pc:picChg>
        <pc:picChg chg="add mod">
          <ac:chgData name="照井　真司" userId="9dfe341a-005c-4913-8c28-045cb884d442" providerId="ADAL" clId="{100A3DEB-A577-4765-A594-2A92851273A0}" dt="2024-03-21T05:06:30.307" v="1697" actId="1038"/>
          <ac:picMkLst>
            <pc:docMk/>
            <pc:sldMk cId="672513338" sldId="1478"/>
            <ac:picMk id="5124" creationId="{B9821CD6-AD6D-D4CA-5F9A-68502B0A99B3}"/>
          </ac:picMkLst>
        </pc:picChg>
        <pc:cxnChg chg="add mod">
          <ac:chgData name="照井　真司" userId="9dfe341a-005c-4913-8c28-045cb884d442" providerId="ADAL" clId="{100A3DEB-A577-4765-A594-2A92851273A0}" dt="2024-03-21T05:06:42.833" v="1699" actId="14100"/>
          <ac:cxnSpMkLst>
            <pc:docMk/>
            <pc:sldMk cId="672513338" sldId="1478"/>
            <ac:cxnSpMk id="11" creationId="{98383AE8-6D44-07FF-77CD-10552962A638}"/>
          </ac:cxnSpMkLst>
        </pc:cxnChg>
      </pc:sldChg>
      <pc:sldChg chg="addSp delSp modSp add mod ord modNotesTx">
        <pc:chgData name="照井　真司" userId="9dfe341a-005c-4913-8c28-045cb884d442" providerId="ADAL" clId="{100A3DEB-A577-4765-A594-2A92851273A0}" dt="2024-03-21T06:24:46.479" v="1944" actId="1076"/>
        <pc:sldMkLst>
          <pc:docMk/>
          <pc:sldMk cId="376994964" sldId="1479"/>
        </pc:sldMkLst>
        <pc:spChg chg="del mod">
          <ac:chgData name="照井　真司" userId="9dfe341a-005c-4913-8c28-045cb884d442" providerId="ADAL" clId="{100A3DEB-A577-4765-A594-2A92851273A0}" dt="2024-03-17T14:08:52.076" v="966" actId="478"/>
          <ac:spMkLst>
            <pc:docMk/>
            <pc:sldMk cId="376994964" sldId="1479"/>
            <ac:spMk id="4" creationId="{DB95779B-2CEA-A490-DC40-4B2D0A3005BD}"/>
          </ac:spMkLst>
        </pc:spChg>
        <pc:spChg chg="del">
          <ac:chgData name="照井　真司" userId="9dfe341a-005c-4913-8c28-045cb884d442" providerId="ADAL" clId="{100A3DEB-A577-4765-A594-2A92851273A0}" dt="2024-03-17T14:08:48.598" v="963" actId="478"/>
          <ac:spMkLst>
            <pc:docMk/>
            <pc:sldMk cId="376994964" sldId="1479"/>
            <ac:spMk id="6" creationId="{E44FDE62-A8D7-D237-8120-AB6E12C2991B}"/>
          </ac:spMkLst>
        </pc:spChg>
        <pc:spChg chg="add mod ord">
          <ac:chgData name="照井　真司" userId="9dfe341a-005c-4913-8c28-045cb884d442" providerId="ADAL" clId="{100A3DEB-A577-4765-A594-2A92851273A0}" dt="2024-03-18T05:29:22.358" v="1272" actId="1076"/>
          <ac:spMkLst>
            <pc:docMk/>
            <pc:sldMk cId="376994964" sldId="1479"/>
            <ac:spMk id="10" creationId="{663AD974-7D35-C5B1-C350-48BAEAA83301}"/>
          </ac:spMkLst>
        </pc:spChg>
        <pc:spChg chg="add mod">
          <ac:chgData name="照井　真司" userId="9dfe341a-005c-4913-8c28-045cb884d442" providerId="ADAL" clId="{100A3DEB-A577-4765-A594-2A92851273A0}" dt="2024-03-17T14:13:09.599" v="976"/>
          <ac:spMkLst>
            <pc:docMk/>
            <pc:sldMk cId="376994964" sldId="1479"/>
            <ac:spMk id="11" creationId="{9799B8F2-D70E-10E5-7B6E-ACEAD38C2AB7}"/>
          </ac:spMkLst>
        </pc:spChg>
        <pc:spChg chg="del">
          <ac:chgData name="照井　真司" userId="9dfe341a-005c-4913-8c28-045cb884d442" providerId="ADAL" clId="{100A3DEB-A577-4765-A594-2A92851273A0}" dt="2024-03-17T14:08:55.156" v="968" actId="478"/>
          <ac:spMkLst>
            <pc:docMk/>
            <pc:sldMk cId="376994964" sldId="1479"/>
            <ac:spMk id="17" creationId="{424D1D8C-9350-7228-D7CE-C6BE678576BC}"/>
          </ac:spMkLst>
        </pc:spChg>
        <pc:picChg chg="del">
          <ac:chgData name="照井　真司" userId="9dfe341a-005c-4913-8c28-045cb884d442" providerId="ADAL" clId="{100A3DEB-A577-4765-A594-2A92851273A0}" dt="2024-03-17T14:08:49.495" v="964" actId="478"/>
          <ac:picMkLst>
            <pc:docMk/>
            <pc:sldMk cId="376994964" sldId="1479"/>
            <ac:picMk id="3" creationId="{66EA9CC6-85B4-FC92-6CBA-A9D33CB830A3}"/>
          </ac:picMkLst>
        </pc:picChg>
        <pc:picChg chg="add del mod">
          <ac:chgData name="照井　真司" userId="9dfe341a-005c-4913-8c28-045cb884d442" providerId="ADAL" clId="{100A3DEB-A577-4765-A594-2A92851273A0}" dt="2024-03-18T05:28:59.730" v="1265" actId="478"/>
          <ac:picMkLst>
            <pc:docMk/>
            <pc:sldMk cId="376994964" sldId="1479"/>
            <ac:picMk id="5" creationId="{09F959EC-6658-1223-C59C-1E70FB536AB3}"/>
          </ac:picMkLst>
        </pc:picChg>
        <pc:picChg chg="del">
          <ac:chgData name="照井　真司" userId="9dfe341a-005c-4913-8c28-045cb884d442" providerId="ADAL" clId="{100A3DEB-A577-4765-A594-2A92851273A0}" dt="2024-03-17T14:08:52.843" v="967" actId="478"/>
          <ac:picMkLst>
            <pc:docMk/>
            <pc:sldMk cId="376994964" sldId="1479"/>
            <ac:picMk id="8" creationId="{0386064A-7F8F-5B14-3911-D549CCC3B580}"/>
          </ac:picMkLst>
        </pc:picChg>
        <pc:picChg chg="add del mod">
          <ac:chgData name="照井　真司" userId="9dfe341a-005c-4913-8c28-045cb884d442" providerId="ADAL" clId="{100A3DEB-A577-4765-A594-2A92851273A0}" dt="2024-03-18T05:29:26.823" v="1273" actId="478"/>
          <ac:picMkLst>
            <pc:docMk/>
            <pc:sldMk cId="376994964" sldId="1479"/>
            <ac:picMk id="12" creationId="{931DFDD9-ED46-4E05-3629-ADB5288D2BE6}"/>
          </ac:picMkLst>
        </pc:picChg>
        <pc:picChg chg="add mod">
          <ac:chgData name="照井　真司" userId="9dfe341a-005c-4913-8c28-045cb884d442" providerId="ADAL" clId="{100A3DEB-A577-4765-A594-2A92851273A0}" dt="2024-03-18T05:29:14.479" v="1271" actId="1076"/>
          <ac:picMkLst>
            <pc:docMk/>
            <pc:sldMk cId="376994964" sldId="1479"/>
            <ac:picMk id="3074" creationId="{6ACAAA6A-47E3-B96D-93E9-CA9C8B5C4EF3}"/>
          </ac:picMkLst>
        </pc:picChg>
        <pc:picChg chg="add del mod">
          <ac:chgData name="照井　真司" userId="9dfe341a-005c-4913-8c28-045cb884d442" providerId="ADAL" clId="{100A3DEB-A577-4765-A594-2A92851273A0}" dt="2024-03-21T05:04:33.848" v="1651" actId="478"/>
          <ac:picMkLst>
            <pc:docMk/>
            <pc:sldMk cId="376994964" sldId="1479"/>
            <ac:picMk id="3076" creationId="{452798B6-2A6E-668D-C5F9-32A718A227A3}"/>
          </ac:picMkLst>
        </pc:picChg>
        <pc:picChg chg="add del mod">
          <ac:chgData name="照井　真司" userId="9dfe341a-005c-4913-8c28-045cb884d442" providerId="ADAL" clId="{100A3DEB-A577-4765-A594-2A92851273A0}" dt="2024-03-21T06:05:36.758" v="1941" actId="478"/>
          <ac:picMkLst>
            <pc:docMk/>
            <pc:sldMk cId="376994964" sldId="1479"/>
            <ac:picMk id="4098" creationId="{AD9CE32B-564C-2439-D009-B8CCB073A072}"/>
          </ac:picMkLst>
        </pc:picChg>
        <pc:picChg chg="add mod">
          <ac:chgData name="照井　真司" userId="9dfe341a-005c-4913-8c28-045cb884d442" providerId="ADAL" clId="{100A3DEB-A577-4765-A594-2A92851273A0}" dt="2024-03-21T06:24:46.479" v="1944" actId="1076"/>
          <ac:picMkLst>
            <pc:docMk/>
            <pc:sldMk cId="376994964" sldId="1479"/>
            <ac:picMk id="4100" creationId="{353E98F9-F213-3B3A-46A5-5CA8E3197906}"/>
          </ac:picMkLst>
        </pc:picChg>
      </pc:sldChg>
      <pc:sldChg chg="addSp delSp modSp add del mod">
        <pc:chgData name="照井　真司" userId="9dfe341a-005c-4913-8c28-045cb884d442" providerId="ADAL" clId="{100A3DEB-A577-4765-A594-2A92851273A0}" dt="2024-03-18T05:28:00.807" v="1264" actId="47"/>
        <pc:sldMkLst>
          <pc:docMk/>
          <pc:sldMk cId="3383344878" sldId="1480"/>
        </pc:sldMkLst>
        <pc:spChg chg="mod ord">
          <ac:chgData name="照井　真司" userId="9dfe341a-005c-4913-8c28-045cb884d442" providerId="ADAL" clId="{100A3DEB-A577-4765-A594-2A92851273A0}" dt="2024-03-18T05:27:39.620" v="1263" actId="1076"/>
          <ac:spMkLst>
            <pc:docMk/>
            <pc:sldMk cId="3383344878" sldId="1480"/>
            <ac:spMk id="10" creationId="{663AD974-7D35-C5B1-C350-48BAEAA83301}"/>
          </ac:spMkLst>
        </pc:spChg>
        <pc:picChg chg="del">
          <ac:chgData name="照井　真司" userId="9dfe341a-005c-4913-8c28-045cb884d442" providerId="ADAL" clId="{100A3DEB-A577-4765-A594-2A92851273A0}" dt="2024-03-18T05:24:57.307" v="1257" actId="478"/>
          <ac:picMkLst>
            <pc:docMk/>
            <pc:sldMk cId="3383344878" sldId="1480"/>
            <ac:picMk id="5" creationId="{09F959EC-6658-1223-C59C-1E70FB536AB3}"/>
          </ac:picMkLst>
        </pc:picChg>
        <pc:picChg chg="del">
          <ac:chgData name="照井　真司" userId="9dfe341a-005c-4913-8c28-045cb884d442" providerId="ADAL" clId="{100A3DEB-A577-4765-A594-2A92851273A0}" dt="2024-03-18T05:24:43.714" v="1254" actId="478"/>
          <ac:picMkLst>
            <pc:docMk/>
            <pc:sldMk cId="3383344878" sldId="1480"/>
            <ac:picMk id="12" creationId="{931DFDD9-ED46-4E05-3629-ADB5288D2BE6}"/>
          </ac:picMkLst>
        </pc:picChg>
        <pc:picChg chg="add mod">
          <ac:chgData name="照井　真司" userId="9dfe341a-005c-4913-8c28-045cb884d442" providerId="ADAL" clId="{100A3DEB-A577-4765-A594-2A92851273A0}" dt="2024-03-18T05:24:48.901" v="1256" actId="1076"/>
          <ac:picMkLst>
            <pc:docMk/>
            <pc:sldMk cId="3383344878" sldId="1480"/>
            <ac:picMk id="2050" creationId="{87E71357-AFE7-F091-6742-AE0D24679CFB}"/>
          </ac:picMkLst>
        </pc:picChg>
        <pc:picChg chg="add mod">
          <ac:chgData name="照井　真司" userId="9dfe341a-005c-4913-8c28-045cb884d442" providerId="ADAL" clId="{100A3DEB-A577-4765-A594-2A92851273A0}" dt="2024-03-18T05:27:34.479" v="1262" actId="1076"/>
          <ac:picMkLst>
            <pc:docMk/>
            <pc:sldMk cId="3383344878" sldId="1480"/>
            <ac:picMk id="2052" creationId="{9D7F7D8E-984A-839F-69DA-77030243B3FE}"/>
          </ac:picMkLst>
        </pc:picChg>
      </pc:sldChg>
      <pc:sldChg chg="addSp delSp modSp add mod modNotesTx">
        <pc:chgData name="照井　真司" userId="9dfe341a-005c-4913-8c28-045cb884d442" providerId="ADAL" clId="{100A3DEB-A577-4765-A594-2A92851273A0}" dt="2024-03-21T07:28:29.385" v="2284" actId="478"/>
        <pc:sldMkLst>
          <pc:docMk/>
          <pc:sldMk cId="665301719" sldId="1481"/>
        </pc:sldMkLst>
        <pc:spChg chg="add del mod">
          <ac:chgData name="照井　真司" userId="9dfe341a-005c-4913-8c28-045cb884d442" providerId="ADAL" clId="{100A3DEB-A577-4765-A594-2A92851273A0}" dt="2024-03-21T07:28:29.385" v="2284" actId="478"/>
          <ac:spMkLst>
            <pc:docMk/>
            <pc:sldMk cId="665301719" sldId="1481"/>
            <ac:spMk id="4" creationId="{5F9A65BF-307F-B584-D43C-F7AAC5BBECFF}"/>
          </ac:spMkLst>
        </pc:spChg>
        <pc:spChg chg="add del mod">
          <ac:chgData name="照井　真司" userId="9dfe341a-005c-4913-8c28-045cb884d442" providerId="ADAL" clId="{100A3DEB-A577-4765-A594-2A92851273A0}" dt="2024-03-21T07:28:29.385" v="2284" actId="478"/>
          <ac:spMkLst>
            <pc:docMk/>
            <pc:sldMk cId="665301719" sldId="1481"/>
            <ac:spMk id="5" creationId="{410DF273-3D29-BF72-8070-E61FEAD8519A}"/>
          </ac:spMkLst>
        </pc:spChg>
        <pc:spChg chg="ord">
          <ac:chgData name="照井　真司" userId="9dfe341a-005c-4913-8c28-045cb884d442" providerId="ADAL" clId="{100A3DEB-A577-4765-A594-2A92851273A0}" dt="2024-03-18T05:31:38.542" v="1280" actId="167"/>
          <ac:spMkLst>
            <pc:docMk/>
            <pc:sldMk cId="665301719" sldId="1481"/>
            <ac:spMk id="7" creationId="{2FDA4ECB-4075-77C5-B79C-823BC42D2EB0}"/>
          </ac:spMkLst>
        </pc:spChg>
        <pc:spChg chg="del">
          <ac:chgData name="照井　真司" userId="9dfe341a-005c-4913-8c28-045cb884d442" providerId="ADAL" clId="{100A3DEB-A577-4765-A594-2A92851273A0}" dt="2024-03-17T14:15:26.379" v="980" actId="478"/>
          <ac:spMkLst>
            <pc:docMk/>
            <pc:sldMk cId="665301719" sldId="1481"/>
            <ac:spMk id="10" creationId="{663AD974-7D35-C5B1-C350-48BAEAA83301}"/>
          </ac:spMkLst>
        </pc:spChg>
        <pc:spChg chg="del">
          <ac:chgData name="照井　真司" userId="9dfe341a-005c-4913-8c28-045cb884d442" providerId="ADAL" clId="{100A3DEB-A577-4765-A594-2A92851273A0}" dt="2024-03-17T14:15:29.732" v="982" actId="478"/>
          <ac:spMkLst>
            <pc:docMk/>
            <pc:sldMk cId="665301719" sldId="1481"/>
            <ac:spMk id="11" creationId="{9799B8F2-D70E-10E5-7B6E-ACEAD38C2AB7}"/>
          </ac:spMkLst>
        </pc:spChg>
        <pc:spChg chg="add mod">
          <ac:chgData name="照井　真司" userId="9dfe341a-005c-4913-8c28-045cb884d442" providerId="ADAL" clId="{100A3DEB-A577-4765-A594-2A92851273A0}" dt="2024-03-17T14:20:15.734" v="1052" actId="14100"/>
          <ac:spMkLst>
            <pc:docMk/>
            <pc:sldMk cId="665301719" sldId="1481"/>
            <ac:spMk id="23" creationId="{3D42F126-71A8-A9BF-856F-AA91E1A447FC}"/>
          </ac:spMkLst>
        </pc:spChg>
        <pc:spChg chg="add mod">
          <ac:chgData name="照井　真司" userId="9dfe341a-005c-4913-8c28-045cb884d442" providerId="ADAL" clId="{100A3DEB-A577-4765-A594-2A92851273A0}" dt="2024-03-17T14:28:40.221" v="1145" actId="1076"/>
          <ac:spMkLst>
            <pc:docMk/>
            <pc:sldMk cId="665301719" sldId="1481"/>
            <ac:spMk id="24" creationId="{2478C315-6D00-D3DB-66B1-01F39BE5018D}"/>
          </ac:spMkLst>
        </pc:spChg>
        <pc:spChg chg="add mod">
          <ac:chgData name="照井　真司" userId="9dfe341a-005c-4913-8c28-045cb884d442" providerId="ADAL" clId="{100A3DEB-A577-4765-A594-2A92851273A0}" dt="2024-03-17T14:28:44.791" v="1146" actId="1076"/>
          <ac:spMkLst>
            <pc:docMk/>
            <pc:sldMk cId="665301719" sldId="1481"/>
            <ac:spMk id="25" creationId="{94FA6612-0B94-7C98-3ECB-433764461A8E}"/>
          </ac:spMkLst>
        </pc:spChg>
        <pc:spChg chg="add mod">
          <ac:chgData name="照井　真司" userId="9dfe341a-005c-4913-8c28-045cb884d442" providerId="ADAL" clId="{100A3DEB-A577-4765-A594-2A92851273A0}" dt="2024-03-21T06:41:50.587" v="2215" actId="20577"/>
          <ac:spMkLst>
            <pc:docMk/>
            <pc:sldMk cId="665301719" sldId="1481"/>
            <ac:spMk id="27" creationId="{FF053FB6-5855-B6E7-2E04-580DA24A7B6C}"/>
          </ac:spMkLst>
        </pc:spChg>
        <pc:spChg chg="add mod">
          <ac:chgData name="照井　真司" userId="9dfe341a-005c-4913-8c28-045cb884d442" providerId="ADAL" clId="{100A3DEB-A577-4765-A594-2A92851273A0}" dt="2024-03-17T14:23:27.908" v="1112" actId="1076"/>
          <ac:spMkLst>
            <pc:docMk/>
            <pc:sldMk cId="665301719" sldId="1481"/>
            <ac:spMk id="28" creationId="{601F40A4-216F-7ABD-9FC3-9A674F901BE5}"/>
          </ac:spMkLst>
        </pc:spChg>
        <pc:spChg chg="add mod">
          <ac:chgData name="照井　真司" userId="9dfe341a-005c-4913-8c28-045cb884d442" providerId="ADAL" clId="{100A3DEB-A577-4765-A594-2A92851273A0}" dt="2024-03-18T05:32:39.714" v="1288" actId="1076"/>
          <ac:spMkLst>
            <pc:docMk/>
            <pc:sldMk cId="665301719" sldId="1481"/>
            <ac:spMk id="29" creationId="{77DD7A38-114B-21D1-A1E6-71060D7F865F}"/>
          </ac:spMkLst>
        </pc:spChg>
        <pc:spChg chg="add del mod">
          <ac:chgData name="照井　真司" userId="9dfe341a-005c-4913-8c28-045cb884d442" providerId="ADAL" clId="{100A3DEB-A577-4765-A594-2A92851273A0}" dt="2024-03-17T14:27:30.281" v="1133"/>
          <ac:spMkLst>
            <pc:docMk/>
            <pc:sldMk cId="665301719" sldId="1481"/>
            <ac:spMk id="30" creationId="{E1C7EF3C-4C3E-BA1F-F721-E339D29633D8}"/>
          </ac:spMkLst>
        </pc:spChg>
        <pc:spChg chg="add mod">
          <ac:chgData name="照井　真司" userId="9dfe341a-005c-4913-8c28-045cb884d442" providerId="ADAL" clId="{100A3DEB-A577-4765-A594-2A92851273A0}" dt="2024-03-17T14:28:31.348" v="1144" actId="14100"/>
          <ac:spMkLst>
            <pc:docMk/>
            <pc:sldMk cId="665301719" sldId="1481"/>
            <ac:spMk id="32" creationId="{62660609-E9DC-6D08-4111-56AE422794B9}"/>
          </ac:spMkLst>
        </pc:spChg>
        <pc:spChg chg="add mod">
          <ac:chgData name="照井　真司" userId="9dfe341a-005c-4913-8c28-045cb884d442" providerId="ADAL" clId="{100A3DEB-A577-4765-A594-2A92851273A0}" dt="2024-03-21T05:09:27.256" v="1734" actId="20577"/>
          <ac:spMkLst>
            <pc:docMk/>
            <pc:sldMk cId="665301719" sldId="1481"/>
            <ac:spMk id="35" creationId="{AE53E315-9E0E-C0E1-D7BD-0719C80695D1}"/>
          </ac:spMkLst>
        </pc:spChg>
        <pc:picChg chg="add del mod">
          <ac:chgData name="照井　真司" userId="9dfe341a-005c-4913-8c28-045cb884d442" providerId="ADAL" clId="{100A3DEB-A577-4765-A594-2A92851273A0}" dt="2024-03-17T14:18:02.680" v="1001" actId="21"/>
          <ac:picMkLst>
            <pc:docMk/>
            <pc:sldMk cId="665301719" sldId="1481"/>
            <ac:picMk id="3" creationId="{88C9E1FE-E974-8F9B-AD0A-7757BA49D76B}"/>
          </ac:picMkLst>
        </pc:picChg>
        <pc:picChg chg="add del mod">
          <ac:chgData name="照井　真司" userId="9dfe341a-005c-4913-8c28-045cb884d442" providerId="ADAL" clId="{100A3DEB-A577-4765-A594-2A92851273A0}" dt="2024-03-17T14:17:33.701" v="998" actId="21"/>
          <ac:picMkLst>
            <pc:docMk/>
            <pc:sldMk cId="665301719" sldId="1481"/>
            <ac:picMk id="4" creationId="{DC2972F8-1463-E8B5-ADFC-6165AA984C24}"/>
          </ac:picMkLst>
        </pc:picChg>
        <pc:picChg chg="del">
          <ac:chgData name="照井　真司" userId="9dfe341a-005c-4913-8c28-045cb884d442" providerId="ADAL" clId="{100A3DEB-A577-4765-A594-2A92851273A0}" dt="2024-03-17T14:15:24.323" v="979" actId="478"/>
          <ac:picMkLst>
            <pc:docMk/>
            <pc:sldMk cId="665301719" sldId="1481"/>
            <ac:picMk id="5" creationId="{09F959EC-6658-1223-C59C-1E70FB536AB3}"/>
          </ac:picMkLst>
        </pc:picChg>
        <pc:picChg chg="add del mod">
          <ac:chgData name="照井　真司" userId="9dfe341a-005c-4913-8c28-045cb884d442" providerId="ADAL" clId="{100A3DEB-A577-4765-A594-2A92851273A0}" dt="2024-03-18T05:21:00.948" v="1246" actId="478"/>
          <ac:picMkLst>
            <pc:docMk/>
            <pc:sldMk cId="665301719" sldId="1481"/>
            <ac:picMk id="6" creationId="{04ADA3A9-83ED-634F-A639-CC7F52677EF5}"/>
          </ac:picMkLst>
        </pc:picChg>
        <pc:picChg chg="del">
          <ac:chgData name="照井　真司" userId="9dfe341a-005c-4913-8c28-045cb884d442" providerId="ADAL" clId="{100A3DEB-A577-4765-A594-2A92851273A0}" dt="2024-03-17T14:15:27.221" v="981" actId="478"/>
          <ac:picMkLst>
            <pc:docMk/>
            <pc:sldMk cId="665301719" sldId="1481"/>
            <ac:picMk id="12" creationId="{931DFDD9-ED46-4E05-3629-ADB5288D2BE6}"/>
          </ac:picMkLst>
        </pc:picChg>
        <pc:picChg chg="add del mod">
          <ac:chgData name="照井　真司" userId="9dfe341a-005c-4913-8c28-045cb884d442" providerId="ADAL" clId="{100A3DEB-A577-4765-A594-2A92851273A0}" dt="2024-03-18T05:20:37.891" v="1240" actId="478"/>
          <ac:picMkLst>
            <pc:docMk/>
            <pc:sldMk cId="665301719" sldId="1481"/>
            <ac:picMk id="14" creationId="{1C371128-805C-F2E4-4CD7-6C2454B296DE}"/>
          </ac:picMkLst>
        </pc:picChg>
        <pc:picChg chg="add mod">
          <ac:chgData name="照井　真司" userId="9dfe341a-005c-4913-8c28-045cb884d442" providerId="ADAL" clId="{100A3DEB-A577-4765-A594-2A92851273A0}" dt="2024-03-17T14:27:49.446" v="1135" actId="1076"/>
          <ac:picMkLst>
            <pc:docMk/>
            <pc:sldMk cId="665301719" sldId="1481"/>
            <ac:picMk id="16" creationId="{B097D00F-1A14-B096-D43F-2A1699FCD1CA}"/>
          </ac:picMkLst>
        </pc:picChg>
        <pc:picChg chg="add mod">
          <ac:chgData name="照井　真司" userId="9dfe341a-005c-4913-8c28-045cb884d442" providerId="ADAL" clId="{100A3DEB-A577-4765-A594-2A92851273A0}" dt="2024-03-17T14:27:49.446" v="1135" actId="1076"/>
          <ac:picMkLst>
            <pc:docMk/>
            <pc:sldMk cId="665301719" sldId="1481"/>
            <ac:picMk id="18" creationId="{C577CA4F-4BCC-7F28-8323-A5170D91D571}"/>
          </ac:picMkLst>
        </pc:picChg>
        <pc:picChg chg="add del mod">
          <ac:chgData name="照井　真司" userId="9dfe341a-005c-4913-8c28-045cb884d442" providerId="ADAL" clId="{100A3DEB-A577-4765-A594-2A92851273A0}" dt="2024-03-18T05:31:59.831" v="1283" actId="478"/>
          <ac:picMkLst>
            <pc:docMk/>
            <pc:sldMk cId="665301719" sldId="1481"/>
            <ac:picMk id="1026" creationId="{958CCE75-4394-3415-F854-BC31DB87048F}"/>
          </ac:picMkLst>
        </pc:picChg>
        <pc:picChg chg="add del mod">
          <ac:chgData name="照井　真司" userId="9dfe341a-005c-4913-8c28-045cb884d442" providerId="ADAL" clId="{100A3DEB-A577-4765-A594-2A92851273A0}" dt="2024-03-18T05:31:24.026" v="1276" actId="478"/>
          <ac:picMkLst>
            <pc:docMk/>
            <pc:sldMk cId="665301719" sldId="1481"/>
            <ac:picMk id="1028" creationId="{C1F45C55-D21C-4E81-C131-192790B997EF}"/>
          </ac:picMkLst>
        </pc:picChg>
        <pc:picChg chg="add mod">
          <ac:chgData name="照井　真司" userId="9dfe341a-005c-4913-8c28-045cb884d442" providerId="ADAL" clId="{100A3DEB-A577-4765-A594-2A92851273A0}" dt="2024-03-18T05:31:44.182" v="1281" actId="1076"/>
          <ac:picMkLst>
            <pc:docMk/>
            <pc:sldMk cId="665301719" sldId="1481"/>
            <ac:picMk id="1030" creationId="{38BF0B45-E935-68EA-3944-6A15A1E85991}"/>
          </ac:picMkLst>
        </pc:picChg>
        <pc:picChg chg="add mod">
          <ac:chgData name="照井　真司" userId="9dfe341a-005c-4913-8c28-045cb884d442" providerId="ADAL" clId="{100A3DEB-A577-4765-A594-2A92851273A0}" dt="2024-03-18T05:32:36.714" v="1287" actId="1076"/>
          <ac:picMkLst>
            <pc:docMk/>
            <pc:sldMk cId="665301719" sldId="1481"/>
            <ac:picMk id="1032" creationId="{FA947875-8F0D-3A5F-A17E-119C0A9C8B87}"/>
          </ac:picMkLst>
        </pc:picChg>
        <pc:cxnChg chg="add mod">
          <ac:chgData name="照井　真司" userId="9dfe341a-005c-4913-8c28-045cb884d442" providerId="ADAL" clId="{100A3DEB-A577-4765-A594-2A92851273A0}" dt="2024-03-17T14:28:01.287" v="1137" actId="14100"/>
          <ac:cxnSpMkLst>
            <pc:docMk/>
            <pc:sldMk cId="665301719" sldId="1481"/>
            <ac:cxnSpMk id="8" creationId="{52089AE2-605C-12FE-C514-28105D01007B}"/>
          </ac:cxnSpMkLst>
        </pc:cxnChg>
        <pc:cxnChg chg="add mod">
          <ac:chgData name="照井　真司" userId="9dfe341a-005c-4913-8c28-045cb884d442" providerId="ADAL" clId="{100A3DEB-A577-4765-A594-2A92851273A0}" dt="2024-03-18T05:31:51.964" v="1282" actId="14100"/>
          <ac:cxnSpMkLst>
            <pc:docMk/>
            <pc:sldMk cId="665301719" sldId="1481"/>
            <ac:cxnSpMk id="13" creationId="{1EF7D132-F1C3-E8AF-AA8A-2539BF54E893}"/>
          </ac:cxnSpMkLst>
        </pc:cxnChg>
      </pc:sldChg>
      <pc:sldChg chg="modSp new mod ord">
        <pc:chgData name="照井　真司" userId="9dfe341a-005c-4913-8c28-045cb884d442" providerId="ADAL" clId="{100A3DEB-A577-4765-A594-2A92851273A0}" dt="2024-03-21T06:01:38.383" v="1932"/>
        <pc:sldMkLst>
          <pc:docMk/>
          <pc:sldMk cId="2387717707" sldId="1482"/>
        </pc:sldMkLst>
        <pc:spChg chg="mod">
          <ac:chgData name="照井　真司" userId="9dfe341a-005c-4913-8c28-045cb884d442" providerId="ADAL" clId="{100A3DEB-A577-4765-A594-2A92851273A0}" dt="2024-03-18T06:16:18.914" v="1343" actId="2711"/>
          <ac:spMkLst>
            <pc:docMk/>
            <pc:sldMk cId="2387717707" sldId="1482"/>
            <ac:spMk id="2" creationId="{A45B2B7F-CA44-F6F9-FBA8-F0FD29A0E7F7}"/>
          </ac:spMkLst>
        </pc:spChg>
      </pc:sldChg>
      <pc:sldChg chg="addSp delSp new">
        <pc:chgData name="照井　真司" userId="9dfe341a-005c-4913-8c28-045cb884d442" providerId="ADAL" clId="{100A3DEB-A577-4765-A594-2A92851273A0}" dt="2024-03-18T14:37:25.447" v="1449"/>
        <pc:sldMkLst>
          <pc:docMk/>
          <pc:sldMk cId="3555376604" sldId="1483"/>
        </pc:sldMkLst>
        <pc:picChg chg="add del">
          <ac:chgData name="照井　真司" userId="9dfe341a-005c-4913-8c28-045cb884d442" providerId="ADAL" clId="{100A3DEB-A577-4765-A594-2A92851273A0}" dt="2024-03-18T14:37:24.331" v="1448" actId="478"/>
          <ac:picMkLst>
            <pc:docMk/>
            <pc:sldMk cId="3555376604" sldId="1483"/>
            <ac:picMk id="2050" creationId="{C05BB7B8-4D38-EF60-E6B5-9DB907B970FE}"/>
          </ac:picMkLst>
        </pc:picChg>
        <pc:picChg chg="add">
          <ac:chgData name="照井　真司" userId="9dfe341a-005c-4913-8c28-045cb884d442" providerId="ADAL" clId="{100A3DEB-A577-4765-A594-2A92851273A0}" dt="2024-03-18T14:37:25.447" v="1449"/>
          <ac:picMkLst>
            <pc:docMk/>
            <pc:sldMk cId="3555376604" sldId="1483"/>
            <ac:picMk id="2052" creationId="{07F72079-5CC3-39AA-6D54-D32A33065E0D}"/>
          </ac:picMkLst>
        </pc:picChg>
      </pc:sldChg>
      <pc:sldChg chg="addSp delSp modSp add mod ord">
        <pc:chgData name="照井　真司" userId="9dfe341a-005c-4913-8c28-045cb884d442" providerId="ADAL" clId="{100A3DEB-A577-4765-A594-2A92851273A0}" dt="2024-03-18T14:11:46.509" v="1444" actId="14100"/>
        <pc:sldMkLst>
          <pc:docMk/>
          <pc:sldMk cId="3037845682" sldId="1484"/>
        </pc:sldMkLst>
        <pc:spChg chg="add mod">
          <ac:chgData name="照井　真司" userId="9dfe341a-005c-4913-8c28-045cb884d442" providerId="ADAL" clId="{100A3DEB-A577-4765-A594-2A92851273A0}" dt="2024-03-18T13:45:07.416" v="1432" actId="255"/>
          <ac:spMkLst>
            <pc:docMk/>
            <pc:sldMk cId="3037845682" sldId="1484"/>
            <ac:spMk id="3" creationId="{01B21D13-A38E-9773-9D20-690043CC4093}"/>
          </ac:spMkLst>
        </pc:spChg>
        <pc:spChg chg="del">
          <ac:chgData name="照井　真司" userId="9dfe341a-005c-4913-8c28-045cb884d442" providerId="ADAL" clId="{100A3DEB-A577-4765-A594-2A92851273A0}" dt="2024-03-18T06:24:25.658" v="1353" actId="478"/>
          <ac:spMkLst>
            <pc:docMk/>
            <pc:sldMk cId="3037845682" sldId="1484"/>
            <ac:spMk id="23" creationId="{3D42F126-71A8-A9BF-856F-AA91E1A447FC}"/>
          </ac:spMkLst>
        </pc:spChg>
        <pc:spChg chg="del">
          <ac:chgData name="照井　真司" userId="9dfe341a-005c-4913-8c28-045cb884d442" providerId="ADAL" clId="{100A3DEB-A577-4765-A594-2A92851273A0}" dt="2024-03-18T06:24:25.658" v="1353" actId="478"/>
          <ac:spMkLst>
            <pc:docMk/>
            <pc:sldMk cId="3037845682" sldId="1484"/>
            <ac:spMk id="24" creationId="{2478C315-6D00-D3DB-66B1-01F39BE5018D}"/>
          </ac:spMkLst>
        </pc:spChg>
        <pc:spChg chg="del">
          <ac:chgData name="照井　真司" userId="9dfe341a-005c-4913-8c28-045cb884d442" providerId="ADAL" clId="{100A3DEB-A577-4765-A594-2A92851273A0}" dt="2024-03-18T06:24:25.658" v="1353" actId="478"/>
          <ac:spMkLst>
            <pc:docMk/>
            <pc:sldMk cId="3037845682" sldId="1484"/>
            <ac:spMk id="25" creationId="{94FA6612-0B94-7C98-3ECB-433764461A8E}"/>
          </ac:spMkLst>
        </pc:spChg>
        <pc:spChg chg="del">
          <ac:chgData name="照井　真司" userId="9dfe341a-005c-4913-8c28-045cb884d442" providerId="ADAL" clId="{100A3DEB-A577-4765-A594-2A92851273A0}" dt="2024-03-18T06:24:25.658" v="1353" actId="478"/>
          <ac:spMkLst>
            <pc:docMk/>
            <pc:sldMk cId="3037845682" sldId="1484"/>
            <ac:spMk id="27" creationId="{FF053FB6-5855-B6E7-2E04-580DA24A7B6C}"/>
          </ac:spMkLst>
        </pc:spChg>
        <pc:spChg chg="del">
          <ac:chgData name="照井　真司" userId="9dfe341a-005c-4913-8c28-045cb884d442" providerId="ADAL" clId="{100A3DEB-A577-4765-A594-2A92851273A0}" dt="2024-03-18T06:24:25.658" v="1353" actId="478"/>
          <ac:spMkLst>
            <pc:docMk/>
            <pc:sldMk cId="3037845682" sldId="1484"/>
            <ac:spMk id="28" creationId="{601F40A4-216F-7ABD-9FC3-9A674F901BE5}"/>
          </ac:spMkLst>
        </pc:spChg>
        <pc:spChg chg="del">
          <ac:chgData name="照井　真司" userId="9dfe341a-005c-4913-8c28-045cb884d442" providerId="ADAL" clId="{100A3DEB-A577-4765-A594-2A92851273A0}" dt="2024-03-18T06:24:25.658" v="1353" actId="478"/>
          <ac:spMkLst>
            <pc:docMk/>
            <pc:sldMk cId="3037845682" sldId="1484"/>
            <ac:spMk id="29" creationId="{77DD7A38-114B-21D1-A1E6-71060D7F865F}"/>
          </ac:spMkLst>
        </pc:spChg>
        <pc:spChg chg="del">
          <ac:chgData name="照井　真司" userId="9dfe341a-005c-4913-8c28-045cb884d442" providerId="ADAL" clId="{100A3DEB-A577-4765-A594-2A92851273A0}" dt="2024-03-18T06:24:25.658" v="1353" actId="478"/>
          <ac:spMkLst>
            <pc:docMk/>
            <pc:sldMk cId="3037845682" sldId="1484"/>
            <ac:spMk id="32" creationId="{62660609-E9DC-6D08-4111-56AE422794B9}"/>
          </ac:spMkLst>
        </pc:spChg>
        <pc:spChg chg="del">
          <ac:chgData name="照井　真司" userId="9dfe341a-005c-4913-8c28-045cb884d442" providerId="ADAL" clId="{100A3DEB-A577-4765-A594-2A92851273A0}" dt="2024-03-18T06:24:25.658" v="1353" actId="478"/>
          <ac:spMkLst>
            <pc:docMk/>
            <pc:sldMk cId="3037845682" sldId="1484"/>
            <ac:spMk id="35" creationId="{AE53E315-9E0E-C0E1-D7BD-0719C80695D1}"/>
          </ac:spMkLst>
        </pc:spChg>
        <pc:picChg chg="add del mod">
          <ac:chgData name="照井　真司" userId="9dfe341a-005c-4913-8c28-045cb884d442" providerId="ADAL" clId="{100A3DEB-A577-4765-A594-2A92851273A0}" dt="2024-03-18T14:03:12.767" v="1439" actId="478"/>
          <ac:picMkLst>
            <pc:docMk/>
            <pc:sldMk cId="3037845682" sldId="1484"/>
            <ac:picMk id="5" creationId="{CF31ACA5-1358-AAA4-54CC-36508B29BCCA}"/>
          </ac:picMkLst>
        </pc:picChg>
        <pc:picChg chg="del">
          <ac:chgData name="照井　真司" userId="9dfe341a-005c-4913-8c28-045cb884d442" providerId="ADAL" clId="{100A3DEB-A577-4765-A594-2A92851273A0}" dt="2024-03-18T06:24:25.658" v="1353" actId="478"/>
          <ac:picMkLst>
            <pc:docMk/>
            <pc:sldMk cId="3037845682" sldId="1484"/>
            <ac:picMk id="16" creationId="{B097D00F-1A14-B096-D43F-2A1699FCD1CA}"/>
          </ac:picMkLst>
        </pc:picChg>
        <pc:picChg chg="del">
          <ac:chgData name="照井　真司" userId="9dfe341a-005c-4913-8c28-045cb884d442" providerId="ADAL" clId="{100A3DEB-A577-4765-A594-2A92851273A0}" dt="2024-03-18T06:24:25.658" v="1353" actId="478"/>
          <ac:picMkLst>
            <pc:docMk/>
            <pc:sldMk cId="3037845682" sldId="1484"/>
            <ac:picMk id="18" creationId="{C577CA4F-4BCC-7F28-8323-A5170D91D571}"/>
          </ac:picMkLst>
        </pc:picChg>
        <pc:picChg chg="add del mod">
          <ac:chgData name="照井　真司" userId="9dfe341a-005c-4913-8c28-045cb884d442" providerId="ADAL" clId="{100A3DEB-A577-4765-A594-2A92851273A0}" dt="2024-03-18T14:03:03.659" v="1433" actId="478"/>
          <ac:picMkLst>
            <pc:docMk/>
            <pc:sldMk cId="3037845682" sldId="1484"/>
            <ac:picMk id="1026" creationId="{31B98BE1-2A4A-74FF-F3F0-1946A709E7B9}"/>
          </ac:picMkLst>
        </pc:picChg>
        <pc:picChg chg="add del mod">
          <ac:chgData name="照井　真司" userId="9dfe341a-005c-4913-8c28-045cb884d442" providerId="ADAL" clId="{100A3DEB-A577-4765-A594-2A92851273A0}" dt="2024-03-18T14:11:13.105" v="1442" actId="478"/>
          <ac:picMkLst>
            <pc:docMk/>
            <pc:sldMk cId="3037845682" sldId="1484"/>
            <ac:picMk id="1028" creationId="{6D2E3E87-3A46-B43F-1F3C-1BB86F3632B7}"/>
          </ac:picMkLst>
        </pc:picChg>
        <pc:picChg chg="add mod">
          <ac:chgData name="照井　真司" userId="9dfe341a-005c-4913-8c28-045cb884d442" providerId="ADAL" clId="{100A3DEB-A577-4765-A594-2A92851273A0}" dt="2024-03-18T14:11:46.509" v="1444" actId="14100"/>
          <ac:picMkLst>
            <pc:docMk/>
            <pc:sldMk cId="3037845682" sldId="1484"/>
            <ac:picMk id="1030" creationId="{097D72AB-1148-C968-F40E-FBBB8477ACA3}"/>
          </ac:picMkLst>
        </pc:picChg>
        <pc:picChg chg="del">
          <ac:chgData name="照井　真司" userId="9dfe341a-005c-4913-8c28-045cb884d442" providerId="ADAL" clId="{100A3DEB-A577-4765-A594-2A92851273A0}" dt="2024-03-18T06:24:28.011" v="1354" actId="478"/>
          <ac:picMkLst>
            <pc:docMk/>
            <pc:sldMk cId="3037845682" sldId="1484"/>
            <ac:picMk id="1030" creationId="{38BF0B45-E935-68EA-3944-6A15A1E85991}"/>
          </ac:picMkLst>
        </pc:picChg>
        <pc:picChg chg="del">
          <ac:chgData name="照井　真司" userId="9dfe341a-005c-4913-8c28-045cb884d442" providerId="ADAL" clId="{100A3DEB-A577-4765-A594-2A92851273A0}" dt="2024-03-18T06:24:25.658" v="1353" actId="478"/>
          <ac:picMkLst>
            <pc:docMk/>
            <pc:sldMk cId="3037845682" sldId="1484"/>
            <ac:picMk id="1032" creationId="{FA947875-8F0D-3A5F-A17E-119C0A9C8B87}"/>
          </ac:picMkLst>
        </pc:picChg>
        <pc:cxnChg chg="del">
          <ac:chgData name="照井　真司" userId="9dfe341a-005c-4913-8c28-045cb884d442" providerId="ADAL" clId="{100A3DEB-A577-4765-A594-2A92851273A0}" dt="2024-03-18T06:24:25.658" v="1353" actId="478"/>
          <ac:cxnSpMkLst>
            <pc:docMk/>
            <pc:sldMk cId="3037845682" sldId="1484"/>
            <ac:cxnSpMk id="8" creationId="{52089AE2-605C-12FE-C514-28105D01007B}"/>
          </ac:cxnSpMkLst>
        </pc:cxnChg>
        <pc:cxnChg chg="del">
          <ac:chgData name="照井　真司" userId="9dfe341a-005c-4913-8c28-045cb884d442" providerId="ADAL" clId="{100A3DEB-A577-4765-A594-2A92851273A0}" dt="2024-03-18T06:24:25.658" v="1353" actId="478"/>
          <ac:cxnSpMkLst>
            <pc:docMk/>
            <pc:sldMk cId="3037845682" sldId="1484"/>
            <ac:cxnSpMk id="13" creationId="{1EF7D132-F1C3-E8AF-AA8A-2539BF54E893}"/>
          </ac:cxnSpMkLst>
        </pc:cxnChg>
      </pc:sldChg>
      <pc:sldChg chg="addSp new">
        <pc:chgData name="照井　真司" userId="9dfe341a-005c-4913-8c28-045cb884d442" providerId="ADAL" clId="{100A3DEB-A577-4765-A594-2A92851273A0}" dt="2024-03-18T14:35:29.276" v="1447"/>
        <pc:sldMkLst>
          <pc:docMk/>
          <pc:sldMk cId="3586498263" sldId="1485"/>
        </pc:sldMkLst>
        <pc:picChg chg="add">
          <ac:chgData name="照井　真司" userId="9dfe341a-005c-4913-8c28-045cb884d442" providerId="ADAL" clId="{100A3DEB-A577-4765-A594-2A92851273A0}" dt="2024-03-18T14:35:29.276" v="1447"/>
          <ac:picMkLst>
            <pc:docMk/>
            <pc:sldMk cId="3586498263" sldId="1485"/>
            <ac:picMk id="3074" creationId="{99672745-C8F7-69C6-FDD2-53E1D05C10D2}"/>
          </ac:picMkLst>
        </pc:picChg>
      </pc:sldChg>
      <pc:sldChg chg="addSp delSp modSp add mod modNotesTx">
        <pc:chgData name="照井　真司" userId="9dfe341a-005c-4913-8c28-045cb884d442" providerId="ADAL" clId="{100A3DEB-A577-4765-A594-2A92851273A0}" dt="2024-03-21T05:19:30.714" v="1857" actId="20577"/>
        <pc:sldMkLst>
          <pc:docMk/>
          <pc:sldMk cId="4130511894" sldId="1598"/>
        </pc:sldMkLst>
        <pc:spChg chg="mod ord">
          <ac:chgData name="照井　真司" userId="9dfe341a-005c-4913-8c28-045cb884d442" providerId="ADAL" clId="{100A3DEB-A577-4765-A594-2A92851273A0}" dt="2024-03-21T05:16:35.780" v="1804" actId="207"/>
          <ac:spMkLst>
            <pc:docMk/>
            <pc:sldMk cId="4130511894" sldId="1598"/>
            <ac:spMk id="4" creationId="{2B41407D-C43B-D740-99C3-5B25709F4785}"/>
          </ac:spMkLst>
        </pc:spChg>
        <pc:spChg chg="add del mod">
          <ac:chgData name="照井　真司" userId="9dfe341a-005c-4913-8c28-045cb884d442" providerId="ADAL" clId="{100A3DEB-A577-4765-A594-2A92851273A0}" dt="2024-03-21T04:42:11.069" v="1552" actId="478"/>
          <ac:spMkLst>
            <pc:docMk/>
            <pc:sldMk cId="4130511894" sldId="1598"/>
            <ac:spMk id="6" creationId="{F5824090-257A-C122-DF96-CF928DB4E78F}"/>
          </ac:spMkLst>
        </pc:spChg>
        <pc:spChg chg="mod ord">
          <ac:chgData name="照井　真司" userId="9dfe341a-005c-4913-8c28-045cb884d442" providerId="ADAL" clId="{100A3DEB-A577-4765-A594-2A92851273A0}" dt="2024-03-21T04:47:27.504" v="1573" actId="166"/>
          <ac:spMkLst>
            <pc:docMk/>
            <pc:sldMk cId="4130511894" sldId="1598"/>
            <ac:spMk id="7" creationId="{C7F87436-71AE-6737-34C3-C74999A69708}"/>
          </ac:spMkLst>
        </pc:spChg>
        <pc:spChg chg="add mod">
          <ac:chgData name="照井　真司" userId="9dfe341a-005c-4913-8c28-045cb884d442" providerId="ADAL" clId="{100A3DEB-A577-4765-A594-2A92851273A0}" dt="2024-03-21T04:42:54.879" v="1557"/>
          <ac:spMkLst>
            <pc:docMk/>
            <pc:sldMk cId="4130511894" sldId="1598"/>
            <ac:spMk id="8" creationId="{C3F59087-BCDB-6D42-220C-DC3EB1DC03D1}"/>
          </ac:spMkLst>
        </pc:spChg>
        <pc:spChg chg="del">
          <ac:chgData name="照井　真司" userId="9dfe341a-005c-4913-8c28-045cb884d442" providerId="ADAL" clId="{100A3DEB-A577-4765-A594-2A92851273A0}" dt="2024-03-21T04:42:07.091" v="1551" actId="478"/>
          <ac:spMkLst>
            <pc:docMk/>
            <pc:sldMk cId="4130511894" sldId="1598"/>
            <ac:spMk id="9" creationId="{6B305B73-A95A-1831-A060-D21EB5B73C61}"/>
          </ac:spMkLst>
        </pc:spChg>
        <pc:spChg chg="del">
          <ac:chgData name="照井　真司" userId="9dfe341a-005c-4913-8c28-045cb884d442" providerId="ADAL" clId="{100A3DEB-A577-4765-A594-2A92851273A0}" dt="2024-03-21T04:45:19.552" v="1563" actId="478"/>
          <ac:spMkLst>
            <pc:docMk/>
            <pc:sldMk cId="4130511894" sldId="1598"/>
            <ac:spMk id="16" creationId="{B4E58E69-1A12-D3F5-B0FD-FF140F189333}"/>
          </ac:spMkLst>
        </pc:spChg>
        <pc:spChg chg="add mod">
          <ac:chgData name="照井　真司" userId="9dfe341a-005c-4913-8c28-045cb884d442" providerId="ADAL" clId="{100A3DEB-A577-4765-A594-2A92851273A0}" dt="2024-03-21T04:48:14.847" v="1595"/>
          <ac:spMkLst>
            <pc:docMk/>
            <pc:sldMk cId="4130511894" sldId="1598"/>
            <ac:spMk id="17" creationId="{91FFF69B-885F-1931-1FC4-7BD00FB34965}"/>
          </ac:spMkLst>
        </pc:spChg>
        <pc:spChg chg="mod ord">
          <ac:chgData name="照井　真司" userId="9dfe341a-005c-4913-8c28-045cb884d442" providerId="ADAL" clId="{100A3DEB-A577-4765-A594-2A92851273A0}" dt="2024-03-21T04:47:27.504" v="1573" actId="166"/>
          <ac:spMkLst>
            <pc:docMk/>
            <pc:sldMk cId="4130511894" sldId="1598"/>
            <ac:spMk id="19" creationId="{CEB1EC76-DC31-1874-3EAE-253E75DC40B2}"/>
          </ac:spMkLst>
        </pc:spChg>
        <pc:spChg chg="add mod">
          <ac:chgData name="照井　真司" userId="9dfe341a-005c-4913-8c28-045cb884d442" providerId="ADAL" clId="{100A3DEB-A577-4765-A594-2A92851273A0}" dt="2024-03-21T04:42:54.879" v="1557"/>
          <ac:spMkLst>
            <pc:docMk/>
            <pc:sldMk cId="4130511894" sldId="1598"/>
            <ac:spMk id="20" creationId="{8DD49930-EAC2-0554-BD68-08485F7BDEF1}"/>
          </ac:spMkLst>
        </pc:spChg>
        <pc:spChg chg="add mod ord">
          <ac:chgData name="照井　真司" userId="9dfe341a-005c-4913-8c28-045cb884d442" providerId="ADAL" clId="{100A3DEB-A577-4765-A594-2A92851273A0}" dt="2024-03-21T04:47:27.504" v="1573" actId="166"/>
          <ac:spMkLst>
            <pc:docMk/>
            <pc:sldMk cId="4130511894" sldId="1598"/>
            <ac:spMk id="22" creationId="{09059071-D14C-AD0A-E595-F8A81F1717AA}"/>
          </ac:spMkLst>
        </pc:spChg>
        <pc:spChg chg="mod ord">
          <ac:chgData name="照井　真司" userId="9dfe341a-005c-4913-8c28-045cb884d442" providerId="ADAL" clId="{100A3DEB-A577-4765-A594-2A92851273A0}" dt="2024-03-21T04:47:27.504" v="1573" actId="166"/>
          <ac:spMkLst>
            <pc:docMk/>
            <pc:sldMk cId="4130511894" sldId="1598"/>
            <ac:spMk id="23" creationId="{73F7C17E-18D8-099B-721C-D9F36C2C6C74}"/>
          </ac:spMkLst>
        </pc:spChg>
        <pc:spChg chg="mod ord">
          <ac:chgData name="照井　真司" userId="9dfe341a-005c-4913-8c28-045cb884d442" providerId="ADAL" clId="{100A3DEB-A577-4765-A594-2A92851273A0}" dt="2024-03-21T04:47:27.504" v="1573" actId="166"/>
          <ac:spMkLst>
            <pc:docMk/>
            <pc:sldMk cId="4130511894" sldId="1598"/>
            <ac:spMk id="24" creationId="{B2D8629D-E351-AF2A-998E-1F68F0908472}"/>
          </ac:spMkLst>
        </pc:spChg>
        <pc:spChg chg="add mod">
          <ac:chgData name="照井　真司" userId="9dfe341a-005c-4913-8c28-045cb884d442" providerId="ADAL" clId="{100A3DEB-A577-4765-A594-2A92851273A0}" dt="2024-03-21T05:00:18.869" v="1645" actId="207"/>
          <ac:spMkLst>
            <pc:docMk/>
            <pc:sldMk cId="4130511894" sldId="1598"/>
            <ac:spMk id="25" creationId="{AA74E51E-6E65-51AF-CAF2-890A2CE293A0}"/>
          </ac:spMkLst>
        </pc:spChg>
        <pc:spChg chg="mod ord">
          <ac:chgData name="照井　真司" userId="9dfe341a-005c-4913-8c28-045cb884d442" providerId="ADAL" clId="{100A3DEB-A577-4765-A594-2A92851273A0}" dt="2024-03-21T04:47:27.504" v="1573" actId="166"/>
          <ac:spMkLst>
            <pc:docMk/>
            <pc:sldMk cId="4130511894" sldId="1598"/>
            <ac:spMk id="26" creationId="{F82A894C-342B-8E5A-F6B4-B7AC73AAC9F0}"/>
          </ac:spMkLst>
        </pc:spChg>
        <pc:spChg chg="mod ord">
          <ac:chgData name="照井　真司" userId="9dfe341a-005c-4913-8c28-045cb884d442" providerId="ADAL" clId="{100A3DEB-A577-4765-A594-2A92851273A0}" dt="2024-03-21T04:47:27.504" v="1573" actId="166"/>
          <ac:spMkLst>
            <pc:docMk/>
            <pc:sldMk cId="4130511894" sldId="1598"/>
            <ac:spMk id="27" creationId="{B19F2D6E-BC01-D480-D239-EA73FC1BB0C6}"/>
          </ac:spMkLst>
        </pc:spChg>
        <pc:spChg chg="add mod">
          <ac:chgData name="照井　真司" userId="9dfe341a-005c-4913-8c28-045cb884d442" providerId="ADAL" clId="{100A3DEB-A577-4765-A594-2A92851273A0}" dt="2024-03-21T05:01:00.669" v="1647" actId="1076"/>
          <ac:spMkLst>
            <pc:docMk/>
            <pc:sldMk cId="4130511894" sldId="1598"/>
            <ac:spMk id="28" creationId="{4C9BBF5B-A3B4-F1BC-F10B-C465156F3D69}"/>
          </ac:spMkLst>
        </pc:spChg>
        <pc:spChg chg="mod ord">
          <ac:chgData name="照井　真司" userId="9dfe341a-005c-4913-8c28-045cb884d442" providerId="ADAL" clId="{100A3DEB-A577-4765-A594-2A92851273A0}" dt="2024-03-21T04:47:27.504" v="1573" actId="166"/>
          <ac:spMkLst>
            <pc:docMk/>
            <pc:sldMk cId="4130511894" sldId="1598"/>
            <ac:spMk id="31" creationId="{F8EAB253-5027-D799-F506-E61F5AA75421}"/>
          </ac:spMkLst>
        </pc:spChg>
        <pc:spChg chg="mod ord">
          <ac:chgData name="照井　真司" userId="9dfe341a-005c-4913-8c28-045cb884d442" providerId="ADAL" clId="{100A3DEB-A577-4765-A594-2A92851273A0}" dt="2024-03-21T04:47:27.504" v="1573" actId="166"/>
          <ac:spMkLst>
            <pc:docMk/>
            <pc:sldMk cId="4130511894" sldId="1598"/>
            <ac:spMk id="34" creationId="{D0AB0412-4E04-95AC-A617-1CB5AE833E44}"/>
          </ac:spMkLst>
        </pc:spChg>
        <pc:grpChg chg="del">
          <ac:chgData name="照井　真司" userId="9dfe341a-005c-4913-8c28-045cb884d442" providerId="ADAL" clId="{100A3DEB-A577-4765-A594-2A92851273A0}" dt="2024-03-21T04:45:19.552" v="1563" actId="478"/>
          <ac:grpSpMkLst>
            <pc:docMk/>
            <pc:sldMk cId="4130511894" sldId="1598"/>
            <ac:grpSpMk id="21" creationId="{D5FC4305-ABAE-E64E-B083-9CEDCA4552B7}"/>
          </ac:grpSpMkLst>
        </pc:grpChg>
        <pc:picChg chg="mod ord">
          <ac:chgData name="照井　真司" userId="9dfe341a-005c-4913-8c28-045cb884d442" providerId="ADAL" clId="{100A3DEB-A577-4765-A594-2A92851273A0}" dt="2024-03-21T04:47:27.504" v="1573" actId="166"/>
          <ac:picMkLst>
            <pc:docMk/>
            <pc:sldMk cId="4130511894" sldId="1598"/>
            <ac:picMk id="2" creationId="{B9746D73-9391-7620-EB1B-7E9E3FA40843}"/>
          </ac:picMkLst>
        </pc:picChg>
        <pc:picChg chg="mod ord">
          <ac:chgData name="照井　真司" userId="9dfe341a-005c-4913-8c28-045cb884d442" providerId="ADAL" clId="{100A3DEB-A577-4765-A594-2A92851273A0}" dt="2024-03-21T04:47:27.504" v="1573" actId="166"/>
          <ac:picMkLst>
            <pc:docMk/>
            <pc:sldMk cId="4130511894" sldId="1598"/>
            <ac:picMk id="15" creationId="{99F6944C-E431-D7D3-F727-5389377B3CB4}"/>
          </ac:picMkLst>
        </pc:picChg>
        <pc:picChg chg="mod ord">
          <ac:chgData name="照井　真司" userId="9dfe341a-005c-4913-8c28-045cb884d442" providerId="ADAL" clId="{100A3DEB-A577-4765-A594-2A92851273A0}" dt="2024-03-21T04:47:27.504" v="1573" actId="166"/>
          <ac:picMkLst>
            <pc:docMk/>
            <pc:sldMk cId="4130511894" sldId="1598"/>
            <ac:picMk id="18" creationId="{1332AFA6-5142-8879-9C29-8C0DF5BA0BF0}"/>
          </ac:picMkLst>
        </pc:picChg>
        <pc:picChg chg="mod ord">
          <ac:chgData name="照井　真司" userId="9dfe341a-005c-4913-8c28-045cb884d442" providerId="ADAL" clId="{100A3DEB-A577-4765-A594-2A92851273A0}" dt="2024-03-21T04:47:27.504" v="1573" actId="166"/>
          <ac:picMkLst>
            <pc:docMk/>
            <pc:sldMk cId="4130511894" sldId="1598"/>
            <ac:picMk id="38" creationId="{D9EE8A9A-73B3-0836-F5CD-6C1EC3EED1D8}"/>
          </ac:picMkLst>
        </pc:picChg>
        <pc:cxnChg chg="mod ord">
          <ac:chgData name="照井　真司" userId="9dfe341a-005c-4913-8c28-045cb884d442" providerId="ADAL" clId="{100A3DEB-A577-4765-A594-2A92851273A0}" dt="2024-03-21T04:47:27.504" v="1573" actId="166"/>
          <ac:cxnSpMkLst>
            <pc:docMk/>
            <pc:sldMk cId="4130511894" sldId="1598"/>
            <ac:cxnSpMk id="29" creationId="{52AB58D3-21C3-E86E-2A29-1660A47D7A13}"/>
          </ac:cxnSpMkLst>
        </pc:cxnChg>
        <pc:cxnChg chg="mod ord">
          <ac:chgData name="照井　真司" userId="9dfe341a-005c-4913-8c28-045cb884d442" providerId="ADAL" clId="{100A3DEB-A577-4765-A594-2A92851273A0}" dt="2024-03-21T04:47:27.504" v="1573" actId="166"/>
          <ac:cxnSpMkLst>
            <pc:docMk/>
            <pc:sldMk cId="4130511894" sldId="1598"/>
            <ac:cxnSpMk id="32" creationId="{5404AB63-EE45-CAF9-A6C0-339061D9134F}"/>
          </ac:cxnSpMkLst>
        </pc:cxnChg>
        <pc:cxnChg chg="mod ord">
          <ac:chgData name="照井　真司" userId="9dfe341a-005c-4913-8c28-045cb884d442" providerId="ADAL" clId="{100A3DEB-A577-4765-A594-2A92851273A0}" dt="2024-03-21T04:47:27.504" v="1573" actId="166"/>
          <ac:cxnSpMkLst>
            <pc:docMk/>
            <pc:sldMk cId="4130511894" sldId="1598"/>
            <ac:cxnSpMk id="35" creationId="{6AF8DA77-4067-75E9-2E1B-A0FC4FAA1BBF}"/>
          </ac:cxnSpMkLst>
        </pc:cxnChg>
      </pc:sldChg>
      <pc:sldChg chg="addSp delSp modSp new mod modNotesTx">
        <pc:chgData name="照井　真司" userId="9dfe341a-005c-4913-8c28-045cb884d442" providerId="ADAL" clId="{100A3DEB-A577-4765-A594-2A92851273A0}" dt="2024-03-21T05:52:12.790" v="1906"/>
        <pc:sldMkLst>
          <pc:docMk/>
          <pc:sldMk cId="4153941500" sldId="1599"/>
        </pc:sldMkLst>
        <pc:spChg chg="del">
          <ac:chgData name="照井　真司" userId="9dfe341a-005c-4913-8c28-045cb884d442" providerId="ADAL" clId="{100A3DEB-A577-4765-A594-2A92851273A0}" dt="2024-03-21T05:23:03.542" v="1873" actId="478"/>
          <ac:spMkLst>
            <pc:docMk/>
            <pc:sldMk cId="4153941500" sldId="1599"/>
            <ac:spMk id="2" creationId="{E494DED7-A928-9982-3D2C-AC6FE951A184}"/>
          </ac:spMkLst>
        </pc:spChg>
        <pc:spChg chg="del">
          <ac:chgData name="照井　真司" userId="9dfe341a-005c-4913-8c28-045cb884d442" providerId="ADAL" clId="{100A3DEB-A577-4765-A594-2A92851273A0}" dt="2024-03-21T05:21:29.085" v="1861" actId="478"/>
          <ac:spMkLst>
            <pc:docMk/>
            <pc:sldMk cId="4153941500" sldId="1599"/>
            <ac:spMk id="3" creationId="{547A2350-58CB-A5C9-66C9-D89D4FF0C8EB}"/>
          </ac:spMkLst>
        </pc:spChg>
        <pc:spChg chg="add mod">
          <ac:chgData name="照井　真司" userId="9dfe341a-005c-4913-8c28-045cb884d442" providerId="ADAL" clId="{100A3DEB-A577-4765-A594-2A92851273A0}" dt="2024-03-21T05:22:42.455" v="1870" actId="1076"/>
          <ac:spMkLst>
            <pc:docMk/>
            <pc:sldMk cId="4153941500" sldId="1599"/>
            <ac:spMk id="7" creationId="{BDF75ACC-B45C-CBB7-9BA8-280D24EA12E7}"/>
          </ac:spMkLst>
        </pc:spChg>
        <pc:spChg chg="add mod">
          <ac:chgData name="照井　真司" userId="9dfe341a-005c-4913-8c28-045cb884d442" providerId="ADAL" clId="{100A3DEB-A577-4765-A594-2A92851273A0}" dt="2024-03-21T05:23:47.788" v="1905" actId="20577"/>
          <ac:spMkLst>
            <pc:docMk/>
            <pc:sldMk cId="4153941500" sldId="1599"/>
            <ac:spMk id="9" creationId="{EA7333BA-D879-036C-E8E3-7C11091E924B}"/>
          </ac:spMkLst>
        </pc:spChg>
        <pc:graphicFrameChg chg="add mod modGraphic">
          <ac:chgData name="照井　真司" userId="9dfe341a-005c-4913-8c28-045cb884d442" providerId="ADAL" clId="{100A3DEB-A577-4765-A594-2A92851273A0}" dt="2024-03-21T05:22:42.455" v="1870" actId="1076"/>
          <ac:graphicFrameMkLst>
            <pc:docMk/>
            <pc:sldMk cId="4153941500" sldId="1599"/>
            <ac:graphicFrameMk id="6" creationId="{ECFADC8B-DE84-439F-0895-C0CBB231DBDA}"/>
          </ac:graphicFrameMkLst>
        </pc:graphicFrameChg>
        <pc:graphicFrameChg chg="add mod">
          <ac:chgData name="照井　真司" userId="9dfe341a-005c-4913-8c28-045cb884d442" providerId="ADAL" clId="{100A3DEB-A577-4765-A594-2A92851273A0}" dt="2024-03-21T05:23:00.531" v="1872" actId="571"/>
          <ac:graphicFrameMkLst>
            <pc:docMk/>
            <pc:sldMk cId="4153941500" sldId="1599"/>
            <ac:graphicFrameMk id="8" creationId="{F8CA53CE-8EC4-2B34-D8DD-26E37AA9B9AA}"/>
          </ac:graphicFrameMkLst>
        </pc:graphicFrameChg>
        <pc:picChg chg="add mod">
          <ac:chgData name="照井　真司" userId="9dfe341a-005c-4913-8c28-045cb884d442" providerId="ADAL" clId="{100A3DEB-A577-4765-A594-2A92851273A0}" dt="2024-03-21T05:21:41.846" v="1864" actId="14100"/>
          <ac:picMkLst>
            <pc:docMk/>
            <pc:sldMk cId="4153941500" sldId="1599"/>
            <ac:picMk id="5" creationId="{A2BCFEBD-8452-7D24-D192-CF16D426C265}"/>
          </ac:picMkLst>
        </pc:picChg>
      </pc:sldChg>
      <pc:sldChg chg="addSp delSp modSp new mod">
        <pc:chgData name="照井　真司" userId="9dfe341a-005c-4913-8c28-045cb884d442" providerId="ADAL" clId="{100A3DEB-A577-4765-A594-2A92851273A0}" dt="2024-03-21T07:28:14.421" v="2281" actId="21"/>
        <pc:sldMkLst>
          <pc:docMk/>
          <pc:sldMk cId="2969588898" sldId="1600"/>
        </pc:sldMkLst>
        <pc:spChg chg="del">
          <ac:chgData name="照井　真司" userId="9dfe341a-005c-4913-8c28-045cb884d442" providerId="ADAL" clId="{100A3DEB-A577-4765-A594-2A92851273A0}" dt="2024-03-21T07:28:10.431" v="2280" actId="478"/>
          <ac:spMkLst>
            <pc:docMk/>
            <pc:sldMk cId="2969588898" sldId="1600"/>
            <ac:spMk id="3" creationId="{119FEEE3-9086-231D-ABB5-43E322418D7D}"/>
          </ac:spMkLst>
        </pc:spChg>
        <pc:spChg chg="add del mod">
          <ac:chgData name="照井　真司" userId="9dfe341a-005c-4913-8c28-045cb884d442" providerId="ADAL" clId="{100A3DEB-A577-4765-A594-2A92851273A0}" dt="2024-03-21T07:28:14.421" v="2281" actId="21"/>
          <ac:spMkLst>
            <pc:docMk/>
            <pc:sldMk cId="2969588898" sldId="1600"/>
            <ac:spMk id="4" creationId="{5F9A65BF-307F-B584-D43C-F7AAC5BBECFF}"/>
          </ac:spMkLst>
        </pc:spChg>
        <pc:spChg chg="add del mod">
          <ac:chgData name="照井　真司" userId="9dfe341a-005c-4913-8c28-045cb884d442" providerId="ADAL" clId="{100A3DEB-A577-4765-A594-2A92851273A0}" dt="2024-03-21T07:28:14.421" v="2281" actId="21"/>
          <ac:spMkLst>
            <pc:docMk/>
            <pc:sldMk cId="2969588898" sldId="1600"/>
            <ac:spMk id="5" creationId="{410DF273-3D29-BF72-8070-E61FEAD8519A}"/>
          </ac:spMkLst>
        </pc:spChg>
        <pc:spChg chg="add mod">
          <ac:chgData name="照井　真司" userId="9dfe341a-005c-4913-8c28-045cb884d442" providerId="ADAL" clId="{100A3DEB-A577-4765-A594-2A92851273A0}" dt="2024-03-21T07:28:05.994" v="2279"/>
          <ac:spMkLst>
            <pc:docMk/>
            <pc:sldMk cId="2969588898" sldId="1600"/>
            <ac:spMk id="6" creationId="{0851CEB0-4FA2-E0A9-8CC3-589DB41A5F38}"/>
          </ac:spMkLst>
        </pc:spChg>
        <pc:picChg chg="add mod">
          <ac:chgData name="照井　真司" userId="9dfe341a-005c-4913-8c28-045cb884d442" providerId="ADAL" clId="{100A3DEB-A577-4765-A594-2A92851273A0}" dt="2024-03-21T07:28:05.994" v="2279"/>
          <ac:picMkLst>
            <pc:docMk/>
            <pc:sldMk cId="2969588898" sldId="1600"/>
            <ac:picMk id="7" creationId="{396FA2AB-9BD8-2E23-4DD4-3D34B78AA312}"/>
          </ac:picMkLst>
        </pc:picChg>
      </pc:sldChg>
      <pc:sldMasterChg chg="delSldLayout">
        <pc:chgData name="照井　真司" userId="9dfe341a-005c-4913-8c28-045cb884d442" providerId="ADAL" clId="{100A3DEB-A577-4765-A594-2A92851273A0}" dt="2024-03-17T14:30:18.618" v="1155" actId="47"/>
        <pc:sldMasterMkLst>
          <pc:docMk/>
          <pc:sldMasterMk cId="1571716453" sldId="2147483648"/>
        </pc:sldMasterMkLst>
        <pc:sldLayoutChg chg="del">
          <pc:chgData name="照井　真司" userId="9dfe341a-005c-4913-8c28-045cb884d442" providerId="ADAL" clId="{100A3DEB-A577-4765-A594-2A92851273A0}" dt="2024-03-17T14:30:18.618" v="1155" actId="47"/>
          <pc:sldLayoutMkLst>
            <pc:docMk/>
            <pc:sldMasterMk cId="1571716453" sldId="2147483648"/>
            <pc:sldLayoutMk cId="2256179922" sldId="2147483660"/>
          </pc:sldLayoutMkLst>
        </pc:sldLayoutChg>
      </pc:sldMasterChg>
    </pc:docChg>
  </pc:docChgLst>
  <pc:docChgLst>
    <pc:chgData name="照井　真司" userId="9dfe341a-005c-4913-8c28-045cb884d442" providerId="ADAL" clId="{0425DC76-1292-4DEC-87A5-E463720E3E09}"/>
    <pc:docChg chg="custSel delSld modSld">
      <pc:chgData name="照井　真司" userId="9dfe341a-005c-4913-8c28-045cb884d442" providerId="ADAL" clId="{0425DC76-1292-4DEC-87A5-E463720E3E09}" dt="2024-03-23T14:16:58.853" v="276" actId="20577"/>
      <pc:docMkLst>
        <pc:docMk/>
      </pc:docMkLst>
      <pc:sldChg chg="modTransition">
        <pc:chgData name="照井　真司" userId="9dfe341a-005c-4913-8c28-045cb884d442" providerId="ADAL" clId="{0425DC76-1292-4DEC-87A5-E463720E3E09}" dt="2024-03-23T01:23:15.833" v="57"/>
        <pc:sldMkLst>
          <pc:docMk/>
          <pc:sldMk cId="1108760714" sldId="1420"/>
        </pc:sldMkLst>
      </pc:sldChg>
      <pc:sldChg chg="modTransition">
        <pc:chgData name="照井　真司" userId="9dfe341a-005c-4913-8c28-045cb884d442" providerId="ADAL" clId="{0425DC76-1292-4DEC-87A5-E463720E3E09}" dt="2024-03-23T01:23:15.833" v="57"/>
        <pc:sldMkLst>
          <pc:docMk/>
          <pc:sldMk cId="778775633" sldId="1437"/>
        </pc:sldMkLst>
      </pc:sldChg>
      <pc:sldChg chg="addSp modSp mod modTransition modNotesTx">
        <pc:chgData name="照井　真司" userId="9dfe341a-005c-4913-8c28-045cb884d442" providerId="ADAL" clId="{0425DC76-1292-4DEC-87A5-E463720E3E09}" dt="2024-03-23T14:06:21.927" v="190" actId="20577"/>
        <pc:sldMkLst>
          <pc:docMk/>
          <pc:sldMk cId="3040599720" sldId="1467"/>
        </pc:sldMkLst>
        <pc:spChg chg="mod">
          <ac:chgData name="照井　真司" userId="9dfe341a-005c-4913-8c28-045cb884d442" providerId="ADAL" clId="{0425DC76-1292-4DEC-87A5-E463720E3E09}" dt="2024-03-23T14:06:21.927" v="190" actId="20577"/>
          <ac:spMkLst>
            <pc:docMk/>
            <pc:sldMk cId="3040599720" sldId="1467"/>
            <ac:spMk id="3" creationId="{3B8093A2-1DF5-F34C-EB36-82AA3E04C118}"/>
          </ac:spMkLst>
        </pc:spChg>
        <pc:spChg chg="mod">
          <ac:chgData name="照井　真司" userId="9dfe341a-005c-4913-8c28-045cb884d442" providerId="ADAL" clId="{0425DC76-1292-4DEC-87A5-E463720E3E09}" dt="2024-03-23T01:52:10.578" v="123" actId="1076"/>
          <ac:spMkLst>
            <pc:docMk/>
            <pc:sldMk cId="3040599720" sldId="1467"/>
            <ac:spMk id="13" creationId="{89239EA6-CEF5-C7EB-B06C-000B691CEF98}"/>
          </ac:spMkLst>
        </pc:spChg>
        <pc:spChg chg="add mod">
          <ac:chgData name="照井　真司" userId="9dfe341a-005c-4913-8c28-045cb884d442" providerId="ADAL" clId="{0425DC76-1292-4DEC-87A5-E463720E3E09}" dt="2024-03-23T01:53:29.657" v="148" actId="1076"/>
          <ac:spMkLst>
            <pc:docMk/>
            <pc:sldMk cId="3040599720" sldId="1467"/>
            <ac:spMk id="20" creationId="{4151BFF9-E241-8091-9F5F-0D7CDD41763C}"/>
          </ac:spMkLst>
        </pc:spChg>
        <pc:spChg chg="add mod">
          <ac:chgData name="照井　真司" userId="9dfe341a-005c-4913-8c28-045cb884d442" providerId="ADAL" clId="{0425DC76-1292-4DEC-87A5-E463720E3E09}" dt="2024-03-23T01:53:22.757" v="147" actId="1076"/>
          <ac:spMkLst>
            <pc:docMk/>
            <pc:sldMk cId="3040599720" sldId="1467"/>
            <ac:spMk id="24" creationId="{3251197B-5059-DDC5-ADA4-CF73E64C5DAC}"/>
          </ac:spMkLst>
        </pc:spChg>
        <pc:cxnChg chg="add mod">
          <ac:chgData name="照井　真司" userId="9dfe341a-005c-4913-8c28-045cb884d442" providerId="ADAL" clId="{0425DC76-1292-4DEC-87A5-E463720E3E09}" dt="2024-03-23T01:45:21.050" v="67" actId="14100"/>
          <ac:cxnSpMkLst>
            <pc:docMk/>
            <pc:sldMk cId="3040599720" sldId="1467"/>
            <ac:cxnSpMk id="2" creationId="{48B00A3F-6375-D205-B350-F97BB92100E4}"/>
          </ac:cxnSpMkLst>
        </pc:cxnChg>
        <pc:cxnChg chg="add mod">
          <ac:chgData name="照井　真司" userId="9dfe341a-005c-4913-8c28-045cb884d442" providerId="ADAL" clId="{0425DC76-1292-4DEC-87A5-E463720E3E09}" dt="2024-03-23T01:53:33.338" v="149" actId="14100"/>
          <ac:cxnSpMkLst>
            <pc:docMk/>
            <pc:sldMk cId="3040599720" sldId="1467"/>
            <ac:cxnSpMk id="10" creationId="{0FEAFB1E-EF10-2546-9246-6AA0FAAE57F2}"/>
          </ac:cxnSpMkLst>
        </pc:cxnChg>
        <pc:cxnChg chg="mod">
          <ac:chgData name="照井　真司" userId="9dfe341a-005c-4913-8c28-045cb884d442" providerId="ADAL" clId="{0425DC76-1292-4DEC-87A5-E463720E3E09}" dt="2024-03-23T01:52:15.493" v="124" actId="14100"/>
          <ac:cxnSpMkLst>
            <pc:docMk/>
            <pc:sldMk cId="3040599720" sldId="1467"/>
            <ac:cxnSpMk id="15" creationId="{8F61701A-832B-7E30-2783-22578E4B9BFB}"/>
          </ac:cxnSpMkLst>
        </pc:cxnChg>
        <pc:cxnChg chg="add mod">
          <ac:chgData name="照井　真司" userId="9dfe341a-005c-4913-8c28-045cb884d442" providerId="ADAL" clId="{0425DC76-1292-4DEC-87A5-E463720E3E09}" dt="2024-03-23T01:52:47.734" v="125" actId="692"/>
          <ac:cxnSpMkLst>
            <pc:docMk/>
            <pc:sldMk cId="3040599720" sldId="1467"/>
            <ac:cxnSpMk id="17" creationId="{030CDADA-66E3-6072-E4DC-575E28EE33EC}"/>
          </ac:cxnSpMkLst>
        </pc:cxnChg>
      </pc:sldChg>
      <pc:sldChg chg="modTransition modNotesTx">
        <pc:chgData name="照井　真司" userId="9dfe341a-005c-4913-8c28-045cb884d442" providerId="ADAL" clId="{0425DC76-1292-4DEC-87A5-E463720E3E09}" dt="2024-03-23T01:23:15.833" v="57"/>
        <pc:sldMkLst>
          <pc:docMk/>
          <pc:sldMk cId="3193614609" sldId="1474"/>
        </pc:sldMkLst>
      </pc:sldChg>
      <pc:sldChg chg="addSp modSp mod modTransition">
        <pc:chgData name="照井　真司" userId="9dfe341a-005c-4913-8c28-045cb884d442" providerId="ADAL" clId="{0425DC76-1292-4DEC-87A5-E463720E3E09}" dt="2024-03-23T14:16:58.853" v="276" actId="20577"/>
        <pc:sldMkLst>
          <pc:docMk/>
          <pc:sldMk cId="2600651691" sldId="1475"/>
        </pc:sldMkLst>
        <pc:spChg chg="add mod">
          <ac:chgData name="照井　真司" userId="9dfe341a-005c-4913-8c28-045cb884d442" providerId="ADAL" clId="{0425DC76-1292-4DEC-87A5-E463720E3E09}" dt="2024-03-23T14:16:58.853" v="276" actId="20577"/>
          <ac:spMkLst>
            <pc:docMk/>
            <pc:sldMk cId="2600651691" sldId="1475"/>
            <ac:spMk id="3" creationId="{351B91BF-E53B-14D7-9233-B8AF944E180A}"/>
          </ac:spMkLst>
        </pc:spChg>
        <pc:spChg chg="add mod">
          <ac:chgData name="照井　真司" userId="9dfe341a-005c-4913-8c28-045cb884d442" providerId="ADAL" clId="{0425DC76-1292-4DEC-87A5-E463720E3E09}" dt="2024-03-23T14:07:44.533" v="227" actId="14100"/>
          <ac:spMkLst>
            <pc:docMk/>
            <pc:sldMk cId="2600651691" sldId="1475"/>
            <ac:spMk id="4" creationId="{627B9464-1A6D-F74F-7F2B-CD1C7725135B}"/>
          </ac:spMkLst>
        </pc:spChg>
        <pc:spChg chg="mod">
          <ac:chgData name="照井　真司" userId="9dfe341a-005c-4913-8c28-045cb884d442" providerId="ADAL" clId="{0425DC76-1292-4DEC-87A5-E463720E3E09}" dt="2024-03-22T23:14:30.116" v="51" actId="1076"/>
          <ac:spMkLst>
            <pc:docMk/>
            <pc:sldMk cId="2600651691" sldId="1475"/>
            <ac:spMk id="15" creationId="{3FF0DBFD-3200-1FB8-EC8A-A4CD5F4F35B4}"/>
          </ac:spMkLst>
        </pc:spChg>
      </pc:sldChg>
      <pc:sldChg chg="modTransition">
        <pc:chgData name="照井　真司" userId="9dfe341a-005c-4913-8c28-045cb884d442" providerId="ADAL" clId="{0425DC76-1292-4DEC-87A5-E463720E3E09}" dt="2024-03-23T01:23:15.833" v="57"/>
        <pc:sldMkLst>
          <pc:docMk/>
          <pc:sldMk cId="2965572849" sldId="1476"/>
        </pc:sldMkLst>
      </pc:sldChg>
      <pc:sldChg chg="modTransition modNotesTx">
        <pc:chgData name="照井　真司" userId="9dfe341a-005c-4913-8c28-045cb884d442" providerId="ADAL" clId="{0425DC76-1292-4DEC-87A5-E463720E3E09}" dt="2024-03-23T01:23:15.833" v="57"/>
        <pc:sldMkLst>
          <pc:docMk/>
          <pc:sldMk cId="3221868175" sldId="1477"/>
        </pc:sldMkLst>
      </pc:sldChg>
      <pc:sldChg chg="addSp modSp mod modTransition">
        <pc:chgData name="照井　真司" userId="9dfe341a-005c-4913-8c28-045cb884d442" providerId="ADAL" clId="{0425DC76-1292-4DEC-87A5-E463720E3E09}" dt="2024-03-23T14:06:40.106" v="208" actId="20577"/>
        <pc:sldMkLst>
          <pc:docMk/>
          <pc:sldMk cId="672513338" sldId="1478"/>
        </pc:sldMkLst>
        <pc:spChg chg="add mod">
          <ac:chgData name="照井　真司" userId="9dfe341a-005c-4913-8c28-045cb884d442" providerId="ADAL" clId="{0425DC76-1292-4DEC-87A5-E463720E3E09}" dt="2024-03-23T01:55:21.126" v="159" actId="1076"/>
          <ac:spMkLst>
            <pc:docMk/>
            <pc:sldMk cId="672513338" sldId="1478"/>
            <ac:spMk id="3" creationId="{55CC58AB-9CE2-7E02-AD1F-786F7B1DBB69}"/>
          </ac:spMkLst>
        </pc:spChg>
        <pc:spChg chg="mod">
          <ac:chgData name="照井　真司" userId="9dfe341a-005c-4913-8c28-045cb884d442" providerId="ADAL" clId="{0425DC76-1292-4DEC-87A5-E463720E3E09}" dt="2024-03-23T14:06:32.563" v="199" actId="20577"/>
          <ac:spMkLst>
            <pc:docMk/>
            <pc:sldMk cId="672513338" sldId="1478"/>
            <ac:spMk id="6" creationId="{E44FDE62-A8D7-D237-8120-AB6E12C2991B}"/>
          </ac:spMkLst>
        </pc:spChg>
        <pc:spChg chg="mod">
          <ac:chgData name="照井　真司" userId="9dfe341a-005c-4913-8c28-045cb884d442" providerId="ADAL" clId="{0425DC76-1292-4DEC-87A5-E463720E3E09}" dt="2024-03-23T14:06:40.106" v="208" actId="20577"/>
          <ac:spMkLst>
            <pc:docMk/>
            <pc:sldMk cId="672513338" sldId="1478"/>
            <ac:spMk id="16" creationId="{41C76104-7FC5-EF4E-DFE2-FAADC9D6D665}"/>
          </ac:spMkLst>
        </pc:spChg>
      </pc:sldChg>
      <pc:sldChg chg="modSp modTransition">
        <pc:chgData name="照井　真司" userId="9dfe341a-005c-4913-8c28-045cb884d442" providerId="ADAL" clId="{0425DC76-1292-4DEC-87A5-E463720E3E09}" dt="2024-03-23T01:53:55.908" v="151" actId="1076"/>
        <pc:sldMkLst>
          <pc:docMk/>
          <pc:sldMk cId="665301719" sldId="1481"/>
        </pc:sldMkLst>
        <pc:picChg chg="mod">
          <ac:chgData name="照井　真司" userId="9dfe341a-005c-4913-8c28-045cb884d442" providerId="ADAL" clId="{0425DC76-1292-4DEC-87A5-E463720E3E09}" dt="2024-03-23T01:53:55.908" v="151" actId="1076"/>
          <ac:picMkLst>
            <pc:docMk/>
            <pc:sldMk cId="665301719" sldId="1481"/>
            <ac:picMk id="1032" creationId="{FA947875-8F0D-3A5F-A17E-119C0A9C8B87}"/>
          </ac:picMkLst>
        </pc:picChg>
      </pc:sldChg>
      <pc:sldChg chg="modTransition">
        <pc:chgData name="照井　真司" userId="9dfe341a-005c-4913-8c28-045cb884d442" providerId="ADAL" clId="{0425DC76-1292-4DEC-87A5-E463720E3E09}" dt="2024-03-23T01:23:15.833" v="57"/>
        <pc:sldMkLst>
          <pc:docMk/>
          <pc:sldMk cId="4130511894" sldId="1598"/>
        </pc:sldMkLst>
      </pc:sldChg>
      <pc:sldChg chg="del">
        <pc:chgData name="照井　真司" userId="9dfe341a-005c-4913-8c28-045cb884d442" providerId="ADAL" clId="{0425DC76-1292-4DEC-87A5-E463720E3E09}" dt="2024-03-22T23:25:23.971" v="55" actId="47"/>
        <pc:sldMkLst>
          <pc:docMk/>
          <pc:sldMk cId="4153941500" sldId="1599"/>
        </pc:sldMkLst>
      </pc:sldChg>
      <pc:sldChg chg="modSp mod">
        <pc:chgData name="照井　真司" userId="9dfe341a-005c-4913-8c28-045cb884d442" providerId="ADAL" clId="{0425DC76-1292-4DEC-87A5-E463720E3E09}" dt="2024-03-22T23:25:33.107" v="56" actId="14100"/>
        <pc:sldMkLst>
          <pc:docMk/>
          <pc:sldMk cId="2969588898" sldId="1600"/>
        </pc:sldMkLst>
        <pc:picChg chg="mod">
          <ac:chgData name="照井　真司" userId="9dfe341a-005c-4913-8c28-045cb884d442" providerId="ADAL" clId="{0425DC76-1292-4DEC-87A5-E463720E3E09}" dt="2024-03-22T23:25:33.107" v="56" actId="14100"/>
          <ac:picMkLst>
            <pc:docMk/>
            <pc:sldMk cId="2969588898" sldId="1600"/>
            <ac:picMk id="7" creationId="{396FA2AB-9BD8-2E23-4DD4-3D34B78AA3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743944BC-D4ED-447D-B17C-1A0F34E5048E}" type="datetimeFigureOut">
              <a:rPr kumimoji="1" lang="ja-JP" altLang="en-US" smtClean="0"/>
              <a:t>2024/3/23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1A9BE82-43CD-48DF-9BA7-3AB0091B8EF5}" type="slidenum">
              <a:rPr kumimoji="1" lang="ja-JP" altLang="en-US" smtClean="0"/>
              <a:t>‹#›</a:t>
            </a:fld>
            <a:endParaRPr kumimoji="1" lang="ja-JP" altLang="en-US"/>
          </a:p>
        </p:txBody>
      </p:sp>
    </p:spTree>
    <p:extLst>
      <p:ext uri="{BB962C8B-B14F-4D97-AF65-F5344CB8AC3E}">
        <p14:creationId xmlns:p14="http://schemas.microsoft.com/office/powerpoint/2010/main" val="26328099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33333"/>
                </a:solidFill>
                <a:effectLst/>
                <a:latin typeface="NotoSans-DemiLight"/>
              </a:rPr>
              <a:t>I’m Shinji Terui from KEKB vacuum group.</a:t>
            </a:r>
          </a:p>
          <a:p>
            <a:r>
              <a:rPr lang="en-US" altLang="ja-JP" b="0" i="0" dirty="0">
                <a:solidFill>
                  <a:srgbClr val="333333"/>
                </a:solidFill>
                <a:effectLst/>
                <a:latin typeface="NotoSans-DemiLight"/>
              </a:rPr>
              <a:t>Today, I'm going to talk about </a:t>
            </a:r>
            <a:r>
              <a:rPr lang="en-US" altLang="ja-JP" dirty="0">
                <a:solidFill>
                  <a:schemeClr val="bg1"/>
                </a:solidFill>
                <a:latin typeface="Times New Roman" panose="02020603050405020304" pitchFamily="18" charset="0"/>
                <a:cs typeface="Times New Roman" panose="02020603050405020304" pitchFamily="18" charset="0"/>
              </a:rPr>
              <a:t>brief report of NLC study</a:t>
            </a:r>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1</a:t>
            </a:fld>
            <a:endParaRPr kumimoji="1" lang="ja-JP" altLang="en-US"/>
          </a:p>
        </p:txBody>
      </p:sp>
    </p:spTree>
    <p:extLst>
      <p:ext uri="{BB962C8B-B14F-4D97-AF65-F5344CB8AC3E}">
        <p14:creationId xmlns:p14="http://schemas.microsoft.com/office/powerpoint/2010/main" val="47613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plot takes the D06V1 gap on the horizontal axis and the D05V1 gap on the vertical axis. Currently, the Bx at SNAP is 7m. We can see that to cut the injection BG at this time, the gap of cut injection BG needs to be smaller than the gap of cut of the storage BG. Due to the collimator head width constraints, at the next opportunity we plan to do a study with optics with a Bx of 2m at SNAP.</a:t>
            </a:r>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10</a:t>
            </a:fld>
            <a:endParaRPr kumimoji="1" lang="ja-JP" altLang="en-US"/>
          </a:p>
        </p:txBody>
      </p:sp>
    </p:spTree>
    <p:extLst>
      <p:ext uri="{BB962C8B-B14F-4D97-AF65-F5344CB8AC3E}">
        <p14:creationId xmlns:p14="http://schemas.microsoft.com/office/powerpoint/2010/main" val="249023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E2C225F-CF42-4548-8442-897159341B38}" type="slidenum">
              <a:rPr kumimoji="1" lang="ja-JP" altLang="en-US" smtClean="0"/>
              <a:t>12</a:t>
            </a:fld>
            <a:endParaRPr kumimoji="1" lang="ja-JP" altLang="en-US"/>
          </a:p>
        </p:txBody>
      </p:sp>
    </p:spTree>
    <p:extLst>
      <p:ext uri="{BB962C8B-B14F-4D97-AF65-F5344CB8AC3E}">
        <p14:creationId xmlns:p14="http://schemas.microsoft.com/office/powerpoint/2010/main" val="152907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14</a:t>
            </a:fld>
            <a:endParaRPr kumimoji="1" lang="ja-JP" altLang="en-US"/>
          </a:p>
        </p:txBody>
      </p:sp>
    </p:spTree>
    <p:extLst>
      <p:ext uri="{BB962C8B-B14F-4D97-AF65-F5344CB8AC3E}">
        <p14:creationId xmlns:p14="http://schemas.microsoft.com/office/powerpoint/2010/main" val="3358035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16</a:t>
            </a:fld>
            <a:endParaRPr kumimoji="1" lang="ja-JP" altLang="en-US"/>
          </a:p>
        </p:txBody>
      </p:sp>
    </p:spTree>
    <p:extLst>
      <p:ext uri="{BB962C8B-B14F-4D97-AF65-F5344CB8AC3E}">
        <p14:creationId xmlns:p14="http://schemas.microsoft.com/office/powerpoint/2010/main" val="48138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000" b="0" i="0" dirty="0">
                <a:solidFill>
                  <a:srgbClr val="333333"/>
                </a:solidFill>
                <a:effectLst/>
                <a:latin typeface="NotoSans-DemiLight"/>
              </a:rPr>
              <a:t>First slide is outline. My presentation is divided into 3 parts. I’ll start with talking about introduction. Then, report of NLC study. Finally summary.</a:t>
            </a:r>
          </a:p>
          <a:p>
            <a:r>
              <a:rPr lang="en-US" altLang="ja-JP" sz="2000" b="0" i="0" dirty="0">
                <a:solidFill>
                  <a:srgbClr val="333333"/>
                </a:solidFill>
                <a:effectLst/>
                <a:latin typeface="NotoSans-DemiLight"/>
              </a:rPr>
              <a:t>This figure shows collimator location. NLC located at Oho straight section.</a:t>
            </a:r>
            <a:br>
              <a:rPr lang="en-US" altLang="ja-JP" sz="2000" b="0" i="0" dirty="0">
                <a:solidFill>
                  <a:srgbClr val="333333"/>
                </a:solidFill>
                <a:effectLst/>
                <a:latin typeface="NotoSans-DemiLight"/>
              </a:rPr>
            </a:br>
            <a:r>
              <a:rPr lang="en-US" altLang="ja-JP" sz="2000" b="0" i="0" dirty="0">
                <a:solidFill>
                  <a:srgbClr val="333333"/>
                </a:solidFill>
                <a:effectLst/>
                <a:latin typeface="NotoSans-DemiLight"/>
              </a:rPr>
              <a:t>This photo shows nonlinear collimator section. This is first skew </a:t>
            </a:r>
            <a:r>
              <a:rPr lang="en-US" altLang="ja-JP" sz="2000" b="0" i="0" dirty="0" err="1">
                <a:solidFill>
                  <a:srgbClr val="333333"/>
                </a:solidFill>
                <a:effectLst/>
                <a:latin typeface="NotoSans-DemiLight"/>
              </a:rPr>
              <a:t>sextupole</a:t>
            </a:r>
            <a:r>
              <a:rPr lang="en-US" altLang="ja-JP" sz="2000" b="0" i="0" dirty="0">
                <a:solidFill>
                  <a:srgbClr val="333333"/>
                </a:solidFill>
                <a:effectLst/>
                <a:latin typeface="NotoSans-DemiLight"/>
              </a:rPr>
              <a:t> called SNAP.1 . </a:t>
            </a:r>
            <a:endParaRPr kumimoji="1" lang="ja-JP" altLang="en-US" sz="2000"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2</a:t>
            </a:fld>
            <a:endParaRPr kumimoji="1" lang="ja-JP" altLang="en-US"/>
          </a:p>
        </p:txBody>
      </p:sp>
    </p:spTree>
    <p:extLst>
      <p:ext uri="{BB962C8B-B14F-4D97-AF65-F5344CB8AC3E}">
        <p14:creationId xmlns:p14="http://schemas.microsoft.com/office/powerpoint/2010/main" val="76661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First, a brief discussion of the motivation for the NLC 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 figure indicates that </a:t>
            </a:r>
            <a:r>
              <a:rPr kumimoji="1" lang="en-US" altLang="ja-JP" sz="1200" dirty="0">
                <a:solidFill>
                  <a:srgbClr val="FF0000"/>
                </a:solidFill>
                <a:latin typeface="Times New Roman" panose="02020603050405020304" pitchFamily="18" charset="0"/>
                <a:cs typeface="Times New Roman" panose="02020603050405020304" pitchFamily="18" charset="0"/>
              </a:rPr>
              <a:t>a</a:t>
            </a:r>
            <a:r>
              <a:rPr lang="en-US" altLang="ja-JP" sz="1200" dirty="0">
                <a:solidFill>
                  <a:srgbClr val="FF0000"/>
                </a:solidFill>
                <a:latin typeface="Times New Roman" panose="02020603050405020304" pitchFamily="18" charset="0"/>
                <a:cs typeface="Times New Roman" panose="02020603050405020304" pitchFamily="18" charset="0"/>
              </a:rPr>
              <a:t>s the beam background noise (BG) is reaching its upper limit, further beam current increase requires a BG reduction. </a:t>
            </a:r>
            <a:br>
              <a:rPr kumimoji="1" lang="en-US" altLang="ja-JP" dirty="0"/>
            </a:br>
            <a:r>
              <a:rPr lang="ja-JP" altLang="en-US" dirty="0">
                <a:latin typeface="Times New Roman" panose="02020603050405020304" pitchFamily="18" charset="0"/>
                <a:cs typeface="Times New Roman" panose="02020603050405020304" pitchFamily="18" charset="0"/>
              </a:rPr>
              <a:t>Without NLC, the design bunch current cannot be reached while keeping the LER vertical emittance low.</a:t>
            </a:r>
            <a:endParaRPr lang="en-US" altLang="ja-JP"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Times New Roman" panose="02020603050405020304" pitchFamily="18" charset="0"/>
                <a:cs typeface="Times New Roman" panose="02020603050405020304" pitchFamily="18" charset="0"/>
              </a:rPr>
              <a:t>One of the causes of this beam size blow-up is impedance.</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Times New Roman" panose="02020603050405020304" pitchFamily="18" charset="0"/>
                <a:cs typeface="Times New Roman" panose="02020603050405020304" pitchFamily="18" charset="0"/>
              </a:rPr>
              <a:t>More information on this beam size blow-up can be found in Ref </a:t>
            </a:r>
            <a:r>
              <a:rPr lang="en-US" altLang="ja-JP" dirty="0">
                <a:latin typeface="Times New Roman" panose="02020603050405020304" pitchFamily="18" charset="0"/>
                <a:cs typeface="Times New Roman" panose="02020603050405020304" pitchFamily="18" charset="0"/>
              </a:rPr>
              <a:t>(Study for -1 Mode Instability in </a:t>
            </a:r>
            <a:r>
              <a:rPr lang="en-US" altLang="ja-JP" dirty="0" err="1">
                <a:latin typeface="Times New Roman" panose="02020603050405020304" pitchFamily="18" charset="0"/>
                <a:cs typeface="Times New Roman" panose="02020603050405020304" pitchFamily="18" charset="0"/>
              </a:rPr>
              <a:t>SuperKEKB</a:t>
            </a:r>
            <a:r>
              <a:rPr lang="en-US" altLang="ja-JP" dirty="0">
                <a:latin typeface="Times New Roman" panose="02020603050405020304" pitchFamily="18" charset="0"/>
                <a:cs typeface="Times New Roman" panose="02020603050405020304" pitchFamily="18" charset="0"/>
              </a:rPr>
              <a:t> Low Energy Ring by </a:t>
            </a:r>
            <a:r>
              <a:rPr lang="en-US" altLang="ja-JP" dirty="0" err="1">
                <a:latin typeface="Times New Roman" panose="02020603050405020304" pitchFamily="18" charset="0"/>
                <a:cs typeface="Times New Roman" panose="02020603050405020304" pitchFamily="18" charset="0"/>
              </a:rPr>
              <a:t>Ohmi-san</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latin typeface="Times New Roman" panose="02020603050405020304" pitchFamily="18" charset="0"/>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3</a:t>
            </a:fld>
            <a:endParaRPr kumimoji="1" lang="ja-JP" altLang="en-US"/>
          </a:p>
        </p:txBody>
      </p:sp>
    </p:spTree>
    <p:extLst>
      <p:ext uri="{BB962C8B-B14F-4D97-AF65-F5344CB8AC3E}">
        <p14:creationId xmlns:p14="http://schemas.microsoft.com/office/powerpoint/2010/main" val="81382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case of using NLC, Sum vertical beta times vertical </a:t>
            </a:r>
            <a:r>
              <a:rPr kumimoji="1" lang="en-US" altLang="ja-JP" dirty="0" err="1"/>
              <a:t>kickfactor</a:t>
            </a:r>
            <a:r>
              <a:rPr kumimoji="1" lang="en-US" altLang="ja-JP" dirty="0"/>
              <a:t> decreases.</a:t>
            </a:r>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4</a:t>
            </a:fld>
            <a:endParaRPr kumimoji="1" lang="ja-JP" altLang="en-US"/>
          </a:p>
        </p:txBody>
      </p:sp>
    </p:spTree>
    <p:extLst>
      <p:ext uri="{BB962C8B-B14F-4D97-AF65-F5344CB8AC3E}">
        <p14:creationId xmlns:p14="http://schemas.microsoft.com/office/powerpoint/2010/main" val="261259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 talk briefly about the concept of </a:t>
            </a:r>
            <a:r>
              <a:rPr kumimoji="1" lang="en-US" altLang="ja-JP" dirty="0" err="1"/>
              <a:t>SuperKEKB</a:t>
            </a:r>
            <a:r>
              <a:rPr kumimoji="1" lang="en-US" altLang="ja-JP" dirty="0"/>
              <a:t> NLC.</a:t>
            </a:r>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5</a:t>
            </a:fld>
            <a:endParaRPr kumimoji="1" lang="ja-JP" altLang="en-US"/>
          </a:p>
        </p:txBody>
      </p:sp>
    </p:spTree>
    <p:extLst>
      <p:ext uri="{BB962C8B-B14F-4D97-AF65-F5344CB8AC3E}">
        <p14:creationId xmlns:p14="http://schemas.microsoft.com/office/powerpoint/2010/main" val="324315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Blue is the narrowest setting with D06V1, orange is the narrowest setting with D05V1, and green is the narrowest setting with both D05V1 and D06V1.</a:t>
            </a:r>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6</a:t>
            </a:fld>
            <a:endParaRPr kumimoji="1" lang="ja-JP" altLang="en-US"/>
          </a:p>
        </p:txBody>
      </p:sp>
    </p:spTree>
    <p:extLst>
      <p:ext uri="{BB962C8B-B14F-4D97-AF65-F5344CB8AC3E}">
        <p14:creationId xmlns:p14="http://schemas.microsoft.com/office/powerpoint/2010/main" val="309427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the beam current on the horizontal axis and the BG on the vertical axis.</a:t>
            </a:r>
          </a:p>
          <a:p>
            <a:r>
              <a:rPr kumimoji="1" lang="en-US" altLang="ja-JP" dirty="0"/>
              <a:t>This graph shows the collimator gap on the horizontal axis and the BG on the vertical axis.</a:t>
            </a:r>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7</a:t>
            </a:fld>
            <a:endParaRPr kumimoji="1" lang="ja-JP" altLang="en-US"/>
          </a:p>
        </p:txBody>
      </p:sp>
    </p:spTree>
    <p:extLst>
      <p:ext uri="{BB962C8B-B14F-4D97-AF65-F5344CB8AC3E}">
        <p14:creationId xmlns:p14="http://schemas.microsoft.com/office/powerpoint/2010/main" val="192939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 figure shows the beam current on the horizontal axis and the injection BG on the vertical axis.</a:t>
            </a:r>
          </a:p>
          <a:p>
            <a:r>
              <a:rPr kumimoji="1" lang="en-US" altLang="ja-JP" dirty="0"/>
              <a:t>This figure shows that even with a narrower gap in D05V1, the injection beam background is greater than in D06V1.</a:t>
            </a:r>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8</a:t>
            </a:fld>
            <a:endParaRPr kumimoji="1" lang="ja-JP" altLang="en-US"/>
          </a:p>
        </p:txBody>
      </p:sp>
    </p:spTree>
    <p:extLst>
      <p:ext uri="{BB962C8B-B14F-4D97-AF65-F5344CB8AC3E}">
        <p14:creationId xmlns:p14="http://schemas.microsoft.com/office/powerpoint/2010/main" val="28335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investigated the bunch current threshold for beam size blow-up.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This figure shows n</a:t>
            </a:r>
            <a:r>
              <a:rPr lang="ja-JP" altLang="en-US" sz="1200" dirty="0">
                <a:latin typeface="Times New Roman" panose="02020603050405020304" pitchFamily="18" charset="0"/>
                <a:cs typeface="Times New Roman" panose="02020603050405020304" pitchFamily="18" charset="0"/>
              </a:rPr>
              <a:t>o vertical beam size blow</a:t>
            </a:r>
            <a:r>
              <a:rPr lang="en-US" altLang="ja-JP" sz="1200" dirty="0">
                <a:latin typeface="Times New Roman" panose="02020603050405020304" pitchFamily="18" charset="0"/>
                <a:cs typeface="Times New Roman" panose="02020603050405020304" pitchFamily="18" charset="0"/>
              </a:rPr>
              <a:t>-</a:t>
            </a:r>
            <a:r>
              <a:rPr lang="ja-JP" altLang="en-US" sz="1200" dirty="0">
                <a:latin typeface="Times New Roman" panose="02020603050405020304" pitchFamily="18" charset="0"/>
                <a:cs typeface="Times New Roman" panose="02020603050405020304" pitchFamily="18" charset="0"/>
              </a:rPr>
              <a:t>up was observed in the design bunch current when D05V1 was used in its narrowest setting.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 shows </a:t>
            </a:r>
            <a:r>
              <a:rPr lang="en-US" altLang="ja-JP" sz="1200" dirty="0">
                <a:latin typeface="Times New Roman" panose="02020603050405020304" pitchFamily="18" charset="0"/>
                <a:cs typeface="Times New Roman" panose="02020603050405020304" pitchFamily="18" charset="0"/>
              </a:rPr>
              <a:t>Vertical tune shift was nearly consistent in measurement and calculation.</a:t>
            </a:r>
            <a:endParaRPr lang="ja-JP" altLang="en-US" sz="1200" dirty="0">
              <a:latin typeface="Times New Roman" panose="02020603050405020304" pitchFamily="18" charset="0"/>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1A9BE82-43CD-48DF-9BA7-3AB0091B8EF5}" type="slidenum">
              <a:rPr kumimoji="1" lang="ja-JP" altLang="en-US" smtClean="0"/>
              <a:t>9</a:t>
            </a:fld>
            <a:endParaRPr kumimoji="1" lang="ja-JP" altLang="en-US"/>
          </a:p>
        </p:txBody>
      </p:sp>
    </p:spTree>
    <p:extLst>
      <p:ext uri="{BB962C8B-B14F-4D97-AF65-F5344CB8AC3E}">
        <p14:creationId xmlns:p14="http://schemas.microsoft.com/office/powerpoint/2010/main" val="393247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0264D-37B0-34E6-ECDC-087B6F17B25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0557AE-23DB-D3D3-DB23-A70B6CC119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80DCC8-CA6F-7951-3BA4-8A24841C8D44}"/>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5" name="フッター プレースホルダー 4">
            <a:extLst>
              <a:ext uri="{FF2B5EF4-FFF2-40B4-BE49-F238E27FC236}">
                <a16:creationId xmlns:a16="http://schemas.microsoft.com/office/drawing/2014/main" id="{7DE49513-D074-B425-110B-0A2CDFA78C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2CD0C9-84A5-3902-DFE0-DF5D54C52910}"/>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166761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FFDD1-0406-CAC6-E3FD-F58F916E16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4CCA53-B750-66D8-E274-BFB7C2726B2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178254-0806-96EC-534D-9500181B2912}"/>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5" name="フッター プレースホルダー 4">
            <a:extLst>
              <a:ext uri="{FF2B5EF4-FFF2-40B4-BE49-F238E27FC236}">
                <a16:creationId xmlns:a16="http://schemas.microsoft.com/office/drawing/2014/main" id="{479AD68F-2B75-B382-47F6-5A804A91BA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215C23-36CC-F612-95BA-7982D2F279E1}"/>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347539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8702F89-0479-E8C1-C492-B83CE660CCF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52BCF7-4A97-B00A-1A7D-8905BB7FA10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BFD8A8-086D-BDD2-F77F-08E5E26ADA59}"/>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5" name="フッター プレースホルダー 4">
            <a:extLst>
              <a:ext uri="{FF2B5EF4-FFF2-40B4-BE49-F238E27FC236}">
                <a16:creationId xmlns:a16="http://schemas.microsoft.com/office/drawing/2014/main" id="{50744E90-16AC-FD4A-C9D2-4E28DE560A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960F4A-F16A-A658-E68F-96D9CA25A5DD}"/>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67738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6FE95C-CBA5-2700-91E2-70287508567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181C8B-7156-3914-A500-AC2D0C4F0E6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265925-6972-7A4C-BB67-EA83F689A56E}"/>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5" name="フッター プレースホルダー 4">
            <a:extLst>
              <a:ext uri="{FF2B5EF4-FFF2-40B4-BE49-F238E27FC236}">
                <a16:creationId xmlns:a16="http://schemas.microsoft.com/office/drawing/2014/main" id="{E140C4CE-AAFA-2D1B-BF7D-85A9BB926C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DCBDFA-660F-9381-6AEE-379FBB5E0749}"/>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15203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9893FF-151F-0169-D2ED-8D84706D344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CFA8B9-9BBD-017D-F764-D18AA3A09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C97A68D-BE01-40F3-0B04-3DB3B6045C60}"/>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5" name="フッター プレースホルダー 4">
            <a:extLst>
              <a:ext uri="{FF2B5EF4-FFF2-40B4-BE49-F238E27FC236}">
                <a16:creationId xmlns:a16="http://schemas.microsoft.com/office/drawing/2014/main" id="{FC349ED9-D6F4-DDA7-4444-3D78358439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8095FD-1D46-1C85-5C40-074302E86537}"/>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28032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85C77-189E-BB4B-247C-B8F2C75EE4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7E1996-9D7D-F6DD-6AB5-F1BD0B2B027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7DF5F71-E266-A6AD-B567-CEFEDD45E6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037C578-FFE3-9D42-A7EA-3F4A6D16EFD4}"/>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6" name="フッター プレースホルダー 5">
            <a:extLst>
              <a:ext uri="{FF2B5EF4-FFF2-40B4-BE49-F238E27FC236}">
                <a16:creationId xmlns:a16="http://schemas.microsoft.com/office/drawing/2014/main" id="{ED0A4052-9028-1F63-1C3F-0DCBCA0305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9B213A-E86A-8F94-85FF-67609EE18D08}"/>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109067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806CE-BBE6-C02D-342F-63391F4A1C4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7A120F-44ED-01C8-2A6F-B7E6482B7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7C8CA41-4936-2F4F-AB41-95CE46E8E13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1D3B622-1AE8-4131-FA86-15A19CE2B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E4C290C-431F-9DFC-1A62-8AA02FD2F6F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C5619DE-EC01-6866-4C8B-9236F37B0F2B}"/>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8" name="フッター プレースホルダー 7">
            <a:extLst>
              <a:ext uri="{FF2B5EF4-FFF2-40B4-BE49-F238E27FC236}">
                <a16:creationId xmlns:a16="http://schemas.microsoft.com/office/drawing/2014/main" id="{D358359D-5259-0E45-0D5B-E749DAE3E19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20544AC-866F-D12C-8171-ECA7709FF740}"/>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357897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074687-E754-6DD5-777F-3B94E10513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A4F94E9-89AC-CF0E-FA44-E4360855BB56}"/>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4" name="フッター プレースホルダー 3">
            <a:extLst>
              <a:ext uri="{FF2B5EF4-FFF2-40B4-BE49-F238E27FC236}">
                <a16:creationId xmlns:a16="http://schemas.microsoft.com/office/drawing/2014/main" id="{4228E86A-9E3C-606E-E5C7-DC36F130C30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99E3C77-5766-7458-ADEA-11BA078D5E8F}"/>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233750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100AF9-E9D1-DFF9-1829-63ACD5868E52}"/>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3" name="フッター プレースホルダー 2">
            <a:extLst>
              <a:ext uri="{FF2B5EF4-FFF2-40B4-BE49-F238E27FC236}">
                <a16:creationId xmlns:a16="http://schemas.microsoft.com/office/drawing/2014/main" id="{E911EC11-EEF6-9A9A-D87B-54F4A9F01D7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C7BF74-5EA2-C7C3-C34B-E18E3160DAB5}"/>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141841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95AF8-62F2-7B2F-518A-BB77DAC6A74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B55BBB-F479-D3DC-E628-BB9EDCD2D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13F707-E028-6691-F809-8992F986D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3309017-F248-5BFA-8822-463D1F614290}"/>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6" name="フッター プレースホルダー 5">
            <a:extLst>
              <a:ext uri="{FF2B5EF4-FFF2-40B4-BE49-F238E27FC236}">
                <a16:creationId xmlns:a16="http://schemas.microsoft.com/office/drawing/2014/main" id="{CE76C0BF-6DEC-CFF1-1BA1-BE8DCBC7FE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D0D9C9-8175-E9A2-081A-3E9615CEEE9A}"/>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193882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7120C1-94C5-B0E0-8E7A-23C524276B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5246D9-722A-8AFC-F4EC-F558D7F44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FF829B9-AC2C-8392-4F22-57BFF55F5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816140-1FB5-089C-5C6E-244B0BF31440}"/>
              </a:ext>
            </a:extLst>
          </p:cNvPr>
          <p:cNvSpPr>
            <a:spLocks noGrp="1"/>
          </p:cNvSpPr>
          <p:nvPr>
            <p:ph type="dt" sz="half" idx="10"/>
          </p:nvPr>
        </p:nvSpPr>
        <p:spPr/>
        <p:txBody>
          <a:bodyPr/>
          <a:lstStyle/>
          <a:p>
            <a:fld id="{08EB974A-2AB0-463D-86C5-4B78A64AA9D4}" type="datetimeFigureOut">
              <a:rPr kumimoji="1" lang="ja-JP" altLang="en-US" smtClean="0"/>
              <a:t>2024/3/23</a:t>
            </a:fld>
            <a:endParaRPr kumimoji="1" lang="ja-JP" altLang="en-US"/>
          </a:p>
        </p:txBody>
      </p:sp>
      <p:sp>
        <p:nvSpPr>
          <p:cNvPr id="6" name="フッター プレースホルダー 5">
            <a:extLst>
              <a:ext uri="{FF2B5EF4-FFF2-40B4-BE49-F238E27FC236}">
                <a16:creationId xmlns:a16="http://schemas.microsoft.com/office/drawing/2014/main" id="{0DDA3A02-C8D0-4045-BDE6-539DFB1CFC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323F6E-6521-8483-1537-BD3658AD8E2A}"/>
              </a:ext>
            </a:extLst>
          </p:cNvPr>
          <p:cNvSpPr>
            <a:spLocks noGrp="1"/>
          </p:cNvSpPr>
          <p:nvPr>
            <p:ph type="sldNum" sz="quarter" idx="12"/>
          </p:nvPr>
        </p:nvSpPr>
        <p:spPr/>
        <p:txBody>
          <a:body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68964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6B3535-DD97-0FFA-20A3-CCAD3F9A2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8819A8-3DC9-C899-B767-AD549B8A6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7C434C-7804-B3BA-0A92-C2F92220B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B974A-2AB0-463D-86C5-4B78A64AA9D4}" type="datetimeFigureOut">
              <a:rPr kumimoji="1" lang="ja-JP" altLang="en-US" smtClean="0"/>
              <a:t>2024/3/23</a:t>
            </a:fld>
            <a:endParaRPr kumimoji="1" lang="ja-JP" altLang="en-US"/>
          </a:p>
        </p:txBody>
      </p:sp>
      <p:sp>
        <p:nvSpPr>
          <p:cNvPr id="5" name="フッター プレースホルダー 4">
            <a:extLst>
              <a:ext uri="{FF2B5EF4-FFF2-40B4-BE49-F238E27FC236}">
                <a16:creationId xmlns:a16="http://schemas.microsoft.com/office/drawing/2014/main" id="{39D7254A-1093-74EF-9240-FE4B55297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A632AAA-96B8-1666-7D62-5187FCEBC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9F70F-8465-4444-93D4-F9E31A085A09}" type="slidenum">
              <a:rPr kumimoji="1" lang="ja-JP" altLang="en-US" smtClean="0"/>
              <a:t>‹#›</a:t>
            </a:fld>
            <a:endParaRPr kumimoji="1" lang="ja-JP" altLang="en-US"/>
          </a:p>
        </p:txBody>
      </p:sp>
    </p:spTree>
    <p:extLst>
      <p:ext uri="{BB962C8B-B14F-4D97-AF65-F5344CB8AC3E}">
        <p14:creationId xmlns:p14="http://schemas.microsoft.com/office/powerpoint/2010/main" val="157171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30219B-20C7-5598-8422-D686FAD1FC13}"/>
              </a:ext>
            </a:extLst>
          </p:cNvPr>
          <p:cNvSpPr>
            <a:spLocks noGrp="1"/>
          </p:cNvSpPr>
          <p:nvPr>
            <p:ph type="ctrTitle"/>
          </p:nvPr>
        </p:nvSpPr>
        <p:spPr>
          <a:xfrm>
            <a:off x="1524000" y="365125"/>
            <a:ext cx="9144000" cy="3144838"/>
          </a:xfrm>
          <a:solidFill>
            <a:schemeClr val="bg1">
              <a:lumMod val="50000"/>
            </a:schemeClr>
          </a:solidFill>
        </p:spPr>
        <p:txBody>
          <a:bodyPr>
            <a:normAutofit fontScale="90000"/>
          </a:bodyPr>
          <a:lstStyle/>
          <a:p>
            <a:r>
              <a:rPr lang="en-US" altLang="ja-JP" dirty="0">
                <a:solidFill>
                  <a:schemeClr val="bg1"/>
                </a:solidFill>
                <a:latin typeface="Times New Roman" panose="02020603050405020304" pitchFamily="18" charset="0"/>
                <a:cs typeface="Times New Roman" panose="02020603050405020304" pitchFamily="18" charset="0"/>
              </a:rPr>
              <a:t>Brief report of nonlinear collimator study (The study is not yet finished, so this is a progress report.)</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3C9F9B56-1728-AD59-9181-E2905D008D0C}"/>
              </a:ext>
            </a:extLst>
          </p:cNvPr>
          <p:cNvSpPr>
            <a:spLocks noGrp="1"/>
          </p:cNvSpPr>
          <p:nvPr>
            <p:ph type="sldNum" sz="quarter" idx="12"/>
          </p:nvPr>
        </p:nvSpPr>
        <p:spPr>
          <a:xfrm>
            <a:off x="9448800" y="0"/>
            <a:ext cx="2743200" cy="365125"/>
          </a:xfrm>
        </p:spPr>
        <p:txBody>
          <a:bodyPr/>
          <a:lstStyle/>
          <a:p>
            <a:fld id="{86B1833D-A316-47DA-AE0B-F2AA22417AB1}" type="slidenum">
              <a:rPr kumimoji="1" lang="ja-JP" altLang="en-US" smtClean="0">
                <a:solidFill>
                  <a:schemeClr val="tx1"/>
                </a:solidFill>
              </a:rPr>
              <a:t>1</a:t>
            </a:fld>
            <a:endParaRPr kumimoji="1" lang="ja-JP" altLang="en-US" dirty="0">
              <a:solidFill>
                <a:schemeClr val="tx1"/>
              </a:solidFill>
            </a:endParaRPr>
          </a:p>
        </p:txBody>
      </p:sp>
      <p:sp>
        <p:nvSpPr>
          <p:cNvPr id="7" name="字幕 6">
            <a:extLst>
              <a:ext uri="{FF2B5EF4-FFF2-40B4-BE49-F238E27FC236}">
                <a16:creationId xmlns:a16="http://schemas.microsoft.com/office/drawing/2014/main" id="{7DB37804-BB01-4150-98D1-A2D3985300F6}"/>
              </a:ext>
            </a:extLst>
          </p:cNvPr>
          <p:cNvSpPr>
            <a:spLocks noGrp="1"/>
          </p:cNvSpPr>
          <p:nvPr>
            <p:ph type="subTitle" idx="1"/>
          </p:nvPr>
        </p:nvSpPr>
        <p:spPr>
          <a:xfrm>
            <a:off x="1524000" y="3808129"/>
            <a:ext cx="9144000" cy="1655762"/>
          </a:xfrm>
        </p:spPr>
        <p:txBody>
          <a:bodyPr/>
          <a:lstStyle/>
          <a:p>
            <a:r>
              <a:rPr lang="en-US" altLang="ja-JP" dirty="0">
                <a:latin typeface="Times New Roman" panose="02020603050405020304" pitchFamily="18" charset="0"/>
                <a:cs typeface="Times New Roman" panose="02020603050405020304" pitchFamily="18" charset="0"/>
              </a:rPr>
              <a:t>G. </a:t>
            </a:r>
            <a:r>
              <a:rPr lang="en-US" altLang="ja-JP" dirty="0" err="1">
                <a:latin typeface="Times New Roman" panose="02020603050405020304" pitchFamily="18" charset="0"/>
                <a:cs typeface="Times New Roman" panose="02020603050405020304" pitchFamily="18" charset="0"/>
              </a:rPr>
              <a:t>Broggi</a:t>
            </a:r>
            <a:r>
              <a:rPr lang="en-US" altLang="ja-JP" dirty="0">
                <a:latin typeface="Times New Roman" panose="02020603050405020304" pitchFamily="18" charset="0"/>
                <a:cs typeface="Times New Roman" panose="02020603050405020304" pitchFamily="18" charset="0"/>
              </a:rPr>
              <a:t>, Y. </a:t>
            </a:r>
            <a:r>
              <a:rPr lang="en-US" altLang="ja-JP" dirty="0" err="1">
                <a:latin typeface="Times New Roman" panose="02020603050405020304" pitchFamily="18" charset="0"/>
                <a:cs typeface="Times New Roman" panose="02020603050405020304" pitchFamily="18" charset="0"/>
              </a:rPr>
              <a:t>Funaoshi</a:t>
            </a:r>
            <a:r>
              <a:rPr lang="en-US" altLang="ja-JP" dirty="0">
                <a:latin typeface="Times New Roman" panose="02020603050405020304" pitchFamily="18" charset="0"/>
                <a:cs typeface="Times New Roman" panose="02020603050405020304" pitchFamily="18" charset="0"/>
              </a:rPr>
              <a:t> (Study leader), </a:t>
            </a:r>
            <a:r>
              <a:rPr kumimoji="1" lang="en-US" altLang="ja-JP" dirty="0">
                <a:latin typeface="Times New Roman" panose="02020603050405020304" pitchFamily="18" charset="0"/>
                <a:cs typeface="Times New Roman" panose="02020603050405020304" pitchFamily="18" charset="0"/>
              </a:rPr>
              <a:t>N.  Iida, T. Ishibashi, </a:t>
            </a:r>
            <a:br>
              <a:rPr kumimoji="1" lang="en-US" altLang="ja-JP" dirty="0">
                <a:latin typeface="Times New Roman" panose="02020603050405020304" pitchFamily="18" charset="0"/>
                <a:cs typeface="Times New Roman" panose="02020603050405020304" pitchFamily="18" charset="0"/>
              </a:rPr>
            </a:br>
            <a:r>
              <a:rPr kumimoji="1" lang="en-US" altLang="ja-JP" dirty="0">
                <a:latin typeface="Times New Roman" panose="02020603050405020304" pitchFamily="18" charset="0"/>
                <a:cs typeface="Times New Roman" panose="02020603050405020304" pitchFamily="18" charset="0"/>
              </a:rPr>
              <a:t>H. </a:t>
            </a:r>
            <a:r>
              <a:rPr kumimoji="1" lang="en-US" altLang="ja-JP" dirty="0" err="1">
                <a:latin typeface="Times New Roman" panose="02020603050405020304" pitchFamily="18" charset="0"/>
                <a:cs typeface="Times New Roman" panose="02020603050405020304" pitchFamily="18" charset="0"/>
              </a:rPr>
              <a:t>Koiso</a:t>
            </a:r>
            <a:r>
              <a:rPr kumimoji="1" lang="en-US" altLang="ja-JP" dirty="0">
                <a:latin typeface="Times New Roman" panose="02020603050405020304" pitchFamily="18" charset="0"/>
                <a:cs typeface="Times New Roman" panose="02020603050405020304" pitchFamily="18" charset="0"/>
              </a:rPr>
              <a:t>, Q. Liu, A. Morita, Y. </a:t>
            </a:r>
            <a:r>
              <a:rPr lang="en-US" altLang="ja-JP" dirty="0" err="1">
                <a:latin typeface="Times New Roman" panose="02020603050405020304" pitchFamily="18" charset="0"/>
                <a:cs typeface="Times New Roman" panose="02020603050405020304" pitchFamily="18" charset="0"/>
              </a:rPr>
              <a:t>Mul</a:t>
            </a:r>
            <a:r>
              <a:rPr kumimoji="1" lang="en-US" altLang="ja-JP" dirty="0" err="1">
                <a:latin typeface="Times New Roman" panose="02020603050405020304" pitchFamily="18" charset="0"/>
                <a:cs typeface="Times New Roman" panose="02020603050405020304" pitchFamily="18" charset="0"/>
              </a:rPr>
              <a:t>ee</a:t>
            </a:r>
            <a:r>
              <a:rPr kumimoji="1" lang="en-US" altLang="ja-JP" dirty="0">
                <a:latin typeface="Times New Roman" panose="02020603050405020304" pitchFamily="18" charset="0"/>
                <a:cs typeface="Times New Roman" panose="02020603050405020304" pitchFamily="18" charset="0"/>
              </a:rPr>
              <a:t>, I. Nakamura, A. </a:t>
            </a:r>
            <a:r>
              <a:rPr kumimoji="1" lang="en-US" altLang="ja-JP" dirty="0" err="1">
                <a:latin typeface="Times New Roman" panose="02020603050405020304" pitchFamily="18" charset="0"/>
                <a:cs typeface="Times New Roman" panose="02020603050405020304" pitchFamily="18" charset="0"/>
              </a:rPr>
              <a:t>Natochii</a:t>
            </a:r>
            <a:br>
              <a:rPr kumimoji="1" lang="en-US" altLang="ja-JP" dirty="0">
                <a:latin typeface="Times New Roman" panose="02020603050405020304" pitchFamily="18" charset="0"/>
                <a:cs typeface="Times New Roman" panose="02020603050405020304" pitchFamily="18" charset="0"/>
              </a:rPr>
            </a:br>
            <a:r>
              <a:rPr kumimoji="1" lang="en-US" altLang="ja-JP" dirty="0">
                <a:latin typeface="Times New Roman" panose="02020603050405020304" pitchFamily="18" charset="0"/>
                <a:cs typeface="Times New Roman" panose="02020603050405020304" pitchFamily="18" charset="0"/>
              </a:rPr>
              <a:t>K. Uno, </a:t>
            </a:r>
            <a:r>
              <a:rPr lang="en-US" altLang="ja-JP" dirty="0">
                <a:latin typeface="Times New Roman" panose="02020603050405020304" pitchFamily="18" charset="0"/>
                <a:cs typeface="Times New Roman" panose="02020603050405020304" pitchFamily="18" charset="0"/>
              </a:rPr>
              <a:t>K</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Oide</a:t>
            </a:r>
            <a:r>
              <a:rPr kumimoji="1" lang="en-US" altLang="ja-JP" dirty="0">
                <a:latin typeface="Times New Roman" panose="02020603050405020304" pitchFamily="18" charset="0"/>
                <a:cs typeface="Times New Roman" panose="02020603050405020304" pitchFamily="18" charset="0"/>
              </a:rPr>
              <a:t>, Y. Ohnishi, H. Sugimoto, S. Tanaka, </a:t>
            </a:r>
            <a:br>
              <a:rPr kumimoji="1" lang="en-US" altLang="ja-JP" dirty="0">
                <a:latin typeface="Times New Roman" panose="02020603050405020304" pitchFamily="18" charset="0"/>
                <a:cs typeface="Times New Roman" panose="02020603050405020304" pitchFamily="18" charset="0"/>
              </a:rPr>
            </a:br>
            <a:r>
              <a:rPr kumimoji="1" lang="en-US" altLang="ja-JP" dirty="0">
                <a:latin typeface="Times New Roman" panose="02020603050405020304" pitchFamily="18" charset="0"/>
                <a:cs typeface="Times New Roman" panose="02020603050405020304" pitchFamily="18" charset="0"/>
              </a:rPr>
              <a:t>S. Terui, B. </a:t>
            </a:r>
            <a:r>
              <a:rPr lang="en-US" altLang="ja-JP" dirty="0" err="1">
                <a:latin typeface="Times New Roman" panose="02020603050405020304" pitchFamily="18" charset="0"/>
                <a:cs typeface="Times New Roman" panose="02020603050405020304" pitchFamily="18" charset="0"/>
              </a:rPr>
              <a:t>Urbschat</a:t>
            </a:r>
            <a:r>
              <a:rPr lang="en-US" altLang="ja-JP"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3" name="字幕 6">
            <a:extLst>
              <a:ext uri="{FF2B5EF4-FFF2-40B4-BE49-F238E27FC236}">
                <a16:creationId xmlns:a16="http://schemas.microsoft.com/office/drawing/2014/main" id="{6543A7CD-1E84-F6B4-B3C8-8B2BA57DBD6D}"/>
              </a:ext>
            </a:extLst>
          </p:cNvPr>
          <p:cNvSpPr txBox="1">
            <a:spLocks/>
          </p:cNvSpPr>
          <p:nvPr/>
        </p:nvSpPr>
        <p:spPr>
          <a:xfrm>
            <a:off x="1676400" y="4787239"/>
            <a:ext cx="9144000" cy="10303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dirty="0">
              <a:latin typeface="Times New Roman" panose="02020603050405020304" pitchFamily="18" charset="0"/>
              <a:cs typeface="Times New Roman" panose="02020603050405020304" pitchFamily="18" charset="0"/>
            </a:endParaRPr>
          </a:p>
        </p:txBody>
      </p:sp>
      <p:sp>
        <p:nvSpPr>
          <p:cNvPr id="5" name="字幕 6">
            <a:extLst>
              <a:ext uri="{FF2B5EF4-FFF2-40B4-BE49-F238E27FC236}">
                <a16:creationId xmlns:a16="http://schemas.microsoft.com/office/drawing/2014/main" id="{3512D4E0-2D40-5725-41A2-5EAF4C429D4F}"/>
              </a:ext>
            </a:extLst>
          </p:cNvPr>
          <p:cNvSpPr txBox="1">
            <a:spLocks/>
          </p:cNvSpPr>
          <p:nvPr/>
        </p:nvSpPr>
        <p:spPr>
          <a:xfrm>
            <a:off x="1828800" y="5817636"/>
            <a:ext cx="9144000" cy="10303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latin typeface="Times New Roman" panose="02020603050405020304" pitchFamily="18" charset="0"/>
                <a:cs typeface="Times New Roman" panose="02020603050405020304" pitchFamily="18" charset="0"/>
              </a:rPr>
              <a:t>The 27th KEKB Accelerator Review Committee</a:t>
            </a:r>
          </a:p>
          <a:p>
            <a:r>
              <a:rPr lang="en-US" altLang="ja-JP" dirty="0">
                <a:latin typeface="Times New Roman" panose="02020603050405020304" pitchFamily="18" charset="0"/>
                <a:cs typeface="Times New Roman" panose="02020603050405020304" pitchFamily="18" charset="0"/>
              </a:rPr>
              <a:t>24th Mar. 2024</a:t>
            </a:r>
          </a:p>
        </p:txBody>
      </p:sp>
      <p:cxnSp>
        <p:nvCxnSpPr>
          <p:cNvPr id="8" name="直線コネクタ 7">
            <a:extLst>
              <a:ext uri="{FF2B5EF4-FFF2-40B4-BE49-F238E27FC236}">
                <a16:creationId xmlns:a16="http://schemas.microsoft.com/office/drawing/2014/main" id="{05C112A7-7DD1-4B91-60A1-FE102A6BC0B0}"/>
              </a:ext>
            </a:extLst>
          </p:cNvPr>
          <p:cNvCxnSpPr/>
          <p:nvPr/>
        </p:nvCxnSpPr>
        <p:spPr>
          <a:xfrm>
            <a:off x="4724400" y="5139664"/>
            <a:ext cx="10572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760714"/>
      </p:ext>
    </p:extLst>
  </p:cSld>
  <p:clrMapOvr>
    <a:masterClrMapping/>
  </p:clrMapOvr>
  <mc:AlternateContent xmlns:mc="http://schemas.openxmlformats.org/markup-compatibility/2006" xmlns:p14="http://schemas.microsoft.com/office/powerpoint/2010/main">
    <mc:Choice Requires="p14">
      <p:transition spd="slow" p14:dur="2000" advTm="20160"/>
    </mc:Choice>
    <mc:Fallback xmlns="">
      <p:transition spd="slow" advTm="201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B8093A2-1DF5-F34C-EB36-82AA3E04C118}"/>
              </a:ext>
            </a:extLst>
          </p:cNvPr>
          <p:cNvSpPr>
            <a:spLocks noGrp="1"/>
          </p:cNvSpPr>
          <p:nvPr>
            <p:ph idx="1"/>
          </p:nvPr>
        </p:nvSpPr>
        <p:spPr>
          <a:xfrm>
            <a:off x="96820" y="615295"/>
            <a:ext cx="8475680" cy="4351338"/>
          </a:xfrm>
        </p:spPr>
        <p:txBody>
          <a:bodyPr>
            <a:normAutofit/>
          </a:bodyPr>
          <a:lstStyle/>
          <a:p>
            <a:r>
              <a:rPr lang="en-US" altLang="ja-JP" sz="2800" dirty="0">
                <a:latin typeface="Times New Roman" panose="02020603050405020304" pitchFamily="18" charset="0"/>
                <a:cs typeface="Times New Roman" panose="02020603050405020304" pitchFamily="18" charset="0"/>
              </a:rPr>
              <a:t>The motivation for the installation of the NLC and the concept of the NLC were briefly explained.</a:t>
            </a:r>
          </a:p>
          <a:p>
            <a:r>
              <a:rPr lang="en-US" altLang="ja-JP" sz="2800" dirty="0">
                <a:latin typeface="Times New Roman" panose="02020603050405020304" pitchFamily="18" charset="0"/>
                <a:cs typeface="Times New Roman" panose="02020603050405020304" pitchFamily="18" charset="0"/>
              </a:rPr>
              <a:t>D05V1 is more capable of storage BG reduction than D06V1.</a:t>
            </a:r>
          </a:p>
          <a:p>
            <a:r>
              <a:rPr lang="en-US" altLang="ja-JP" sz="2800" dirty="0">
                <a:solidFill>
                  <a:srgbClr val="FF0000"/>
                </a:solidFill>
                <a:latin typeface="Times New Roman" panose="02020603050405020304" pitchFamily="18" charset="0"/>
                <a:cs typeface="Times New Roman" panose="02020603050405020304" pitchFamily="18" charset="0"/>
              </a:rPr>
              <a:t>The injection BG reduction capability of D05V1 is significantly less than that of D06V1.</a:t>
            </a:r>
            <a:r>
              <a:rPr lang="en-US" altLang="ja-JP" dirty="0">
                <a:solidFill>
                  <a:srgbClr val="FF0000"/>
                </a:solidFill>
                <a:latin typeface="Times New Roman" panose="02020603050405020304" pitchFamily="18" charset="0"/>
                <a:cs typeface="Times New Roman" panose="02020603050405020304" pitchFamily="18" charset="0"/>
              </a:rPr>
              <a:t>( Funakoshi-</a:t>
            </a:r>
            <a:r>
              <a:rPr lang="en-US" altLang="ja-JP" dirty="0" err="1">
                <a:solidFill>
                  <a:srgbClr val="FF0000"/>
                </a:solidFill>
                <a:latin typeface="Times New Roman" panose="02020603050405020304" pitchFamily="18" charset="0"/>
                <a:cs typeface="Times New Roman" panose="02020603050405020304" pitchFamily="18" charset="0"/>
              </a:rPr>
              <a:t>san</a:t>
            </a:r>
            <a:r>
              <a:rPr lang="en-US" altLang="ja-JP" dirty="0">
                <a:solidFill>
                  <a:srgbClr val="FF0000"/>
                </a:solidFill>
                <a:latin typeface="Times New Roman" panose="02020603050405020304" pitchFamily="18" charset="0"/>
                <a:cs typeface="Times New Roman" panose="02020603050405020304" pitchFamily="18" charset="0"/>
              </a:rPr>
              <a:t> suggested to optics group that the βx at the SNAP location could be smaller.)</a:t>
            </a:r>
          </a:p>
          <a:p>
            <a:r>
              <a:rPr lang="en-US" altLang="ja-JP" dirty="0">
                <a:latin typeface="Times New Roman" panose="02020603050405020304" pitchFamily="18" charset="0"/>
                <a:cs typeface="Times New Roman" panose="02020603050405020304" pitchFamily="18" charset="0"/>
              </a:rPr>
              <a:t>Experiments confirmed that D05V1 has a smaller impedance than D06V1.</a:t>
            </a:r>
          </a:p>
        </p:txBody>
      </p:sp>
      <p:sp>
        <p:nvSpPr>
          <p:cNvPr id="4" name="正方形/長方形 3">
            <a:extLst>
              <a:ext uri="{FF2B5EF4-FFF2-40B4-BE49-F238E27FC236}">
                <a16:creationId xmlns:a16="http://schemas.microsoft.com/office/drawing/2014/main" id="{5F963948-55E8-1678-18B0-A8EE298C55F6}"/>
              </a:ext>
            </a:extLst>
          </p:cNvPr>
          <p:cNvSpPr/>
          <p:nvPr/>
        </p:nvSpPr>
        <p:spPr>
          <a:xfrm>
            <a:off x="0" y="0"/>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5A1EABA-90E4-3CAB-4A87-8B38D336DEB9}"/>
              </a:ext>
            </a:extLst>
          </p:cNvPr>
          <p:cNvSpPr txBox="1"/>
          <p:nvPr/>
        </p:nvSpPr>
        <p:spPr>
          <a:xfrm>
            <a:off x="184785" y="76815"/>
            <a:ext cx="6221730" cy="461665"/>
          </a:xfrm>
          <a:prstGeom prst="rect">
            <a:avLst/>
          </a:prstGeom>
          <a:noFill/>
        </p:spPr>
        <p:txBody>
          <a:bodyPr wrap="square">
            <a:spAutoFit/>
          </a:bodyPr>
          <a:lstStyle/>
          <a:p>
            <a:r>
              <a:rPr lang="en-US" altLang="ja-JP" sz="2400" dirty="0">
                <a:solidFill>
                  <a:schemeClr val="bg1"/>
                </a:solidFill>
                <a:latin typeface="Times New Roman" panose="02020603050405020304" pitchFamily="18" charset="0"/>
                <a:cs typeface="Times New Roman" panose="02020603050405020304" pitchFamily="18" charset="0"/>
              </a:rPr>
              <a:t>Summary</a:t>
            </a:r>
            <a:endParaRPr lang="ja-JP" altLang="en-US" sz="2400" dirty="0">
              <a:latin typeface="Times New Roman" panose="02020603050405020304" pitchFamily="18" charset="0"/>
              <a:cs typeface="Times New Roman" panose="02020603050405020304" pitchFamily="18" charset="0"/>
            </a:endParaRPr>
          </a:p>
        </p:txBody>
      </p:sp>
      <p:sp>
        <p:nvSpPr>
          <p:cNvPr id="6" name="スライド番号プレースホルダー 1">
            <a:extLst>
              <a:ext uri="{FF2B5EF4-FFF2-40B4-BE49-F238E27FC236}">
                <a16:creationId xmlns:a16="http://schemas.microsoft.com/office/drawing/2014/main" id="{450BEAEF-5B91-8B44-D450-51895C32C87F}"/>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10</a:t>
            </a:fld>
            <a:endParaRPr lang="ja-JP" altLang="en-US" dirty="0">
              <a:solidFill>
                <a:schemeClr val="bg1"/>
              </a:solidFill>
            </a:endParaRPr>
          </a:p>
        </p:txBody>
      </p:sp>
      <p:pic>
        <p:nvPicPr>
          <p:cNvPr id="9" name="図 8">
            <a:extLst>
              <a:ext uri="{FF2B5EF4-FFF2-40B4-BE49-F238E27FC236}">
                <a16:creationId xmlns:a16="http://schemas.microsoft.com/office/drawing/2014/main" id="{BB093D11-7FD5-6CE7-926D-AFF27662F262}"/>
              </a:ext>
            </a:extLst>
          </p:cNvPr>
          <p:cNvPicPr>
            <a:picLocks noChangeAspect="1"/>
          </p:cNvPicPr>
          <p:nvPr/>
        </p:nvPicPr>
        <p:blipFill>
          <a:blip r:embed="rId3"/>
          <a:stretch>
            <a:fillRect/>
          </a:stretch>
        </p:blipFill>
        <p:spPr>
          <a:xfrm>
            <a:off x="8657569" y="0"/>
            <a:ext cx="3534431" cy="3724275"/>
          </a:xfrm>
          <a:prstGeom prst="rect">
            <a:avLst/>
          </a:prstGeom>
        </p:spPr>
      </p:pic>
      <p:pic>
        <p:nvPicPr>
          <p:cNvPr id="11" name="図 10">
            <a:extLst>
              <a:ext uri="{FF2B5EF4-FFF2-40B4-BE49-F238E27FC236}">
                <a16:creationId xmlns:a16="http://schemas.microsoft.com/office/drawing/2014/main" id="{A2327FCF-3D5C-4970-62D0-13F874CFBF4F}"/>
              </a:ext>
            </a:extLst>
          </p:cNvPr>
          <p:cNvPicPr>
            <a:picLocks noChangeAspect="1"/>
          </p:cNvPicPr>
          <p:nvPr/>
        </p:nvPicPr>
        <p:blipFill>
          <a:blip r:embed="rId4"/>
          <a:stretch>
            <a:fillRect/>
          </a:stretch>
        </p:blipFill>
        <p:spPr>
          <a:xfrm>
            <a:off x="8840258" y="3737908"/>
            <a:ext cx="3169051" cy="2843212"/>
          </a:xfrm>
          <a:prstGeom prst="rect">
            <a:avLst/>
          </a:prstGeom>
        </p:spPr>
      </p:pic>
      <p:sp>
        <p:nvSpPr>
          <p:cNvPr id="13" name="テキスト ボックス 12">
            <a:extLst>
              <a:ext uri="{FF2B5EF4-FFF2-40B4-BE49-F238E27FC236}">
                <a16:creationId xmlns:a16="http://schemas.microsoft.com/office/drawing/2014/main" id="{89239EA6-CEF5-C7EB-B06C-000B691CEF98}"/>
              </a:ext>
            </a:extLst>
          </p:cNvPr>
          <p:cNvSpPr txBox="1"/>
          <p:nvPr/>
        </p:nvSpPr>
        <p:spPr>
          <a:xfrm>
            <a:off x="182691" y="5159514"/>
            <a:ext cx="8813093" cy="1200329"/>
          </a:xfrm>
          <a:prstGeom prst="rect">
            <a:avLst/>
          </a:prstGeom>
          <a:noFill/>
        </p:spPr>
        <p:txBody>
          <a:bodyPr wrap="square">
            <a:spAutoFit/>
          </a:bodyPr>
          <a:lstStyle/>
          <a:p>
            <a:r>
              <a:rPr kumimoji="1" lang="en-US" altLang="ja-JP" b="1" dirty="0">
                <a:latin typeface="Times New Roman" panose="02020603050405020304" pitchFamily="18" charset="0"/>
                <a:cs typeface="Times New Roman" panose="02020603050405020304" pitchFamily="18" charset="0"/>
              </a:rPr>
              <a:t>*Currently, the Bx </a:t>
            </a:r>
            <a:r>
              <a:rPr lang="en-US" altLang="ja-JP" b="1" dirty="0">
                <a:latin typeface="Times New Roman" panose="02020603050405020304" pitchFamily="18" charset="0"/>
                <a:cs typeface="Times New Roman" panose="02020603050405020304" pitchFamily="18" charset="0"/>
              </a:rPr>
              <a:t>at</a:t>
            </a:r>
            <a:r>
              <a:rPr kumimoji="1" lang="en-US" altLang="ja-JP" b="1" dirty="0">
                <a:latin typeface="Times New Roman" panose="02020603050405020304" pitchFamily="18" charset="0"/>
                <a:cs typeface="Times New Roman" panose="02020603050405020304" pitchFamily="18" charset="0"/>
              </a:rPr>
              <a:t> SNAP is 7m. We can see that to cut the injection BG at this time, the gap of cut injection BG needs to be smaller than the gap of cut of the storage BG. </a:t>
            </a:r>
          </a:p>
          <a:p>
            <a:r>
              <a:rPr kumimoji="1" lang="en-US" altLang="ja-JP" b="1" dirty="0">
                <a:latin typeface="Times New Roman" panose="02020603050405020304" pitchFamily="18" charset="0"/>
                <a:cs typeface="Times New Roman" panose="02020603050405020304" pitchFamily="18" charset="0"/>
              </a:rPr>
              <a:t>*Due to the collimator head width constraints, at the next opportunity we plan to do a study with optics with a Bx = 2m at SNAP.</a:t>
            </a:r>
            <a:endParaRPr lang="ja-JP" altLang="en-US" b="1" dirty="0">
              <a:latin typeface="Times New Roman" panose="02020603050405020304" pitchFamily="18" charset="0"/>
              <a:cs typeface="Times New Roman" panose="02020603050405020304" pitchFamily="18" charset="0"/>
            </a:endParaRPr>
          </a:p>
        </p:txBody>
      </p:sp>
      <p:cxnSp>
        <p:nvCxnSpPr>
          <p:cNvPr id="15" name="直線矢印コネクタ 14">
            <a:extLst>
              <a:ext uri="{FF2B5EF4-FFF2-40B4-BE49-F238E27FC236}">
                <a16:creationId xmlns:a16="http://schemas.microsoft.com/office/drawing/2014/main" id="{8F61701A-832B-7E30-2783-22578E4B9BFB}"/>
              </a:ext>
            </a:extLst>
          </p:cNvPr>
          <p:cNvCxnSpPr>
            <a:cxnSpLocks/>
          </p:cNvCxnSpPr>
          <p:nvPr/>
        </p:nvCxnSpPr>
        <p:spPr>
          <a:xfrm flipV="1">
            <a:off x="8657569" y="5670888"/>
            <a:ext cx="1726519" cy="253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 name="直線矢印コネクタ 1">
            <a:extLst>
              <a:ext uri="{FF2B5EF4-FFF2-40B4-BE49-F238E27FC236}">
                <a16:creationId xmlns:a16="http://schemas.microsoft.com/office/drawing/2014/main" id="{48B00A3F-6375-D205-B350-F97BB92100E4}"/>
              </a:ext>
            </a:extLst>
          </p:cNvPr>
          <p:cNvCxnSpPr>
            <a:cxnSpLocks/>
          </p:cNvCxnSpPr>
          <p:nvPr/>
        </p:nvCxnSpPr>
        <p:spPr>
          <a:xfrm flipV="1">
            <a:off x="8339866" y="3179256"/>
            <a:ext cx="1255071" cy="193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0FEAFB1E-EF10-2546-9246-6AA0FAAE57F2}"/>
              </a:ext>
            </a:extLst>
          </p:cNvPr>
          <p:cNvCxnSpPr>
            <a:cxnSpLocks/>
          </p:cNvCxnSpPr>
          <p:nvPr/>
        </p:nvCxnSpPr>
        <p:spPr>
          <a:xfrm flipH="1" flipV="1">
            <a:off x="10899973" y="2122337"/>
            <a:ext cx="112691" cy="489421"/>
          </a:xfrm>
          <a:prstGeom prst="straightConnector1">
            <a:avLst/>
          </a:prstGeom>
          <a:ln w="38100">
            <a:solidFill>
              <a:srgbClr val="DC060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030CDADA-66E3-6072-E4DC-575E28EE33EC}"/>
              </a:ext>
            </a:extLst>
          </p:cNvPr>
          <p:cNvCxnSpPr>
            <a:cxnSpLocks/>
          </p:cNvCxnSpPr>
          <p:nvPr/>
        </p:nvCxnSpPr>
        <p:spPr>
          <a:xfrm>
            <a:off x="9757504" y="2122337"/>
            <a:ext cx="334559" cy="311152"/>
          </a:xfrm>
          <a:prstGeom prst="straightConnector1">
            <a:avLst/>
          </a:prstGeom>
          <a:ln w="38100">
            <a:solidFill>
              <a:srgbClr val="FF830A"/>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151BFF9-E241-8091-9F5F-0D7CDD41763C}"/>
              </a:ext>
            </a:extLst>
          </p:cNvPr>
          <p:cNvSpPr txBox="1"/>
          <p:nvPr/>
        </p:nvSpPr>
        <p:spPr>
          <a:xfrm>
            <a:off x="10123915" y="2611758"/>
            <a:ext cx="2153154" cy="646331"/>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Bx at SNAP =7m</a:t>
            </a:r>
            <a:br>
              <a:rPr kumimoji="1" lang="en-US" altLang="ja-JP" dirty="0">
                <a:latin typeface="Times New Roman" panose="02020603050405020304" pitchFamily="18" charset="0"/>
                <a:cs typeface="Times New Roman" panose="02020603050405020304" pitchFamily="18" charset="0"/>
              </a:rPr>
            </a:br>
            <a:r>
              <a:rPr kumimoji="1" lang="en-US" altLang="ja-JP" dirty="0">
                <a:latin typeface="Times New Roman" panose="02020603050405020304" pitchFamily="18" charset="0"/>
                <a:cs typeface="Times New Roman" panose="02020603050405020304" pitchFamily="18" charset="0"/>
              </a:rPr>
              <a:t> for cut injection BG </a:t>
            </a:r>
            <a:endParaRPr kumimoji="1" lang="ja-JP" altLang="en-US"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3251197B-5059-DDC5-ADA4-CF73E64C5DAC}"/>
              </a:ext>
            </a:extLst>
          </p:cNvPr>
          <p:cNvSpPr txBox="1"/>
          <p:nvPr/>
        </p:nvSpPr>
        <p:spPr>
          <a:xfrm>
            <a:off x="8995784" y="1776241"/>
            <a:ext cx="1678665"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C</a:t>
            </a:r>
            <a:r>
              <a:rPr kumimoji="1" lang="en-US" altLang="ja-JP" dirty="0">
                <a:latin typeface="Times New Roman" panose="02020603050405020304" pitchFamily="18" charset="0"/>
                <a:cs typeface="Times New Roman" panose="02020603050405020304" pitchFamily="18" charset="0"/>
              </a:rPr>
              <a:t>ut </a:t>
            </a:r>
            <a:r>
              <a:rPr lang="en-US" altLang="ja-JP" dirty="0">
                <a:latin typeface="Times New Roman" panose="02020603050405020304" pitchFamily="18" charset="0"/>
                <a:cs typeface="Times New Roman" panose="02020603050405020304" pitchFamily="18" charset="0"/>
              </a:rPr>
              <a:t>storage</a:t>
            </a:r>
            <a:r>
              <a:rPr kumimoji="1" lang="en-US" altLang="ja-JP" dirty="0">
                <a:latin typeface="Times New Roman" panose="02020603050405020304" pitchFamily="18" charset="0"/>
                <a:cs typeface="Times New Roman" panose="02020603050405020304" pitchFamily="18" charset="0"/>
              </a:rPr>
              <a:t> BG </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599720"/>
      </p:ext>
    </p:extLst>
  </p:cSld>
  <p:clrMapOvr>
    <a:masterClrMapping/>
  </p:clrMapOvr>
  <mc:AlternateContent xmlns:mc="http://schemas.openxmlformats.org/markup-compatibility/2006" xmlns:p14="http://schemas.microsoft.com/office/powerpoint/2010/main">
    <mc:Choice Requires="p14">
      <p:transition spd="slow" p14:dur="2000" advTm="123996"/>
    </mc:Choice>
    <mc:Fallback xmlns="">
      <p:transition spd="slow" advTm="1239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B2B7F-CA44-F6F9-FBA8-F0FD29A0E7F7}"/>
              </a:ext>
            </a:extLst>
          </p:cNvPr>
          <p:cNvSpPr>
            <a:spLocks noGrp="1"/>
          </p:cNvSpPr>
          <p:nvPr>
            <p:ph type="title"/>
          </p:nvPr>
        </p:nvSpPr>
        <p:spPr/>
        <p:txBody>
          <a:bodyPr>
            <a:normAutofit/>
          </a:bodyPr>
          <a:lstStyle/>
          <a:p>
            <a:r>
              <a:rPr kumimoji="1" lang="en-US" altLang="ja-JP" dirty="0">
                <a:latin typeface="Times New Roman" panose="02020603050405020304" pitchFamily="18" charset="0"/>
                <a:cs typeface="Times New Roman" panose="02020603050405020304" pitchFamily="18" charset="0"/>
              </a:rPr>
              <a:t>Back up</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2EBFAC2F-7479-E761-87BA-256501A019D2}"/>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38771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65A796-37D8-43EC-A200-CEEE65952F19}"/>
              </a:ext>
            </a:extLst>
          </p:cNvPr>
          <p:cNvSpPr>
            <a:spLocks noGrp="1"/>
          </p:cNvSpPr>
          <p:nvPr>
            <p:ph type="title"/>
          </p:nvPr>
        </p:nvSpPr>
        <p:spPr/>
        <p:txBody>
          <a:bodyPr>
            <a:normAutofit/>
          </a:bodyPr>
          <a:lstStyle/>
          <a:p>
            <a:r>
              <a:rPr kumimoji="1" lang="en-US" altLang="ja-JP" dirty="0">
                <a:solidFill>
                  <a:srgbClr val="011893"/>
                </a:solidFill>
              </a:rPr>
              <a:t>2Jx of injecting beam</a:t>
            </a:r>
            <a:endParaRPr kumimoji="1" lang="ja-JP" altLang="en-US" dirty="0">
              <a:solidFill>
                <a:srgbClr val="011893"/>
              </a:solidFill>
            </a:endParaRPr>
          </a:p>
        </p:txBody>
      </p:sp>
      <p:sp>
        <p:nvSpPr>
          <p:cNvPr id="9" name="スライド番号プレースホルダー 8">
            <a:extLst>
              <a:ext uri="{FF2B5EF4-FFF2-40B4-BE49-F238E27FC236}">
                <a16:creationId xmlns:a16="http://schemas.microsoft.com/office/drawing/2014/main" id="{024F6788-4E13-40E4-9BC9-41F4CBDB3A2A}"/>
              </a:ext>
            </a:extLst>
          </p:cNvPr>
          <p:cNvSpPr>
            <a:spLocks noGrp="1"/>
          </p:cNvSpPr>
          <p:nvPr>
            <p:ph type="sldNum" sz="quarter" idx="12"/>
          </p:nvPr>
        </p:nvSpPr>
        <p:spPr/>
        <p:txBody>
          <a:bodyPr/>
          <a:lstStyle/>
          <a:p>
            <a:fld id="{D92486E9-A0B3-4706-B8AA-9F1AFB67B3EB}" type="slidenum">
              <a:rPr lang="ja-JP" altLang="en-US" smtClean="0"/>
              <a:pPr/>
              <a:t>12</a:t>
            </a:fld>
            <a:endParaRPr lang="ja-JP" altLang="en-US"/>
          </a:p>
        </p:txBody>
      </p:sp>
      <p:sp>
        <p:nvSpPr>
          <p:cNvPr id="6" name="コンテンツ プレースホルダー 5">
            <a:extLst>
              <a:ext uri="{FF2B5EF4-FFF2-40B4-BE49-F238E27FC236}">
                <a16:creationId xmlns:a16="http://schemas.microsoft.com/office/drawing/2014/main" id="{D2818F58-AD73-F6DB-8E47-8BA4D9D1AF51}"/>
              </a:ext>
            </a:extLst>
          </p:cNvPr>
          <p:cNvSpPr>
            <a:spLocks noGrp="1"/>
          </p:cNvSpPr>
          <p:nvPr>
            <p:ph idx="1"/>
          </p:nvPr>
        </p:nvSpPr>
        <p:spPr>
          <a:xfrm>
            <a:off x="591593" y="1099353"/>
            <a:ext cx="10969785" cy="5038628"/>
          </a:xfrm>
        </p:spPr>
        <p:txBody>
          <a:bodyPr/>
          <a:lstStyle/>
          <a:p>
            <a:r>
              <a:rPr lang="en-US" dirty="0"/>
              <a:t>Dipole oscillation</a:t>
            </a:r>
          </a:p>
          <a:p>
            <a:pPr lvl="1"/>
            <a:r>
              <a:rPr lang="en-US" dirty="0"/>
              <a:t>2Jx = </a:t>
            </a:r>
            <a:r>
              <a:rPr lang="en-US" altLang="ja-JP" b="0" i="0" u="none" strike="noStrike" dirty="0">
                <a:solidFill>
                  <a:srgbClr val="000000"/>
                </a:solidFill>
                <a:effectLst/>
                <a:latin typeface="Helvetica" pitchFamily="2" charset="0"/>
              </a:rPr>
              <a:t>7.84 x 10^-7 m</a:t>
            </a:r>
          </a:p>
          <a:p>
            <a:pPr lvl="1"/>
            <a:endParaRPr lang="en-US" dirty="0">
              <a:solidFill>
                <a:srgbClr val="000000"/>
              </a:solidFill>
              <a:latin typeface="Helvetica" pitchFamily="2" charset="0"/>
            </a:endParaRPr>
          </a:p>
          <a:p>
            <a:pPr lvl="1"/>
            <a:endParaRPr lang="en-US" dirty="0">
              <a:solidFill>
                <a:srgbClr val="000000"/>
              </a:solidFill>
              <a:latin typeface="Helvetica" pitchFamily="2" charset="0"/>
            </a:endParaRPr>
          </a:p>
          <a:p>
            <a:r>
              <a:rPr lang="en-US" dirty="0">
                <a:solidFill>
                  <a:srgbClr val="000000"/>
                </a:solidFill>
                <a:latin typeface="Helvetica" pitchFamily="2" charset="0"/>
              </a:rPr>
              <a:t>Beam emittance of injecting beam</a:t>
            </a:r>
          </a:p>
          <a:p>
            <a:pPr lvl="1"/>
            <a:r>
              <a:rPr lang="en-US" dirty="0">
                <a:solidFill>
                  <a:srgbClr val="000000"/>
                </a:solidFill>
                <a:latin typeface="Symbol" pitchFamily="2" charset="2"/>
              </a:rPr>
              <a:t>ge</a:t>
            </a:r>
            <a:r>
              <a:rPr lang="en-US" baseline="-25000" dirty="0">
                <a:solidFill>
                  <a:srgbClr val="000000"/>
                </a:solidFill>
                <a:latin typeface="Helvetica" pitchFamily="2" charset="0"/>
              </a:rPr>
              <a:t>x</a:t>
            </a:r>
            <a:r>
              <a:rPr lang="en-US" dirty="0">
                <a:solidFill>
                  <a:srgbClr val="000000"/>
                </a:solidFill>
                <a:latin typeface="Helvetica" pitchFamily="2" charset="0"/>
              </a:rPr>
              <a:t> = 222±35 mm</a:t>
            </a:r>
            <a:br>
              <a:rPr lang="en-US" dirty="0">
                <a:solidFill>
                  <a:srgbClr val="000000"/>
                </a:solidFill>
                <a:latin typeface="Helvetica" pitchFamily="2" charset="0"/>
              </a:rPr>
            </a:br>
            <a:r>
              <a:rPr lang="en-US" dirty="0">
                <a:solidFill>
                  <a:srgbClr val="000000"/>
                </a:solidFill>
                <a:latin typeface="Helvetica" pitchFamily="2" charset="0"/>
              </a:rPr>
              <a:t>-&gt; </a:t>
            </a:r>
            <a:r>
              <a:rPr lang="en-US" altLang="ja-JP" dirty="0">
                <a:solidFill>
                  <a:srgbClr val="000000"/>
                </a:solidFill>
                <a:latin typeface="Symbol" pitchFamily="2" charset="2"/>
              </a:rPr>
              <a:t>e</a:t>
            </a:r>
            <a:r>
              <a:rPr lang="en-US" altLang="ja-JP" baseline="-25000" dirty="0">
                <a:solidFill>
                  <a:srgbClr val="000000"/>
                </a:solidFill>
                <a:latin typeface="Helvetica" pitchFamily="2" charset="0"/>
              </a:rPr>
              <a:t>x</a:t>
            </a:r>
            <a:r>
              <a:rPr lang="en-US" altLang="ja-JP" dirty="0">
                <a:solidFill>
                  <a:srgbClr val="000000"/>
                </a:solidFill>
                <a:latin typeface="Helvetica" pitchFamily="2" charset="0"/>
              </a:rPr>
              <a:t> = 2.83 x 10^-8 m</a:t>
            </a:r>
          </a:p>
          <a:p>
            <a:pPr lvl="1"/>
            <a:endParaRPr lang="en-US" dirty="0">
              <a:solidFill>
                <a:srgbClr val="000000"/>
              </a:solidFill>
              <a:latin typeface="Helvetica" pitchFamily="2" charset="0"/>
            </a:endParaRPr>
          </a:p>
          <a:p>
            <a:r>
              <a:rPr lang="en-US" dirty="0">
                <a:solidFill>
                  <a:srgbClr val="000000"/>
                </a:solidFill>
                <a:latin typeface="Helvetica" pitchFamily="2" charset="0"/>
              </a:rPr>
              <a:t>Ring acceptance</a:t>
            </a:r>
          </a:p>
          <a:p>
            <a:pPr lvl="1"/>
            <a:r>
              <a:rPr lang="en-US" altLang="ja-JP" dirty="0"/>
              <a:t>2Jx = </a:t>
            </a:r>
            <a:r>
              <a:rPr lang="en-US" altLang="ja-JP" b="0" i="0" u="none" strike="noStrike" dirty="0">
                <a:solidFill>
                  <a:srgbClr val="000000"/>
                </a:solidFill>
                <a:effectLst/>
                <a:latin typeface="Helvetica" pitchFamily="2" charset="0"/>
              </a:rPr>
              <a:t>1.62 x 10^-6 m (with 3</a:t>
            </a:r>
            <a:r>
              <a:rPr lang="en-US" altLang="ja-JP" b="0" i="0" u="none" strike="noStrike" dirty="0">
                <a:solidFill>
                  <a:srgbClr val="000000"/>
                </a:solidFill>
                <a:effectLst/>
                <a:latin typeface="Symbol" pitchFamily="2" charset="2"/>
              </a:rPr>
              <a:t>s</a:t>
            </a:r>
            <a:r>
              <a:rPr lang="en-US" altLang="ja-JP" b="0" i="0" u="none" strike="noStrike" baseline="-25000" dirty="0">
                <a:solidFill>
                  <a:srgbClr val="000000"/>
                </a:solidFill>
                <a:effectLst/>
                <a:latin typeface="Helvetica" pitchFamily="2" charset="0"/>
              </a:rPr>
              <a:t>x,inj</a:t>
            </a:r>
            <a:r>
              <a:rPr lang="en-US" altLang="ja-JP" b="0" i="0" u="none" strike="noStrike" dirty="0">
                <a:solidFill>
                  <a:srgbClr val="000000"/>
                </a:solidFill>
                <a:effectLst/>
                <a:latin typeface="Helvetica" pitchFamily="2" charset="0"/>
              </a:rPr>
              <a:t>) </a:t>
            </a:r>
            <a:br>
              <a:rPr lang="en-US" altLang="ja-JP" b="0" i="0" u="none" strike="noStrike" dirty="0">
                <a:solidFill>
                  <a:srgbClr val="000000"/>
                </a:solidFill>
                <a:effectLst/>
                <a:latin typeface="Helvetica" pitchFamily="2" charset="0"/>
              </a:rPr>
            </a:br>
            <a:r>
              <a:rPr lang="en-US" altLang="ja-JP" b="0" i="0" u="none" strike="noStrike" dirty="0">
                <a:solidFill>
                  <a:srgbClr val="000000"/>
                </a:solidFill>
                <a:effectLst/>
                <a:latin typeface="Helvetica" pitchFamily="2" charset="0"/>
              </a:rPr>
              <a:t>-&gt; </a:t>
            </a:r>
            <a:r>
              <a:rPr lang="en-US" altLang="ja-JP" dirty="0"/>
              <a:t>2Jx = </a:t>
            </a:r>
            <a:r>
              <a:rPr lang="en-US" altLang="ja-JP" b="0" i="0" u="none" strike="noStrike" dirty="0">
                <a:solidFill>
                  <a:srgbClr val="000000"/>
                </a:solidFill>
                <a:effectLst/>
                <a:latin typeface="Helvetica" pitchFamily="2" charset="0"/>
              </a:rPr>
              <a:t>2 x 10^-6 m (with some margin)</a:t>
            </a:r>
          </a:p>
        </p:txBody>
      </p:sp>
      <p:pic>
        <p:nvPicPr>
          <p:cNvPr id="8" name="図 7">
            <a:extLst>
              <a:ext uri="{FF2B5EF4-FFF2-40B4-BE49-F238E27FC236}">
                <a16:creationId xmlns:a16="http://schemas.microsoft.com/office/drawing/2014/main" id="{4041125F-2A4D-2A0A-3688-544C5F4B17C7}"/>
              </a:ext>
            </a:extLst>
          </p:cNvPr>
          <p:cNvPicPr>
            <a:picLocks noChangeAspect="1"/>
          </p:cNvPicPr>
          <p:nvPr/>
        </p:nvPicPr>
        <p:blipFill>
          <a:blip r:embed="rId3"/>
          <a:stretch>
            <a:fillRect/>
          </a:stretch>
        </p:blipFill>
        <p:spPr>
          <a:xfrm>
            <a:off x="4190032" y="843674"/>
            <a:ext cx="3781152" cy="1952494"/>
          </a:xfrm>
          <a:prstGeom prst="rect">
            <a:avLst/>
          </a:prstGeom>
        </p:spPr>
      </p:pic>
      <p:sp>
        <p:nvSpPr>
          <p:cNvPr id="10" name="テキスト ボックス 9">
            <a:extLst>
              <a:ext uri="{FF2B5EF4-FFF2-40B4-BE49-F238E27FC236}">
                <a16:creationId xmlns:a16="http://schemas.microsoft.com/office/drawing/2014/main" id="{18FD08D2-4D73-F9AA-97B6-A21C9BF152B3}"/>
              </a:ext>
            </a:extLst>
          </p:cNvPr>
          <p:cNvSpPr txBox="1"/>
          <p:nvPr/>
        </p:nvSpPr>
        <p:spPr>
          <a:xfrm>
            <a:off x="6061417" y="2148667"/>
            <a:ext cx="1269899" cy="369332"/>
          </a:xfrm>
          <a:prstGeom prst="rect">
            <a:avLst/>
          </a:prstGeom>
          <a:noFill/>
        </p:spPr>
        <p:txBody>
          <a:bodyPr wrap="none" rtlCol="0">
            <a:spAutoFit/>
          </a:bodyPr>
          <a:lstStyle/>
          <a:p>
            <a:r>
              <a:rPr lang="en-US" dirty="0"/>
              <a:t>Y. Ohnishi</a:t>
            </a:r>
          </a:p>
        </p:txBody>
      </p:sp>
      <p:pic>
        <p:nvPicPr>
          <p:cNvPr id="11" name="図 10">
            <a:extLst>
              <a:ext uri="{FF2B5EF4-FFF2-40B4-BE49-F238E27FC236}">
                <a16:creationId xmlns:a16="http://schemas.microsoft.com/office/drawing/2014/main" id="{AB574600-FA17-7571-2448-0A10CC199FA3}"/>
              </a:ext>
            </a:extLst>
          </p:cNvPr>
          <p:cNvPicPr>
            <a:picLocks noChangeAspect="1"/>
          </p:cNvPicPr>
          <p:nvPr/>
        </p:nvPicPr>
        <p:blipFill>
          <a:blip r:embed="rId4"/>
          <a:stretch>
            <a:fillRect/>
          </a:stretch>
        </p:blipFill>
        <p:spPr>
          <a:xfrm>
            <a:off x="8153400" y="1037081"/>
            <a:ext cx="3991934" cy="2693911"/>
          </a:xfrm>
          <a:prstGeom prst="rect">
            <a:avLst/>
          </a:prstGeom>
        </p:spPr>
      </p:pic>
      <p:sp>
        <p:nvSpPr>
          <p:cNvPr id="12" name="テキスト ボックス 11">
            <a:extLst>
              <a:ext uri="{FF2B5EF4-FFF2-40B4-BE49-F238E27FC236}">
                <a16:creationId xmlns:a16="http://schemas.microsoft.com/office/drawing/2014/main" id="{97183171-1444-B08F-33D3-A79456705E73}"/>
              </a:ext>
            </a:extLst>
          </p:cNvPr>
          <p:cNvSpPr txBox="1"/>
          <p:nvPr/>
        </p:nvSpPr>
        <p:spPr>
          <a:xfrm>
            <a:off x="9713189" y="812055"/>
            <a:ext cx="872355" cy="369332"/>
          </a:xfrm>
          <a:prstGeom prst="rect">
            <a:avLst/>
          </a:prstGeom>
          <a:noFill/>
        </p:spPr>
        <p:txBody>
          <a:bodyPr wrap="none" rtlCol="0">
            <a:spAutoFit/>
          </a:bodyPr>
          <a:lstStyle/>
          <a:p>
            <a:r>
              <a:rPr lang="en-US" dirty="0"/>
              <a:t>N. Iida</a:t>
            </a:r>
          </a:p>
        </p:txBody>
      </p:sp>
      <p:pic>
        <p:nvPicPr>
          <p:cNvPr id="13" name="図 12">
            <a:extLst>
              <a:ext uri="{FF2B5EF4-FFF2-40B4-BE49-F238E27FC236}">
                <a16:creationId xmlns:a16="http://schemas.microsoft.com/office/drawing/2014/main" id="{613E371C-7E8D-5877-D133-AAB12FA573A3}"/>
              </a:ext>
            </a:extLst>
          </p:cNvPr>
          <p:cNvPicPr>
            <a:picLocks noChangeAspect="1"/>
          </p:cNvPicPr>
          <p:nvPr/>
        </p:nvPicPr>
        <p:blipFill>
          <a:blip r:embed="rId5"/>
          <a:stretch>
            <a:fillRect/>
          </a:stretch>
        </p:blipFill>
        <p:spPr>
          <a:xfrm>
            <a:off x="6956029" y="4044708"/>
            <a:ext cx="4897327" cy="2202153"/>
          </a:xfrm>
          <a:prstGeom prst="rect">
            <a:avLst/>
          </a:prstGeom>
        </p:spPr>
      </p:pic>
      <p:sp>
        <p:nvSpPr>
          <p:cNvPr id="3" name="テキスト ボックス 2">
            <a:extLst>
              <a:ext uri="{FF2B5EF4-FFF2-40B4-BE49-F238E27FC236}">
                <a16:creationId xmlns:a16="http://schemas.microsoft.com/office/drawing/2014/main" id="{A37B827D-E703-5A16-BBB3-F86156683458}"/>
              </a:ext>
            </a:extLst>
          </p:cNvPr>
          <p:cNvSpPr txBox="1"/>
          <p:nvPr/>
        </p:nvSpPr>
        <p:spPr>
          <a:xfrm>
            <a:off x="3629025" y="190500"/>
            <a:ext cx="1561646" cy="369332"/>
          </a:xfrm>
          <a:prstGeom prst="rect">
            <a:avLst/>
          </a:prstGeom>
          <a:noFill/>
        </p:spPr>
        <p:txBody>
          <a:bodyPr wrap="none" rtlCol="0">
            <a:spAutoFit/>
          </a:bodyPr>
          <a:lstStyle/>
          <a:p>
            <a:r>
              <a:rPr kumimoji="1" lang="en-US" altLang="ja-JP" dirty="0"/>
              <a:t>Y. Funakoshi</a:t>
            </a:r>
            <a:endParaRPr kumimoji="1" lang="ja-JP" altLang="en-US" dirty="0"/>
          </a:p>
        </p:txBody>
      </p:sp>
    </p:spTree>
    <p:extLst>
      <p:ext uri="{BB962C8B-B14F-4D97-AF65-F5344CB8AC3E}">
        <p14:creationId xmlns:p14="http://schemas.microsoft.com/office/powerpoint/2010/main" val="158287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AD50D-B417-1476-A5A5-A82E60CFC5A2}"/>
              </a:ext>
            </a:extLst>
          </p:cNvPr>
          <p:cNvSpPr>
            <a:spLocks noGrp="1"/>
          </p:cNvSpPr>
          <p:nvPr>
            <p:ph type="title"/>
          </p:nvPr>
        </p:nvSpPr>
        <p:spPr/>
        <p:txBody>
          <a:bodyPr>
            <a:normAutofit/>
          </a:bodyPr>
          <a:lstStyle/>
          <a:p>
            <a:r>
              <a:rPr lang="en-US" dirty="0">
                <a:solidFill>
                  <a:srgbClr val="0070C0"/>
                </a:solidFill>
              </a:rPr>
              <a:t>Collimation for storage and injecting beams</a:t>
            </a:r>
          </a:p>
        </p:txBody>
      </p:sp>
      <p:pic>
        <p:nvPicPr>
          <p:cNvPr id="7" name="コンテンツ プレースホルダー 6">
            <a:extLst>
              <a:ext uri="{FF2B5EF4-FFF2-40B4-BE49-F238E27FC236}">
                <a16:creationId xmlns:a16="http://schemas.microsoft.com/office/drawing/2014/main" id="{8C65ED66-3294-CCAA-4B5D-02228E32C696}"/>
              </a:ext>
            </a:extLst>
          </p:cNvPr>
          <p:cNvPicPr>
            <a:picLocks noGrp="1" noChangeAspect="1"/>
          </p:cNvPicPr>
          <p:nvPr>
            <p:ph idx="1"/>
          </p:nvPr>
        </p:nvPicPr>
        <p:blipFill>
          <a:blip r:embed="rId2"/>
          <a:stretch>
            <a:fillRect/>
          </a:stretch>
        </p:blipFill>
        <p:spPr>
          <a:xfrm>
            <a:off x="-146070" y="1630017"/>
            <a:ext cx="6153902" cy="3970476"/>
          </a:xfrm>
          <a:prstGeom prst="rect">
            <a:avLst/>
          </a:prstGeom>
        </p:spPr>
      </p:pic>
      <p:sp>
        <p:nvSpPr>
          <p:cNvPr id="6" name="スライド番号プレースホルダー 5">
            <a:extLst>
              <a:ext uri="{FF2B5EF4-FFF2-40B4-BE49-F238E27FC236}">
                <a16:creationId xmlns:a16="http://schemas.microsoft.com/office/drawing/2014/main" id="{7F1F347D-83A4-87F5-0D65-96732B5D05F4}"/>
              </a:ext>
            </a:extLst>
          </p:cNvPr>
          <p:cNvSpPr>
            <a:spLocks noGrp="1"/>
          </p:cNvSpPr>
          <p:nvPr>
            <p:ph type="sldNum" sz="quarter" idx="12"/>
          </p:nvPr>
        </p:nvSpPr>
        <p:spPr/>
        <p:txBody>
          <a:bodyPr/>
          <a:lstStyle/>
          <a:p>
            <a:fld id="{D92486E9-A0B3-4706-B8AA-9F1AFB67B3EB}" type="slidenum">
              <a:rPr lang="ja-JP" altLang="en-US" smtClean="0"/>
              <a:pPr/>
              <a:t>13</a:t>
            </a:fld>
            <a:endParaRPr lang="ja-JP" altLang="en-US"/>
          </a:p>
        </p:txBody>
      </p:sp>
      <p:cxnSp>
        <p:nvCxnSpPr>
          <p:cNvPr id="9" name="直線コネクタ 8">
            <a:extLst>
              <a:ext uri="{FF2B5EF4-FFF2-40B4-BE49-F238E27FC236}">
                <a16:creationId xmlns:a16="http://schemas.microsoft.com/office/drawing/2014/main" id="{C4CDB7DE-2D71-9C47-A21A-DE6374B59551}"/>
              </a:ext>
            </a:extLst>
          </p:cNvPr>
          <p:cNvCxnSpPr/>
          <p:nvPr/>
        </p:nvCxnSpPr>
        <p:spPr>
          <a:xfrm>
            <a:off x="3250096" y="1948070"/>
            <a:ext cx="0" cy="311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0FF23FE-96E9-A025-72C3-9F95739E713D}"/>
              </a:ext>
            </a:extLst>
          </p:cNvPr>
          <p:cNvCxnSpPr/>
          <p:nvPr/>
        </p:nvCxnSpPr>
        <p:spPr>
          <a:xfrm>
            <a:off x="715621" y="3657598"/>
            <a:ext cx="5082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25B096D-2E92-B2EE-9ACC-924663DA8B3F}"/>
              </a:ext>
            </a:extLst>
          </p:cNvPr>
          <p:cNvCxnSpPr/>
          <p:nvPr/>
        </p:nvCxnSpPr>
        <p:spPr>
          <a:xfrm>
            <a:off x="689119" y="4068414"/>
            <a:ext cx="5082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3F2F7BE-F87C-41C9-8606-A7BD9F5E9014}"/>
              </a:ext>
            </a:extLst>
          </p:cNvPr>
          <p:cNvCxnSpPr/>
          <p:nvPr/>
        </p:nvCxnSpPr>
        <p:spPr>
          <a:xfrm flipH="1">
            <a:off x="715621" y="3160643"/>
            <a:ext cx="516835" cy="49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97B21E3-B4E2-148B-FB9C-0AC604E7B576}"/>
              </a:ext>
            </a:extLst>
          </p:cNvPr>
          <p:cNvSpPr txBox="1"/>
          <p:nvPr/>
        </p:nvSpPr>
        <p:spPr>
          <a:xfrm>
            <a:off x="1215032" y="2898192"/>
            <a:ext cx="1026243" cy="369332"/>
          </a:xfrm>
          <a:prstGeom prst="rect">
            <a:avLst/>
          </a:prstGeom>
          <a:noFill/>
        </p:spPr>
        <p:txBody>
          <a:bodyPr wrap="none" rtlCol="0">
            <a:spAutoFit/>
          </a:bodyPr>
          <a:lstStyle/>
          <a:p>
            <a:r>
              <a:rPr lang="en-US" dirty="0"/>
              <a:t>3.47mm</a:t>
            </a:r>
          </a:p>
        </p:txBody>
      </p:sp>
      <p:sp>
        <p:nvSpPr>
          <p:cNvPr id="17" name="テキスト ボックス 16">
            <a:extLst>
              <a:ext uri="{FF2B5EF4-FFF2-40B4-BE49-F238E27FC236}">
                <a16:creationId xmlns:a16="http://schemas.microsoft.com/office/drawing/2014/main" id="{43DBCBAF-DC60-1235-4C2C-373E30366A7A}"/>
              </a:ext>
            </a:extLst>
          </p:cNvPr>
          <p:cNvSpPr txBox="1"/>
          <p:nvPr/>
        </p:nvSpPr>
        <p:spPr>
          <a:xfrm>
            <a:off x="1038892" y="3657596"/>
            <a:ext cx="1026243" cy="369332"/>
          </a:xfrm>
          <a:prstGeom prst="rect">
            <a:avLst/>
          </a:prstGeom>
          <a:noFill/>
        </p:spPr>
        <p:txBody>
          <a:bodyPr wrap="none" rtlCol="0">
            <a:spAutoFit/>
          </a:bodyPr>
          <a:lstStyle/>
          <a:p>
            <a:r>
              <a:rPr lang="en-US" dirty="0"/>
              <a:t>1.88mm</a:t>
            </a:r>
          </a:p>
        </p:txBody>
      </p:sp>
      <p:cxnSp>
        <p:nvCxnSpPr>
          <p:cNvPr id="19" name="直線矢印コネクタ 18">
            <a:extLst>
              <a:ext uri="{FF2B5EF4-FFF2-40B4-BE49-F238E27FC236}">
                <a16:creationId xmlns:a16="http://schemas.microsoft.com/office/drawing/2014/main" id="{FBFB8FFD-47EC-A6F9-35A7-40820AE104BF}"/>
              </a:ext>
            </a:extLst>
          </p:cNvPr>
          <p:cNvCxnSpPr>
            <a:cxnSpLocks/>
          </p:cNvCxnSpPr>
          <p:nvPr/>
        </p:nvCxnSpPr>
        <p:spPr>
          <a:xfrm flipH="1">
            <a:off x="728865" y="3891957"/>
            <a:ext cx="310027" cy="125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8C518EC-EC53-6636-BD56-C1C0EF41F855}"/>
              </a:ext>
            </a:extLst>
          </p:cNvPr>
          <p:cNvSpPr txBox="1"/>
          <p:nvPr/>
        </p:nvSpPr>
        <p:spPr>
          <a:xfrm>
            <a:off x="2613996" y="1575566"/>
            <a:ext cx="3079689" cy="369332"/>
          </a:xfrm>
          <a:prstGeom prst="rect">
            <a:avLst/>
          </a:prstGeom>
          <a:noFill/>
        </p:spPr>
        <p:txBody>
          <a:bodyPr wrap="none" rtlCol="0">
            <a:spAutoFit/>
          </a:bodyPr>
          <a:lstStyle/>
          <a:p>
            <a:r>
              <a:rPr lang="en-US" dirty="0"/>
              <a:t>No x-offset (storage beam)</a:t>
            </a:r>
          </a:p>
        </p:txBody>
      </p:sp>
      <p:sp>
        <p:nvSpPr>
          <p:cNvPr id="21" name="テキスト ボックス 20">
            <a:extLst>
              <a:ext uri="{FF2B5EF4-FFF2-40B4-BE49-F238E27FC236}">
                <a16:creationId xmlns:a16="http://schemas.microsoft.com/office/drawing/2014/main" id="{DA654A68-A1E2-A52A-77EA-527C0EB730DD}"/>
              </a:ext>
            </a:extLst>
          </p:cNvPr>
          <p:cNvSpPr txBox="1"/>
          <p:nvPr/>
        </p:nvSpPr>
        <p:spPr>
          <a:xfrm>
            <a:off x="2845909" y="4482683"/>
            <a:ext cx="3355406" cy="369332"/>
          </a:xfrm>
          <a:prstGeom prst="rect">
            <a:avLst/>
          </a:prstGeom>
          <a:noFill/>
        </p:spPr>
        <p:txBody>
          <a:bodyPr wrap="none" rtlCol="0">
            <a:spAutoFit/>
          </a:bodyPr>
          <a:lstStyle/>
          <a:p>
            <a:r>
              <a:rPr lang="en-US" dirty="0"/>
              <a:t>with x-offset (injection beam)</a:t>
            </a:r>
          </a:p>
        </p:txBody>
      </p:sp>
      <p:cxnSp>
        <p:nvCxnSpPr>
          <p:cNvPr id="23" name="直線矢印コネクタ 22">
            <a:extLst>
              <a:ext uri="{FF2B5EF4-FFF2-40B4-BE49-F238E27FC236}">
                <a16:creationId xmlns:a16="http://schemas.microsoft.com/office/drawing/2014/main" id="{EF6A8C9F-B098-F14B-2065-80E3920ACA0D}"/>
              </a:ext>
            </a:extLst>
          </p:cNvPr>
          <p:cNvCxnSpPr>
            <a:cxnSpLocks/>
          </p:cNvCxnSpPr>
          <p:nvPr/>
        </p:nvCxnSpPr>
        <p:spPr>
          <a:xfrm>
            <a:off x="3426236" y="1865386"/>
            <a:ext cx="907229" cy="1108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1F17F21D-94FB-13BD-20D6-957E518D574F}"/>
              </a:ext>
            </a:extLst>
          </p:cNvPr>
          <p:cNvCxnSpPr>
            <a:cxnSpLocks/>
          </p:cNvCxnSpPr>
          <p:nvPr/>
        </p:nvCxnSpPr>
        <p:spPr>
          <a:xfrm flipH="1" flipV="1">
            <a:off x="3955778" y="3708085"/>
            <a:ext cx="126997" cy="865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05379432-DB59-A0D8-330D-69CB759B4C81}"/>
              </a:ext>
            </a:extLst>
          </p:cNvPr>
          <p:cNvPicPr>
            <a:picLocks noChangeAspect="1"/>
          </p:cNvPicPr>
          <p:nvPr/>
        </p:nvPicPr>
        <p:blipFill>
          <a:blip r:embed="rId3"/>
          <a:stretch>
            <a:fillRect/>
          </a:stretch>
        </p:blipFill>
        <p:spPr>
          <a:xfrm>
            <a:off x="6175515" y="1788423"/>
            <a:ext cx="6016484" cy="3770604"/>
          </a:xfrm>
          <a:prstGeom prst="rect">
            <a:avLst/>
          </a:prstGeom>
        </p:spPr>
      </p:pic>
      <p:cxnSp>
        <p:nvCxnSpPr>
          <p:cNvPr id="31" name="直線コネクタ 30">
            <a:extLst>
              <a:ext uri="{FF2B5EF4-FFF2-40B4-BE49-F238E27FC236}">
                <a16:creationId xmlns:a16="http://schemas.microsoft.com/office/drawing/2014/main" id="{B6F2AE20-DF40-6DCB-A1E0-533F0C3BF38F}"/>
              </a:ext>
            </a:extLst>
          </p:cNvPr>
          <p:cNvCxnSpPr/>
          <p:nvPr/>
        </p:nvCxnSpPr>
        <p:spPr>
          <a:xfrm>
            <a:off x="9455426" y="1967950"/>
            <a:ext cx="0" cy="311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7E35C05-1B9A-8AFE-4913-D9069C01FF62}"/>
              </a:ext>
            </a:extLst>
          </p:cNvPr>
          <p:cNvCxnSpPr>
            <a:cxnSpLocks/>
          </p:cNvCxnSpPr>
          <p:nvPr/>
        </p:nvCxnSpPr>
        <p:spPr>
          <a:xfrm>
            <a:off x="6858000" y="3891957"/>
            <a:ext cx="51882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FCB5402-8552-1F88-69D7-CBD0746ED2FF}"/>
              </a:ext>
            </a:extLst>
          </p:cNvPr>
          <p:cNvCxnSpPr>
            <a:cxnSpLocks/>
          </p:cNvCxnSpPr>
          <p:nvPr/>
        </p:nvCxnSpPr>
        <p:spPr>
          <a:xfrm>
            <a:off x="6851376" y="3994662"/>
            <a:ext cx="5188226"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EAC5AA2-360D-8283-B47A-FAF72C5BC3AB}"/>
              </a:ext>
            </a:extLst>
          </p:cNvPr>
          <p:cNvSpPr txBox="1"/>
          <p:nvPr/>
        </p:nvSpPr>
        <p:spPr>
          <a:xfrm>
            <a:off x="7127158" y="3389312"/>
            <a:ext cx="1026243" cy="369332"/>
          </a:xfrm>
          <a:prstGeom prst="rect">
            <a:avLst/>
          </a:prstGeom>
          <a:noFill/>
        </p:spPr>
        <p:txBody>
          <a:bodyPr wrap="none" rtlCol="0">
            <a:spAutoFit/>
          </a:bodyPr>
          <a:lstStyle/>
          <a:p>
            <a:r>
              <a:rPr lang="en-US" dirty="0"/>
              <a:t>3.47mm</a:t>
            </a:r>
          </a:p>
        </p:txBody>
      </p:sp>
      <p:sp>
        <p:nvSpPr>
          <p:cNvPr id="38" name="テキスト ボックス 37">
            <a:extLst>
              <a:ext uri="{FF2B5EF4-FFF2-40B4-BE49-F238E27FC236}">
                <a16:creationId xmlns:a16="http://schemas.microsoft.com/office/drawing/2014/main" id="{124FFC1E-078B-8203-4148-1244AD2D7837}"/>
              </a:ext>
            </a:extLst>
          </p:cNvPr>
          <p:cNvSpPr txBox="1"/>
          <p:nvPr/>
        </p:nvSpPr>
        <p:spPr>
          <a:xfrm>
            <a:off x="7073353" y="4097367"/>
            <a:ext cx="1026243" cy="369332"/>
          </a:xfrm>
          <a:prstGeom prst="rect">
            <a:avLst/>
          </a:prstGeom>
          <a:noFill/>
        </p:spPr>
        <p:txBody>
          <a:bodyPr wrap="none" rtlCol="0">
            <a:spAutoFit/>
          </a:bodyPr>
          <a:lstStyle/>
          <a:p>
            <a:r>
              <a:rPr lang="en-US" dirty="0"/>
              <a:t>3.01mm</a:t>
            </a:r>
          </a:p>
        </p:txBody>
      </p:sp>
      <p:cxnSp>
        <p:nvCxnSpPr>
          <p:cNvPr id="39" name="直線矢印コネクタ 38">
            <a:extLst>
              <a:ext uri="{FF2B5EF4-FFF2-40B4-BE49-F238E27FC236}">
                <a16:creationId xmlns:a16="http://schemas.microsoft.com/office/drawing/2014/main" id="{A6F3180A-9B83-FD67-B018-9525B62174C4}"/>
              </a:ext>
            </a:extLst>
          </p:cNvPr>
          <p:cNvCxnSpPr>
            <a:cxnSpLocks/>
          </p:cNvCxnSpPr>
          <p:nvPr/>
        </p:nvCxnSpPr>
        <p:spPr>
          <a:xfrm flipH="1" flipV="1">
            <a:off x="6855975" y="4015332"/>
            <a:ext cx="320656" cy="193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785E11AC-C52D-E443-2084-8F5EA1F57788}"/>
              </a:ext>
            </a:extLst>
          </p:cNvPr>
          <p:cNvCxnSpPr>
            <a:cxnSpLocks/>
          </p:cNvCxnSpPr>
          <p:nvPr/>
        </p:nvCxnSpPr>
        <p:spPr>
          <a:xfrm flipH="1">
            <a:off x="6858000" y="3559394"/>
            <a:ext cx="381251" cy="332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C4A6EE6C-76EB-AE96-7177-39A99E3E4564}"/>
              </a:ext>
            </a:extLst>
          </p:cNvPr>
          <p:cNvSpPr txBox="1"/>
          <p:nvPr/>
        </p:nvSpPr>
        <p:spPr>
          <a:xfrm>
            <a:off x="872332" y="2124773"/>
            <a:ext cx="2008883" cy="369332"/>
          </a:xfrm>
          <a:prstGeom prst="rect">
            <a:avLst/>
          </a:prstGeom>
          <a:solidFill>
            <a:srgbClr val="FFC000"/>
          </a:solidFill>
        </p:spPr>
        <p:txBody>
          <a:bodyPr wrap="none" rtlCol="0">
            <a:spAutoFit/>
          </a:bodyPr>
          <a:lstStyle/>
          <a:p>
            <a:r>
              <a:rPr lang="en-US" dirty="0">
                <a:latin typeface="Symbol" pitchFamily="2" charset="2"/>
              </a:rPr>
              <a:t>b</a:t>
            </a:r>
            <a:r>
              <a:rPr lang="en-US" baseline="-25000" dirty="0"/>
              <a:t>x,PSNAC.1</a:t>
            </a:r>
            <a:r>
              <a:rPr lang="en-US" dirty="0"/>
              <a:t> = 7.08m</a:t>
            </a:r>
          </a:p>
        </p:txBody>
      </p:sp>
      <p:sp>
        <p:nvSpPr>
          <p:cNvPr id="44" name="テキスト ボックス 43">
            <a:extLst>
              <a:ext uri="{FF2B5EF4-FFF2-40B4-BE49-F238E27FC236}">
                <a16:creationId xmlns:a16="http://schemas.microsoft.com/office/drawing/2014/main" id="{BB754D96-4611-6526-1434-A02C277DD444}"/>
              </a:ext>
            </a:extLst>
          </p:cNvPr>
          <p:cNvSpPr txBox="1"/>
          <p:nvPr/>
        </p:nvSpPr>
        <p:spPr>
          <a:xfrm>
            <a:off x="6941898" y="2060966"/>
            <a:ext cx="1693092" cy="369332"/>
          </a:xfrm>
          <a:prstGeom prst="rect">
            <a:avLst/>
          </a:prstGeom>
          <a:solidFill>
            <a:srgbClr val="FFC000"/>
          </a:solidFill>
        </p:spPr>
        <p:txBody>
          <a:bodyPr wrap="none" rtlCol="0">
            <a:spAutoFit/>
          </a:bodyPr>
          <a:lstStyle/>
          <a:p>
            <a:r>
              <a:rPr lang="en-US" dirty="0">
                <a:latin typeface="Symbol" pitchFamily="2" charset="2"/>
              </a:rPr>
              <a:t>b</a:t>
            </a:r>
            <a:r>
              <a:rPr lang="en-US" baseline="-25000" dirty="0"/>
              <a:t>x,PSNAC.1</a:t>
            </a:r>
            <a:r>
              <a:rPr lang="en-US" dirty="0"/>
              <a:t> = 2m</a:t>
            </a:r>
          </a:p>
        </p:txBody>
      </p:sp>
      <p:sp>
        <p:nvSpPr>
          <p:cNvPr id="46" name="テキスト ボックス 45">
            <a:extLst>
              <a:ext uri="{FF2B5EF4-FFF2-40B4-BE49-F238E27FC236}">
                <a16:creationId xmlns:a16="http://schemas.microsoft.com/office/drawing/2014/main" id="{C77C6AFB-A0C4-37F7-2917-BB21347A7A3F}"/>
              </a:ext>
            </a:extLst>
          </p:cNvPr>
          <p:cNvSpPr txBox="1"/>
          <p:nvPr/>
        </p:nvSpPr>
        <p:spPr>
          <a:xfrm>
            <a:off x="3771900" y="1024183"/>
            <a:ext cx="6172200" cy="369332"/>
          </a:xfrm>
          <a:prstGeom prst="rect">
            <a:avLst/>
          </a:prstGeom>
          <a:noFill/>
        </p:spPr>
        <p:txBody>
          <a:bodyPr wrap="square">
            <a:spAutoFit/>
          </a:bodyPr>
          <a:lstStyle/>
          <a:p>
            <a:r>
              <a:rPr lang="en-US" altLang="ja-JP" dirty="0"/>
              <a:t>2Jx (injection acceptance) = </a:t>
            </a:r>
            <a:r>
              <a:rPr lang="en-US" altLang="ja-JP" b="0" i="0" u="none" strike="noStrike" dirty="0">
                <a:solidFill>
                  <a:srgbClr val="000000"/>
                </a:solidFill>
                <a:effectLst/>
                <a:latin typeface="Helvetica" pitchFamily="2" charset="0"/>
              </a:rPr>
              <a:t>2 x 10^-6 m </a:t>
            </a:r>
            <a:endParaRPr lang="en-US" dirty="0"/>
          </a:p>
        </p:txBody>
      </p:sp>
      <p:sp>
        <p:nvSpPr>
          <p:cNvPr id="3" name="テキスト ボックス 2">
            <a:extLst>
              <a:ext uri="{FF2B5EF4-FFF2-40B4-BE49-F238E27FC236}">
                <a16:creationId xmlns:a16="http://schemas.microsoft.com/office/drawing/2014/main" id="{E82ADBAD-A07B-1E88-75EE-873DD32D1862}"/>
              </a:ext>
            </a:extLst>
          </p:cNvPr>
          <p:cNvSpPr txBox="1"/>
          <p:nvPr/>
        </p:nvSpPr>
        <p:spPr>
          <a:xfrm>
            <a:off x="3629025" y="190500"/>
            <a:ext cx="1561646" cy="369332"/>
          </a:xfrm>
          <a:prstGeom prst="rect">
            <a:avLst/>
          </a:prstGeom>
          <a:noFill/>
        </p:spPr>
        <p:txBody>
          <a:bodyPr wrap="none" rtlCol="0">
            <a:spAutoFit/>
          </a:bodyPr>
          <a:lstStyle/>
          <a:p>
            <a:r>
              <a:rPr kumimoji="1" lang="en-US" altLang="ja-JP" dirty="0"/>
              <a:t>Y. Funakoshi</a:t>
            </a:r>
            <a:endParaRPr kumimoji="1" lang="ja-JP" altLang="en-US" dirty="0"/>
          </a:p>
        </p:txBody>
      </p:sp>
    </p:spTree>
    <p:extLst>
      <p:ext uri="{BB962C8B-B14F-4D97-AF65-F5344CB8AC3E}">
        <p14:creationId xmlns:p14="http://schemas.microsoft.com/office/powerpoint/2010/main" val="293548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Report of nonlinear collimator(NLC) study</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14</a:t>
            </a:fld>
            <a:endParaRPr lang="ja-JP" altLang="en-US" dirty="0">
              <a:solidFill>
                <a:schemeClr val="bg1"/>
              </a:solidFill>
            </a:endParaRPr>
          </a:p>
        </p:txBody>
      </p:sp>
      <p:sp>
        <p:nvSpPr>
          <p:cNvPr id="11" name="テキスト ボックス 8">
            <a:extLst>
              <a:ext uri="{FF2B5EF4-FFF2-40B4-BE49-F238E27FC236}">
                <a16:creationId xmlns:a16="http://schemas.microsoft.com/office/drawing/2014/main" id="{9799B8F2-D70E-10E5-7B6E-ACEAD38C2AB7}"/>
              </a:ext>
            </a:extLst>
          </p:cNvPr>
          <p:cNvSpPr txBox="1"/>
          <p:nvPr/>
        </p:nvSpPr>
        <p:spPr>
          <a:xfrm>
            <a:off x="260345" y="697838"/>
            <a:ext cx="4998938" cy="2677656"/>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latin typeface="Times New Roman" panose="02020603050405020304" pitchFamily="18" charset="0"/>
                <a:cs typeface="Times New Roman" panose="02020603050405020304" pitchFamily="18" charset="0"/>
              </a:rPr>
              <a:t>Injection efficiency :</a:t>
            </a:r>
            <a:br>
              <a:rPr lang="en-US" altLang="ja-JP" sz="2400" dirty="0">
                <a:latin typeface="Times New Roman" panose="02020603050405020304" pitchFamily="18" charset="0"/>
                <a:cs typeface="Times New Roman" panose="02020603050405020304" pitchFamily="18" charset="0"/>
              </a:rPr>
            </a:br>
            <a:r>
              <a:rPr lang="en-US" altLang="ja-JP" sz="2400" dirty="0">
                <a:latin typeface="Times New Roman" panose="02020603050405020304" pitchFamily="18" charset="0"/>
                <a:cs typeface="Times New Roman" panose="02020603050405020304" pitchFamily="18" charset="0"/>
              </a:rPr>
              <a:t>*The injection efficiency is almost the same when D06V1 is 64σ and when D05V1 is 64σ.</a:t>
            </a:r>
          </a:p>
          <a:p>
            <a:r>
              <a:rPr lang="en-US" altLang="ja-JP" sz="2400" dirty="0">
                <a:latin typeface="Times New Roman" panose="02020603050405020304" pitchFamily="18" charset="0"/>
                <a:cs typeface="Times New Roman" panose="02020603050405020304" pitchFamily="18" charset="0"/>
              </a:rPr>
              <a:t>* A slight decrease in injection efficiency was observed when D05V1 was lower than 57σ.</a:t>
            </a:r>
          </a:p>
        </p:txBody>
      </p:sp>
      <p:pic>
        <p:nvPicPr>
          <p:cNvPr id="3074" name="Picture 2">
            <a:extLst>
              <a:ext uri="{FF2B5EF4-FFF2-40B4-BE49-F238E27FC236}">
                <a16:creationId xmlns:a16="http://schemas.microsoft.com/office/drawing/2014/main" id="{6ACAAA6A-47E3-B96D-93E9-CA9C8B5C4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726" y="403943"/>
            <a:ext cx="5915025" cy="317182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6">
            <a:extLst>
              <a:ext uri="{FF2B5EF4-FFF2-40B4-BE49-F238E27FC236}">
                <a16:creationId xmlns:a16="http://schemas.microsoft.com/office/drawing/2014/main" id="{663AD974-7D35-C5B1-C350-48BAEAA83301}"/>
              </a:ext>
            </a:extLst>
          </p:cNvPr>
          <p:cNvSpPr txBox="1"/>
          <p:nvPr/>
        </p:nvSpPr>
        <p:spPr>
          <a:xfrm>
            <a:off x="3507049" y="3045208"/>
            <a:ext cx="2893077" cy="95410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latin typeface="Times New Roman" panose="02020603050405020304" pitchFamily="18" charset="0"/>
                <a:cs typeface="Times New Roman" panose="02020603050405020304" pitchFamily="18" charset="0"/>
              </a:rPr>
              <a:t>Injection efficiency (%)</a:t>
            </a:r>
            <a:endParaRPr lang="ja-JP" altLang="en-US" sz="2800" dirty="0">
              <a:latin typeface="Times New Roman" panose="02020603050405020304" pitchFamily="18" charset="0"/>
              <a:cs typeface="Times New Roman" panose="02020603050405020304" pitchFamily="18" charset="0"/>
            </a:endParaRPr>
          </a:p>
        </p:txBody>
      </p:sp>
      <p:pic>
        <p:nvPicPr>
          <p:cNvPr id="4100" name="Picture 4">
            <a:extLst>
              <a:ext uri="{FF2B5EF4-FFF2-40B4-BE49-F238E27FC236}">
                <a16:creationId xmlns:a16="http://schemas.microsoft.com/office/drawing/2014/main" id="{353E98F9-F213-3B3A-46A5-5CA8E3197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846" y="3429000"/>
            <a:ext cx="5765905" cy="315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E9DFF-A09A-776E-195C-110454E71A95}"/>
              </a:ext>
            </a:extLst>
          </p:cNvPr>
          <p:cNvSpPr>
            <a:spLocks noGrp="1"/>
          </p:cNvSpPr>
          <p:nvPr>
            <p:ph type="title"/>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0851CEB0-4FA2-E0A9-8CC3-589DB41A5F38}"/>
              </a:ext>
            </a:extLst>
          </p:cNvPr>
          <p:cNvSpPr txBox="1"/>
          <p:nvPr/>
        </p:nvSpPr>
        <p:spPr>
          <a:xfrm>
            <a:off x="11220944" y="300351"/>
            <a:ext cx="961738" cy="276999"/>
          </a:xfrm>
          <a:prstGeom prst="rect">
            <a:avLst/>
          </a:prstGeom>
          <a:noFill/>
        </p:spPr>
        <p:txBody>
          <a:bodyPr wrap="none" rtlCol="0">
            <a:spAutoFit/>
          </a:bodyPr>
          <a:lstStyle/>
          <a:p>
            <a:r>
              <a:rPr kumimoji="1" lang="en-US" altLang="ja-JP" sz="1200" dirty="0"/>
              <a:t>[A. </a:t>
            </a:r>
            <a:r>
              <a:rPr kumimoji="1" lang="en-US" altLang="ja-JP" sz="1200" dirty="0" err="1"/>
              <a:t>Natochii</a:t>
            </a:r>
            <a:r>
              <a:rPr kumimoji="1" lang="en-US" altLang="ja-JP" sz="1200" dirty="0"/>
              <a:t>]</a:t>
            </a:r>
            <a:endParaRPr kumimoji="1" lang="ja-JP" altLang="en-US" sz="1200" dirty="0"/>
          </a:p>
        </p:txBody>
      </p:sp>
      <p:pic>
        <p:nvPicPr>
          <p:cNvPr id="7" name="図 6" descr="グラフ, 箱ひげ図&#10;&#10;自動的に生成された説明">
            <a:extLst>
              <a:ext uri="{FF2B5EF4-FFF2-40B4-BE49-F238E27FC236}">
                <a16:creationId xmlns:a16="http://schemas.microsoft.com/office/drawing/2014/main" id="{396FA2AB-9BD8-2E23-4DD4-3D34B78AA3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2209" y="577350"/>
            <a:ext cx="10868976" cy="6108477"/>
          </a:xfrm>
          <a:prstGeom prst="rect">
            <a:avLst/>
          </a:prstGeom>
          <a:ln>
            <a:solidFill>
              <a:schemeClr val="tx1"/>
            </a:solidFill>
          </a:ln>
        </p:spPr>
      </p:pic>
    </p:spTree>
    <p:extLst>
      <p:ext uri="{BB962C8B-B14F-4D97-AF65-F5344CB8AC3E}">
        <p14:creationId xmlns:p14="http://schemas.microsoft.com/office/powerpoint/2010/main" val="296958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Report of nonlinear collimator(NLC) study</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16</a:t>
            </a:fld>
            <a:endParaRPr lang="ja-JP" altLang="en-US" dirty="0">
              <a:solidFill>
                <a:schemeClr val="bg1"/>
              </a:solidFill>
            </a:endParaRPr>
          </a:p>
        </p:txBody>
      </p:sp>
      <p:sp>
        <p:nvSpPr>
          <p:cNvPr id="3" name="テキスト ボックス 2">
            <a:extLst>
              <a:ext uri="{FF2B5EF4-FFF2-40B4-BE49-F238E27FC236}">
                <a16:creationId xmlns:a16="http://schemas.microsoft.com/office/drawing/2014/main" id="{01B21D13-A38E-9773-9D20-690043CC4093}"/>
              </a:ext>
            </a:extLst>
          </p:cNvPr>
          <p:cNvSpPr txBox="1"/>
          <p:nvPr/>
        </p:nvSpPr>
        <p:spPr>
          <a:xfrm>
            <a:off x="318970" y="5036390"/>
            <a:ext cx="2318263" cy="1846659"/>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94 bunch</a:t>
            </a:r>
          </a:p>
          <a:p>
            <a:r>
              <a:rPr kumimoji="1" lang="en-US" altLang="ja-JP" sz="2400" dirty="0">
                <a:latin typeface="Times New Roman" panose="02020603050405020304" pitchFamily="18" charset="0"/>
                <a:cs typeface="Times New Roman" panose="02020603050405020304" pitchFamily="18" charset="0"/>
              </a:rPr>
              <a:t>FC on</a:t>
            </a:r>
          </a:p>
          <a:p>
            <a:r>
              <a:rPr lang="en-US" altLang="ja-JP" sz="2400" dirty="0">
                <a:latin typeface="Times New Roman" panose="02020603050405020304" pitchFamily="18" charset="0"/>
                <a:cs typeface="Times New Roman" panose="02020603050405020304" pitchFamily="18" charset="0"/>
              </a:rPr>
              <a:t>1 Hz</a:t>
            </a:r>
          </a:p>
          <a:p>
            <a:r>
              <a:rPr kumimoji="1" lang="en-US" altLang="ja-JP" sz="2400" dirty="0">
                <a:latin typeface="Times New Roman" panose="02020603050405020304" pitchFamily="18" charset="0"/>
                <a:cs typeface="Times New Roman" panose="02020603050405020304" pitchFamily="18" charset="0"/>
              </a:rPr>
              <a:t>1 bunch injection</a:t>
            </a:r>
          </a:p>
          <a:p>
            <a:endParaRPr kumimoji="1" lang="ja-JP" altLang="en-US" dirty="0"/>
          </a:p>
        </p:txBody>
      </p:sp>
      <p:pic>
        <p:nvPicPr>
          <p:cNvPr id="1030" name="Picture 6">
            <a:extLst>
              <a:ext uri="{FF2B5EF4-FFF2-40B4-BE49-F238E27FC236}">
                <a16:creationId xmlns:a16="http://schemas.microsoft.com/office/drawing/2014/main" id="{097D72AB-1148-C968-F40E-FBBB8477A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52" y="1177925"/>
            <a:ext cx="11519647" cy="425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84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DE1D5-5991-8889-A179-178D0C91B4A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EF42713-564B-9480-04BE-16DC7730162A}"/>
              </a:ext>
            </a:extLst>
          </p:cNvPr>
          <p:cNvSpPr>
            <a:spLocks noGrp="1"/>
          </p:cNvSpPr>
          <p:nvPr>
            <p:ph idx="1"/>
          </p:nvPr>
        </p:nvSpPr>
        <p:spPr/>
        <p:txBody>
          <a:bodyPr/>
          <a:lstStyle/>
          <a:p>
            <a:endParaRPr kumimoji="1" lang="ja-JP" altLang="en-US"/>
          </a:p>
        </p:txBody>
      </p:sp>
      <p:pic>
        <p:nvPicPr>
          <p:cNvPr id="2052" name="Picture 4">
            <a:extLst>
              <a:ext uri="{FF2B5EF4-FFF2-40B4-BE49-F238E27FC236}">
                <a16:creationId xmlns:a16="http://schemas.microsoft.com/office/drawing/2014/main" id="{07F72079-5CC3-39AA-6D54-D32A33065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1263"/>
            <a:ext cx="12192000" cy="443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7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221D5-58CA-C237-4440-329220C7197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1361709-C547-D65E-7618-9AD27A01AC17}"/>
              </a:ext>
            </a:extLst>
          </p:cNvPr>
          <p:cNvSpPr>
            <a:spLocks noGrp="1"/>
          </p:cNvSpPr>
          <p:nvPr>
            <p:ph idx="1"/>
          </p:nvPr>
        </p:nvSpPr>
        <p:spPr/>
        <p:txBody>
          <a:bodyPr/>
          <a:lstStyle/>
          <a:p>
            <a:endParaRPr kumimoji="1" lang="ja-JP" altLang="en-US"/>
          </a:p>
        </p:txBody>
      </p:sp>
      <p:pic>
        <p:nvPicPr>
          <p:cNvPr id="3074" name="Picture 2">
            <a:extLst>
              <a:ext uri="{FF2B5EF4-FFF2-40B4-BE49-F238E27FC236}">
                <a16:creationId xmlns:a16="http://schemas.microsoft.com/office/drawing/2014/main" id="{99672745-C8F7-69C6-FDD2-53E1D05C1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12192000" cy="443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9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2A9E4A1-F5B4-61E2-BD17-CD6F70D99AAE}"/>
              </a:ext>
            </a:extLst>
          </p:cNvPr>
          <p:cNvSpPr>
            <a:spLocks noGrp="1"/>
          </p:cNvSpPr>
          <p:nvPr>
            <p:ph idx="1"/>
          </p:nvPr>
        </p:nvSpPr>
        <p:spPr>
          <a:xfrm>
            <a:off x="184785" y="662992"/>
            <a:ext cx="7330440" cy="5537972"/>
          </a:xfrm>
        </p:spPr>
        <p:txBody>
          <a:bodyPr>
            <a:normAutofit/>
          </a:bodyPr>
          <a:lstStyle/>
          <a:p>
            <a:r>
              <a:rPr lang="en-US" altLang="ja-JP" dirty="0">
                <a:latin typeface="Times New Roman" panose="02020603050405020304" pitchFamily="18" charset="0"/>
                <a:cs typeface="Times New Roman" panose="02020603050405020304" pitchFamily="18" charset="0"/>
              </a:rPr>
              <a:t>Introduction</a:t>
            </a:r>
            <a:r>
              <a:rPr kumimoji="1" lang="en-US" altLang="ja-JP" dirty="0">
                <a:latin typeface="Times New Roman" panose="02020603050405020304" pitchFamily="18" charset="0"/>
                <a:cs typeface="Times New Roman" panose="02020603050405020304" pitchFamily="18" charset="0"/>
              </a:rPr>
              <a:t> </a:t>
            </a:r>
          </a:p>
          <a:p>
            <a:r>
              <a:rPr lang="en-US" altLang="ja-JP" dirty="0">
                <a:latin typeface="Times New Roman" panose="02020603050405020304" pitchFamily="18" charset="0"/>
                <a:cs typeface="Times New Roman" panose="02020603050405020304" pitchFamily="18" charset="0"/>
              </a:rPr>
              <a:t>Report of nonlinear collimator(NLC) study </a:t>
            </a:r>
          </a:p>
          <a:p>
            <a:r>
              <a:rPr lang="en-US" altLang="ja-JP" dirty="0">
                <a:latin typeface="Times New Roman" panose="02020603050405020304" pitchFamily="18" charset="0"/>
                <a:cs typeface="Times New Roman" panose="02020603050405020304" pitchFamily="18" charset="0"/>
              </a:rPr>
              <a:t>Summary</a:t>
            </a:r>
            <a:endParaRPr kumimoji="1" lang="en-US" altLang="ja-JP" sz="2800" dirty="0">
              <a:latin typeface="Times New Roman" panose="02020603050405020304" pitchFamily="18" charset="0"/>
              <a:cs typeface="Times New Roman" panose="02020603050405020304" pitchFamily="18" charset="0"/>
            </a:endParaRPr>
          </a:p>
          <a:p>
            <a:endParaRPr kumimoji="1" lang="ja-JP" altLang="en-US" sz="2800"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endParaRPr kumimoji="1" lang="ja-JP" altLang="en-US" dirty="0">
              <a:latin typeface="Times New Roman" panose="02020603050405020304" pitchFamily="18" charset="0"/>
              <a:cs typeface="Times New Roman" panose="02020603050405020304" pitchFamily="18" charset="0"/>
            </a:endParaRPr>
          </a:p>
        </p:txBody>
      </p:sp>
      <p:sp>
        <p:nvSpPr>
          <p:cNvPr id="4" name="正方形/長方形 3">
            <a:extLst>
              <a:ext uri="{FF2B5EF4-FFF2-40B4-BE49-F238E27FC236}">
                <a16:creationId xmlns:a16="http://schemas.microsoft.com/office/drawing/2014/main" id="{A0E25B75-0384-141E-84E6-96E27AD72659}"/>
              </a:ext>
            </a:extLst>
          </p:cNvPr>
          <p:cNvSpPr/>
          <p:nvPr/>
        </p:nvSpPr>
        <p:spPr>
          <a:xfrm>
            <a:off x="0" y="0"/>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A3FD738-ECAB-B89C-E779-C74EA723BB4B}"/>
              </a:ext>
            </a:extLst>
          </p:cNvPr>
          <p:cNvSpPr txBox="1"/>
          <p:nvPr/>
        </p:nvSpPr>
        <p:spPr>
          <a:xfrm>
            <a:off x="184785" y="76815"/>
            <a:ext cx="6221730" cy="461665"/>
          </a:xfrm>
          <a:prstGeom prst="rect">
            <a:avLst/>
          </a:prstGeom>
          <a:noFill/>
        </p:spPr>
        <p:txBody>
          <a:bodyPr wrap="square">
            <a:spAutoFit/>
          </a:bodyPr>
          <a:lstStyle/>
          <a:p>
            <a:r>
              <a:rPr lang="en-US" altLang="ja-JP" sz="2400" dirty="0">
                <a:solidFill>
                  <a:schemeClr val="bg1"/>
                </a:solidFill>
                <a:latin typeface="Times New Roman" panose="02020603050405020304" pitchFamily="18" charset="0"/>
                <a:cs typeface="Times New Roman" panose="02020603050405020304" pitchFamily="18" charset="0"/>
              </a:rPr>
              <a:t>Outline</a:t>
            </a:r>
          </a:p>
        </p:txBody>
      </p:sp>
      <p:sp>
        <p:nvSpPr>
          <p:cNvPr id="6" name="スライド番号プレースホルダー 1">
            <a:extLst>
              <a:ext uri="{FF2B5EF4-FFF2-40B4-BE49-F238E27FC236}">
                <a16:creationId xmlns:a16="http://schemas.microsoft.com/office/drawing/2014/main" id="{B67F04D1-1210-8BB2-6A70-8983AA041B97}"/>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2</a:t>
            </a:fld>
            <a:endParaRPr lang="ja-JP" altLang="en-US" dirty="0">
              <a:solidFill>
                <a:schemeClr val="bg1"/>
              </a:solidFill>
            </a:endParaRPr>
          </a:p>
        </p:txBody>
      </p:sp>
      <p:pic>
        <p:nvPicPr>
          <p:cNvPr id="12" name="図 11" descr="ダイアグラム&#10;&#10;自動的に生成された説明">
            <a:extLst>
              <a:ext uri="{FF2B5EF4-FFF2-40B4-BE49-F238E27FC236}">
                <a16:creationId xmlns:a16="http://schemas.microsoft.com/office/drawing/2014/main" id="{12B77F6D-3A47-EA6D-98BB-D739B0762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615" y="657036"/>
            <a:ext cx="5269805" cy="5410618"/>
          </a:xfrm>
          <a:prstGeom prst="rect">
            <a:avLst/>
          </a:prstGeom>
        </p:spPr>
      </p:pic>
      <p:grpSp>
        <p:nvGrpSpPr>
          <p:cNvPr id="7" name="グループ化 6">
            <a:extLst>
              <a:ext uri="{FF2B5EF4-FFF2-40B4-BE49-F238E27FC236}">
                <a16:creationId xmlns:a16="http://schemas.microsoft.com/office/drawing/2014/main" id="{EA049EA0-90AD-7C14-4FFB-56AA9883DAAE}"/>
              </a:ext>
            </a:extLst>
          </p:cNvPr>
          <p:cNvGrpSpPr>
            <a:grpSpLocks noChangeAspect="1"/>
          </p:cNvGrpSpPr>
          <p:nvPr/>
        </p:nvGrpSpPr>
        <p:grpSpPr>
          <a:xfrm>
            <a:off x="184786" y="2856660"/>
            <a:ext cx="5488945" cy="3540265"/>
            <a:chOff x="8370153" y="3453330"/>
            <a:chExt cx="3859803" cy="2489500"/>
          </a:xfrm>
        </p:grpSpPr>
        <p:pic>
          <p:nvPicPr>
            <p:cNvPr id="8" name="図 7" descr="屋内, 建物, 電車, 駅 が含まれている画像&#10;&#10;自動的に生成された説明">
              <a:extLst>
                <a:ext uri="{FF2B5EF4-FFF2-40B4-BE49-F238E27FC236}">
                  <a16:creationId xmlns:a16="http://schemas.microsoft.com/office/drawing/2014/main" id="{BBD62081-AF3A-629D-E791-6989FE8061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0153" y="3453330"/>
              <a:ext cx="3795054" cy="2489500"/>
            </a:xfrm>
            <a:prstGeom prst="rect">
              <a:avLst/>
            </a:prstGeom>
          </p:spPr>
        </p:pic>
        <p:sp>
          <p:nvSpPr>
            <p:cNvPr id="9" name="テキスト ボックス 8">
              <a:extLst>
                <a:ext uri="{FF2B5EF4-FFF2-40B4-BE49-F238E27FC236}">
                  <a16:creationId xmlns:a16="http://schemas.microsoft.com/office/drawing/2014/main" id="{AD179D38-E05C-FE08-D531-4FA60AD94142}"/>
                </a:ext>
              </a:extLst>
            </p:cNvPr>
            <p:cNvSpPr txBox="1"/>
            <p:nvPr/>
          </p:nvSpPr>
          <p:spPr>
            <a:xfrm>
              <a:off x="8686749" y="3618690"/>
              <a:ext cx="553693" cy="238070"/>
            </a:xfrm>
            <a:prstGeom prst="rect">
              <a:avLst/>
            </a:prstGeom>
            <a:solidFill>
              <a:schemeClr val="bg1"/>
            </a:solid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D05V1</a:t>
              </a:r>
              <a:endParaRPr kumimoji="1" lang="ja-JP" altLang="en-US" sz="1600" dirty="0">
                <a:latin typeface="Times New Roman" panose="02020603050405020304" pitchFamily="18" charset="0"/>
                <a:cs typeface="Times New Roman" panose="02020603050405020304" pitchFamily="18" charset="0"/>
              </a:endParaRPr>
            </a:p>
          </p:txBody>
        </p:sp>
        <p:cxnSp>
          <p:nvCxnSpPr>
            <p:cNvPr id="10" name="直線コネクタ 9">
              <a:extLst>
                <a:ext uri="{FF2B5EF4-FFF2-40B4-BE49-F238E27FC236}">
                  <a16:creationId xmlns:a16="http://schemas.microsoft.com/office/drawing/2014/main" id="{83C8C3BC-E63E-215F-A702-C259F4FAFAB3}"/>
                </a:ext>
              </a:extLst>
            </p:cNvPr>
            <p:cNvCxnSpPr>
              <a:cxnSpLocks/>
            </p:cNvCxnSpPr>
            <p:nvPr/>
          </p:nvCxnSpPr>
          <p:spPr>
            <a:xfrm>
              <a:off x="9069494" y="3834879"/>
              <a:ext cx="370454" cy="6832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3065D34-7516-FB0F-CE3A-DAC8712C87EC}"/>
                </a:ext>
              </a:extLst>
            </p:cNvPr>
            <p:cNvSpPr txBox="1"/>
            <p:nvPr/>
          </p:nvSpPr>
          <p:spPr>
            <a:xfrm>
              <a:off x="11056289" y="3515165"/>
              <a:ext cx="1173667" cy="411211"/>
            </a:xfrm>
            <a:prstGeom prst="rect">
              <a:avLst/>
            </a:prstGeom>
            <a:solidFill>
              <a:schemeClr val="bg1"/>
            </a:solid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SNAP.1</a:t>
              </a:r>
              <a:br>
                <a:rPr kumimoji="1" lang="en-US" altLang="ja-JP" sz="1600" dirty="0">
                  <a:latin typeface="Times New Roman" panose="02020603050405020304" pitchFamily="18" charset="0"/>
                  <a:cs typeface="Times New Roman" panose="02020603050405020304" pitchFamily="18" charset="0"/>
                </a:rPr>
              </a:br>
              <a:r>
                <a:rPr kumimoji="1" lang="en-US" altLang="ja-JP" sz="1600" dirty="0">
                  <a:latin typeface="Times New Roman" panose="02020603050405020304" pitchFamily="18" charset="0"/>
                  <a:cs typeface="Times New Roman" panose="02020603050405020304" pitchFamily="18" charset="0"/>
                </a:rPr>
                <a:t>(Skew </a:t>
              </a:r>
              <a:r>
                <a:rPr lang="en-US" altLang="ja-JP" sz="1600" dirty="0" err="1">
                  <a:latin typeface="Times New Roman" panose="02020603050405020304" pitchFamily="18" charset="0"/>
                  <a:cs typeface="Times New Roman" panose="02020603050405020304" pitchFamily="18" charset="0"/>
                </a:rPr>
                <a:t>sextupole</a:t>
              </a:r>
              <a:r>
                <a:rPr lang="en-US" altLang="ja-JP" sz="1600" dirty="0">
                  <a:latin typeface="Times New Roman" panose="02020603050405020304" pitchFamily="18" charset="0"/>
                  <a:cs typeface="Times New Roman" panose="02020603050405020304" pitchFamily="18" charset="0"/>
                </a:rPr>
                <a:t>)</a:t>
              </a:r>
              <a:r>
                <a:rPr kumimoji="1" lang="en-US" altLang="ja-JP" sz="1600" dirty="0">
                  <a:latin typeface="Times New Roman" panose="02020603050405020304" pitchFamily="18" charset="0"/>
                  <a:cs typeface="Times New Roman" panose="02020603050405020304" pitchFamily="18" charset="0"/>
                </a:rPr>
                <a:t> </a:t>
              </a:r>
              <a:endParaRPr kumimoji="1" lang="ja-JP" altLang="en-US" sz="1600" dirty="0">
                <a:latin typeface="Times New Roman" panose="02020603050405020304" pitchFamily="18" charset="0"/>
                <a:cs typeface="Times New Roman" panose="02020603050405020304" pitchFamily="18" charset="0"/>
              </a:endParaRPr>
            </a:p>
          </p:txBody>
        </p:sp>
        <p:cxnSp>
          <p:nvCxnSpPr>
            <p:cNvPr id="13" name="直線コネクタ 12">
              <a:extLst>
                <a:ext uri="{FF2B5EF4-FFF2-40B4-BE49-F238E27FC236}">
                  <a16:creationId xmlns:a16="http://schemas.microsoft.com/office/drawing/2014/main" id="{DA147AF8-7B26-27BF-76A5-6AC47E39E511}"/>
                </a:ext>
              </a:extLst>
            </p:cNvPr>
            <p:cNvCxnSpPr>
              <a:cxnSpLocks/>
            </p:cNvCxnSpPr>
            <p:nvPr/>
          </p:nvCxnSpPr>
          <p:spPr>
            <a:xfrm>
              <a:off x="11567961" y="3834879"/>
              <a:ext cx="249666" cy="4687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00BAB213-2612-41BD-44C5-6F62A35E9B55}"/>
              </a:ext>
            </a:extLst>
          </p:cNvPr>
          <p:cNvSpPr txBox="1"/>
          <p:nvPr/>
        </p:nvSpPr>
        <p:spPr>
          <a:xfrm>
            <a:off x="299002" y="2508256"/>
            <a:ext cx="3470565" cy="307777"/>
          </a:xfrm>
          <a:prstGeom prst="rect">
            <a:avLst/>
          </a:prstGeom>
          <a:noFill/>
        </p:spPr>
        <p:txBody>
          <a:bodyPr wrap="none" rtlCol="0">
            <a:spAutoFit/>
          </a:bodyPr>
          <a:lstStyle/>
          <a:p>
            <a:r>
              <a:rPr kumimoji="1" lang="en-US" altLang="ja-JP" sz="1400" dirty="0"/>
              <a:t>Photo of </a:t>
            </a:r>
            <a:r>
              <a:rPr lang="en-US" altLang="ja-JP" sz="1400" dirty="0"/>
              <a:t>n</a:t>
            </a:r>
            <a:r>
              <a:rPr kumimoji="1" lang="en-US" altLang="ja-JP" sz="1400" dirty="0"/>
              <a:t>onlinear collimator section at OHO</a:t>
            </a:r>
            <a:endParaRPr kumimoji="1" lang="ja-JP" altLang="en-US" sz="1400"/>
          </a:p>
        </p:txBody>
      </p:sp>
      <p:sp>
        <p:nvSpPr>
          <p:cNvPr id="15" name="テキスト ボックス 14">
            <a:extLst>
              <a:ext uri="{FF2B5EF4-FFF2-40B4-BE49-F238E27FC236}">
                <a16:creationId xmlns:a16="http://schemas.microsoft.com/office/drawing/2014/main" id="{64310F10-ACF9-6DB4-AEA9-BC0106C32668}"/>
              </a:ext>
            </a:extLst>
          </p:cNvPr>
          <p:cNvSpPr txBox="1"/>
          <p:nvPr/>
        </p:nvSpPr>
        <p:spPr>
          <a:xfrm>
            <a:off x="4549368" y="2531295"/>
            <a:ext cx="1747594" cy="369332"/>
          </a:xfrm>
          <a:prstGeom prst="rect">
            <a:avLst/>
          </a:prstGeom>
          <a:noFill/>
        </p:spPr>
        <p:txBody>
          <a:bodyPr wrap="none" rtlCol="0">
            <a:spAutoFit/>
          </a:bodyPr>
          <a:lstStyle/>
          <a:p>
            <a:r>
              <a:rPr kumimoji="1" lang="en-US" altLang="ja-JP" dirty="0"/>
              <a:t>By T. Ishibashi</a:t>
            </a:r>
            <a:endParaRPr kumimoji="1" lang="ja-JP" altLang="en-US" dirty="0"/>
          </a:p>
        </p:txBody>
      </p:sp>
    </p:spTree>
    <p:extLst>
      <p:ext uri="{BB962C8B-B14F-4D97-AF65-F5344CB8AC3E}">
        <p14:creationId xmlns:p14="http://schemas.microsoft.com/office/powerpoint/2010/main" val="778775633"/>
      </p:ext>
    </p:extLst>
  </p:cSld>
  <p:clrMapOvr>
    <a:masterClrMapping/>
  </p:clrMapOvr>
  <mc:AlternateContent xmlns:mc="http://schemas.openxmlformats.org/markup-compatibility/2006" xmlns:p14="http://schemas.microsoft.com/office/powerpoint/2010/main">
    <mc:Choice Requires="p14">
      <p:transition spd="slow" p14:dur="2000" advTm="52269"/>
    </mc:Choice>
    <mc:Fallback xmlns="">
      <p:transition spd="slow" advTm="522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Introduction (Motivation of  NLC installation)</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6627174" y="302602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3</a:t>
            </a:fld>
            <a:endParaRPr lang="ja-JP" altLang="en-US" dirty="0">
              <a:solidFill>
                <a:schemeClr val="bg1"/>
              </a:solidFill>
            </a:endParaRPr>
          </a:p>
        </p:txBody>
      </p:sp>
      <p:sp>
        <p:nvSpPr>
          <p:cNvPr id="73" name="コンテンツ プレースホルダー 2">
            <a:extLst>
              <a:ext uri="{FF2B5EF4-FFF2-40B4-BE49-F238E27FC236}">
                <a16:creationId xmlns:a16="http://schemas.microsoft.com/office/drawing/2014/main" id="{3B790051-4160-2014-27AB-3BB23F2B50A0}"/>
              </a:ext>
            </a:extLst>
          </p:cNvPr>
          <p:cNvSpPr>
            <a:spLocks noGrp="1"/>
          </p:cNvSpPr>
          <p:nvPr>
            <p:ph idx="1"/>
          </p:nvPr>
        </p:nvSpPr>
        <p:spPr>
          <a:xfrm>
            <a:off x="132117" y="697838"/>
            <a:ext cx="11803622" cy="3329942"/>
          </a:xfrm>
        </p:spPr>
        <p:txBody>
          <a:bodyPr>
            <a:normAutofit/>
          </a:bodyPr>
          <a:lstStyle/>
          <a:p>
            <a:r>
              <a:rPr lang="en-US" altLang="ja-JP" sz="2400" dirty="0">
                <a:solidFill>
                  <a:srgbClr val="FF0000"/>
                </a:solidFill>
                <a:latin typeface="Times New Roman" panose="02020603050405020304" pitchFamily="18" charset="0"/>
                <a:cs typeface="Times New Roman" panose="02020603050405020304" pitchFamily="18" charset="0"/>
              </a:rPr>
              <a:t>As the beam background noise (BG) is reaching its upper limit, further beam current increase requires a BG reduction. </a:t>
            </a:r>
          </a:p>
          <a:p>
            <a:r>
              <a:rPr lang="en-US" altLang="ja-JP" sz="2400" dirty="0">
                <a:latin typeface="Times New Roman" panose="02020603050405020304" pitchFamily="18" charset="0"/>
                <a:cs typeface="Times New Roman" panose="02020603050405020304" pitchFamily="18" charset="0"/>
              </a:rPr>
              <a:t>To increase the bunch current while avoiding LER vertical beam size blow-up, the impedance needs to be reduced.</a:t>
            </a:r>
            <a:endParaRPr lang="en"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Use NLC as a countermeasure to sudden beam loss ( not included in this presentation).</a:t>
            </a:r>
            <a:endParaRPr lang="en" altLang="ja-JP" sz="2400" dirty="0">
              <a:latin typeface="Times New Roman" panose="02020603050405020304" pitchFamily="18" charset="0"/>
              <a:cs typeface="Times New Roman" panose="02020603050405020304" pitchFamily="18" charset="0"/>
            </a:endParaRPr>
          </a:p>
        </p:txBody>
      </p:sp>
      <p:pic>
        <p:nvPicPr>
          <p:cNvPr id="75" name="図 74">
            <a:extLst>
              <a:ext uri="{FF2B5EF4-FFF2-40B4-BE49-F238E27FC236}">
                <a16:creationId xmlns:a16="http://schemas.microsoft.com/office/drawing/2014/main" id="{F813C323-65F6-A346-F1C9-E5735799E79B}"/>
              </a:ext>
            </a:extLst>
          </p:cNvPr>
          <p:cNvPicPr>
            <a:picLocks noChangeAspect="1"/>
          </p:cNvPicPr>
          <p:nvPr/>
        </p:nvPicPr>
        <p:blipFill>
          <a:blip r:embed="rId3"/>
          <a:stretch>
            <a:fillRect/>
          </a:stretch>
        </p:blipFill>
        <p:spPr>
          <a:xfrm>
            <a:off x="4791315" y="2734738"/>
            <a:ext cx="4286559" cy="4123262"/>
          </a:xfrm>
          <a:prstGeom prst="rect">
            <a:avLst/>
          </a:prstGeom>
        </p:spPr>
      </p:pic>
      <p:sp>
        <p:nvSpPr>
          <p:cNvPr id="77" name="テキスト ボックス 76">
            <a:extLst>
              <a:ext uri="{FF2B5EF4-FFF2-40B4-BE49-F238E27FC236}">
                <a16:creationId xmlns:a16="http://schemas.microsoft.com/office/drawing/2014/main" id="{586388BF-4B1B-6F65-FD28-9298B4D2A2D7}"/>
              </a:ext>
            </a:extLst>
          </p:cNvPr>
          <p:cNvSpPr txBox="1"/>
          <p:nvPr/>
        </p:nvSpPr>
        <p:spPr>
          <a:xfrm>
            <a:off x="5450334" y="3145765"/>
            <a:ext cx="2968520" cy="1200329"/>
          </a:xfrm>
          <a:prstGeom prst="rect">
            <a:avLst/>
          </a:prstGeom>
          <a:noFill/>
        </p:spPr>
        <p:txBody>
          <a:bodyPr wrap="square">
            <a:spAutoFit/>
          </a:bodyPr>
          <a:lstStyle/>
          <a:p>
            <a:r>
              <a:rPr lang="ja-JP" altLang="en-US" dirty="0">
                <a:solidFill>
                  <a:srgbClr val="FF0000"/>
                </a:solidFill>
                <a:latin typeface="Times New Roman" panose="02020603050405020304" pitchFamily="18" charset="0"/>
                <a:cs typeface="Times New Roman" panose="02020603050405020304" pitchFamily="18" charset="0"/>
              </a:rPr>
              <a:t>Without NLC, the design bunch current cannot be reached while keeping the LER vertical emittance low.</a:t>
            </a:r>
          </a:p>
        </p:txBody>
      </p:sp>
      <p:pic>
        <p:nvPicPr>
          <p:cNvPr id="72" name="図 71" descr="グラフ&#10;&#10;自動的に生成された説明">
            <a:extLst>
              <a:ext uri="{FF2B5EF4-FFF2-40B4-BE49-F238E27FC236}">
                <a16:creationId xmlns:a16="http://schemas.microsoft.com/office/drawing/2014/main" id="{66EED898-9286-4863-D054-FCD3B3A49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08" y="2951066"/>
            <a:ext cx="4765843" cy="3808548"/>
          </a:xfrm>
          <a:prstGeom prst="rect">
            <a:avLst/>
          </a:prstGeom>
        </p:spPr>
      </p:pic>
      <p:sp>
        <p:nvSpPr>
          <p:cNvPr id="15" name="テキスト ボックス 14">
            <a:extLst>
              <a:ext uri="{FF2B5EF4-FFF2-40B4-BE49-F238E27FC236}">
                <a16:creationId xmlns:a16="http://schemas.microsoft.com/office/drawing/2014/main" id="{3FF0DBFD-3200-1FB8-EC8A-A4CD5F4F35B4}"/>
              </a:ext>
            </a:extLst>
          </p:cNvPr>
          <p:cNvSpPr txBox="1"/>
          <p:nvPr/>
        </p:nvSpPr>
        <p:spPr>
          <a:xfrm>
            <a:off x="9066425" y="3115448"/>
            <a:ext cx="2588264" cy="2862322"/>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One of the causes of this beam size blow-up is impedance.</a:t>
            </a:r>
          </a:p>
          <a:p>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More information on this beam size blow-up can be found in Ref </a:t>
            </a:r>
            <a:r>
              <a:rPr lang="en-US" altLang="ja-JP" dirty="0">
                <a:latin typeface="Times New Roman" panose="02020603050405020304" pitchFamily="18" charset="0"/>
                <a:cs typeface="Times New Roman" panose="02020603050405020304" pitchFamily="18" charset="0"/>
              </a:rPr>
              <a:t>(Study for -1 Mode Instability in </a:t>
            </a:r>
            <a:r>
              <a:rPr lang="en-US" altLang="ja-JP" dirty="0" err="1">
                <a:latin typeface="Times New Roman" panose="02020603050405020304" pitchFamily="18" charset="0"/>
                <a:cs typeface="Times New Roman" panose="02020603050405020304" pitchFamily="18" charset="0"/>
              </a:rPr>
              <a:t>SuperKEKB</a:t>
            </a:r>
            <a:r>
              <a:rPr lang="en-US" altLang="ja-JP" dirty="0">
                <a:latin typeface="Times New Roman" panose="02020603050405020304" pitchFamily="18" charset="0"/>
                <a:cs typeface="Times New Roman" panose="02020603050405020304" pitchFamily="18" charset="0"/>
              </a:rPr>
              <a:t> Low Energy Ring by </a:t>
            </a:r>
            <a:r>
              <a:rPr lang="en-US" altLang="ja-JP" dirty="0" err="1">
                <a:latin typeface="Times New Roman" panose="02020603050405020304" pitchFamily="18" charset="0"/>
                <a:cs typeface="Times New Roman" panose="02020603050405020304" pitchFamily="18" charset="0"/>
              </a:rPr>
              <a:t>Ohmi-san</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a:t>
            </a:r>
          </a:p>
        </p:txBody>
      </p:sp>
      <p:sp>
        <p:nvSpPr>
          <p:cNvPr id="3" name="テキスト ボックス 5">
            <a:extLst>
              <a:ext uri="{FF2B5EF4-FFF2-40B4-BE49-F238E27FC236}">
                <a16:creationId xmlns:a16="http://schemas.microsoft.com/office/drawing/2014/main" id="{351B91BF-E53B-14D7-9233-B8AF944E180A}"/>
              </a:ext>
            </a:extLst>
          </p:cNvPr>
          <p:cNvSpPr txBox="1"/>
          <p:nvPr/>
        </p:nvSpPr>
        <p:spPr>
          <a:xfrm>
            <a:off x="5559699" y="4486008"/>
            <a:ext cx="6094990"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Times New Roman" panose="02020603050405020304" pitchFamily="18" charset="0"/>
                <a:cs typeface="Times New Roman" panose="02020603050405020304" pitchFamily="18" charset="0"/>
              </a:rPr>
              <a:t>By*1mm</a:t>
            </a:r>
          </a:p>
        </p:txBody>
      </p:sp>
      <p:sp>
        <p:nvSpPr>
          <p:cNvPr id="4" name="テキスト ボックス 5">
            <a:extLst>
              <a:ext uri="{FF2B5EF4-FFF2-40B4-BE49-F238E27FC236}">
                <a16:creationId xmlns:a16="http://schemas.microsoft.com/office/drawing/2014/main" id="{627B9464-1A6D-F74F-7F2B-CD1C7725135B}"/>
              </a:ext>
            </a:extLst>
          </p:cNvPr>
          <p:cNvSpPr txBox="1"/>
          <p:nvPr/>
        </p:nvSpPr>
        <p:spPr>
          <a:xfrm>
            <a:off x="1451320" y="3404696"/>
            <a:ext cx="1471174"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latin typeface="Times New Roman" panose="02020603050405020304" pitchFamily="18" charset="0"/>
                <a:cs typeface="Times New Roman" panose="02020603050405020304" pitchFamily="18" charset="0"/>
              </a:rPr>
              <a:t>2022ab run</a:t>
            </a:r>
          </a:p>
        </p:txBody>
      </p:sp>
    </p:spTree>
    <p:extLst>
      <p:ext uri="{BB962C8B-B14F-4D97-AF65-F5344CB8AC3E}">
        <p14:creationId xmlns:p14="http://schemas.microsoft.com/office/powerpoint/2010/main" val="2600651691"/>
      </p:ext>
    </p:extLst>
  </p:cSld>
  <p:clrMapOvr>
    <a:masterClrMapping/>
  </p:clrMapOvr>
  <mc:AlternateContent xmlns:mc="http://schemas.openxmlformats.org/markup-compatibility/2006" xmlns:p14="http://schemas.microsoft.com/office/powerpoint/2010/main">
    <mc:Choice Requires="p14">
      <p:transition spd="slow" p14:dur="2000" advTm="128656"/>
    </mc:Choice>
    <mc:Fallback xmlns="">
      <p:transition spd="slow" advTm="1286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0DB6455-97B6-B342-B33E-179E40CA47DA}"/>
              </a:ext>
            </a:extLst>
          </p:cNvPr>
          <p:cNvSpPr>
            <a:spLocks noGrp="1"/>
          </p:cNvSpPr>
          <p:nvPr>
            <p:ph type="sldNum" sz="quarter" idx="12"/>
          </p:nvPr>
        </p:nvSpPr>
        <p:spPr>
          <a:xfrm>
            <a:off x="9450385" y="6536851"/>
            <a:ext cx="2743200" cy="365125"/>
          </a:xfrm>
        </p:spPr>
        <p:txBody>
          <a:bodyPr/>
          <a:lstStyle/>
          <a:p>
            <a:fld id="{3B087684-AA79-F249-BB36-435C471A0781}" type="slidenum">
              <a:rPr kumimoji="1" lang="ja-JP" altLang="en-US" smtClean="0"/>
              <a:t>4</a:t>
            </a:fld>
            <a:endParaRPr kumimoji="1" lang="ja-JP" altLang="en-US"/>
          </a:p>
        </p:txBody>
      </p:sp>
      <p:sp>
        <p:nvSpPr>
          <p:cNvPr id="8" name="正方形/長方形 7">
            <a:extLst>
              <a:ext uri="{FF2B5EF4-FFF2-40B4-BE49-F238E27FC236}">
                <a16:creationId xmlns:a16="http://schemas.microsoft.com/office/drawing/2014/main" id="{C3F59087-BCDB-6D42-220C-DC3EB1DC03D1}"/>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91FFF69B-885F-1931-1FC4-7BD00FB34965}"/>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Introduction (Motivation of  NLC installation)</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20" name="スライド番号プレースホルダー 1">
            <a:extLst>
              <a:ext uri="{FF2B5EF4-FFF2-40B4-BE49-F238E27FC236}">
                <a16:creationId xmlns:a16="http://schemas.microsoft.com/office/drawing/2014/main" id="{8DD49930-EAC2-0554-BD68-08485F7BDEF1}"/>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4</a:t>
            </a:fld>
            <a:endParaRPr lang="ja-JP" altLang="en-US" dirty="0">
              <a:solidFill>
                <a:schemeClr val="bg1"/>
              </a:solidFill>
            </a:endParaRPr>
          </a:p>
        </p:txBody>
      </p:sp>
      <p:sp>
        <p:nvSpPr>
          <p:cNvPr id="4" name="テキスト ボックス 3">
            <a:extLst>
              <a:ext uri="{FF2B5EF4-FFF2-40B4-BE49-F238E27FC236}">
                <a16:creationId xmlns:a16="http://schemas.microsoft.com/office/drawing/2014/main" id="{2B41407D-C43B-D740-99C3-5B25709F4785}"/>
              </a:ext>
            </a:extLst>
          </p:cNvPr>
          <p:cNvSpPr txBox="1"/>
          <p:nvPr/>
        </p:nvSpPr>
        <p:spPr>
          <a:xfrm>
            <a:off x="-13014" y="5672755"/>
            <a:ext cx="12087434" cy="92333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err="1">
                <a:solidFill>
                  <a:srgbClr val="FF0000"/>
                </a:solidFill>
                <a:latin typeface="Times New Roman" panose="02020603050405020304" pitchFamily="18" charset="0"/>
                <a:cs typeface="Times New Roman" panose="02020603050405020304" pitchFamily="18" charset="0"/>
              </a:rPr>
              <a:t>Σ</a:t>
            </a:r>
            <a:r>
              <a:rPr lang="el-GR" altLang="ja-JP" dirty="0">
                <a:solidFill>
                  <a:srgbClr val="FF0000"/>
                </a:solidFill>
                <a:latin typeface="Times New Roman" panose="02020603050405020304" pitchFamily="18" charset="0"/>
                <a:cs typeface="Times New Roman" panose="02020603050405020304" pitchFamily="18" charset="0"/>
              </a:rPr>
              <a:t>β</a:t>
            </a:r>
            <a:r>
              <a:rPr lang="en" altLang="ja-JP" baseline="-25000" dirty="0">
                <a:solidFill>
                  <a:srgbClr val="FF0000"/>
                </a:solidFill>
                <a:latin typeface="Times New Roman" panose="02020603050405020304" pitchFamily="18" charset="0"/>
                <a:cs typeface="Times New Roman" panose="02020603050405020304" pitchFamily="18" charset="0"/>
              </a:rPr>
              <a:t>y</a:t>
            </a:r>
            <a:r>
              <a:rPr lang="en-US" altLang="ja-JP" dirty="0" err="1">
                <a:solidFill>
                  <a:srgbClr val="FF0000"/>
                </a:solidFill>
                <a:latin typeface="Times New Roman" panose="02020603050405020304" pitchFamily="18" charset="0"/>
                <a:cs typeface="Times New Roman" panose="02020603050405020304" pitchFamily="18" charset="0"/>
              </a:rPr>
              <a:t>k</a:t>
            </a:r>
            <a:r>
              <a:rPr lang="en-US" altLang="ja-JP" baseline="-25000" dirty="0" err="1">
                <a:solidFill>
                  <a:srgbClr val="FF0000"/>
                </a:solidFill>
                <a:latin typeface="Times New Roman" panose="02020603050405020304" pitchFamily="18" charset="0"/>
                <a:cs typeface="Times New Roman" panose="02020603050405020304" pitchFamily="18" charset="0"/>
              </a:rPr>
              <a:t>y</a:t>
            </a:r>
            <a:r>
              <a:rPr lang="en-US" altLang="ja-JP" baseline="-25000" dirty="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latin typeface="Times New Roman" panose="02020603050405020304" pitchFamily="18" charset="0"/>
                <a:cs typeface="Times New Roman" panose="02020603050405020304" pitchFamily="18" charset="0"/>
              </a:rPr>
              <a:t>decreases </a:t>
            </a:r>
            <a:r>
              <a:rPr lang="en-US" altLang="ja-JP" dirty="0">
                <a:latin typeface="Times New Roman" panose="02020603050405020304" pitchFamily="18" charset="0"/>
                <a:cs typeface="Times New Roman" panose="02020603050405020304" pitchFamily="18" charset="0"/>
              </a:rPr>
              <a:t>from 3.97×10</a:t>
            </a:r>
            <a:r>
              <a:rPr lang="en-US" altLang="ja-JP" baseline="30000" dirty="0">
                <a:latin typeface="Times New Roman" panose="02020603050405020304" pitchFamily="18" charset="0"/>
                <a:cs typeface="Times New Roman" panose="02020603050405020304" pitchFamily="18" charset="0"/>
              </a:rPr>
              <a:t>4</a:t>
            </a:r>
            <a:r>
              <a:rPr lang="en-US" altLang="ja-JP" dirty="0">
                <a:latin typeface="Times New Roman" panose="02020603050405020304" pitchFamily="18" charset="0"/>
                <a:cs typeface="Times New Roman" panose="02020603050405020304" pitchFamily="18" charset="0"/>
              </a:rPr>
              <a:t> to 3.18×10</a:t>
            </a:r>
            <a:r>
              <a:rPr lang="en-US" altLang="ja-JP" baseline="30000" dirty="0">
                <a:latin typeface="Times New Roman" panose="02020603050405020304" pitchFamily="18" charset="0"/>
                <a:cs typeface="Times New Roman" panose="02020603050405020304" pitchFamily="18" charset="0"/>
              </a:rPr>
              <a:t>4</a:t>
            </a:r>
            <a:r>
              <a:rPr lang="en-US" altLang="ja-JP" dirty="0">
                <a:latin typeface="Times New Roman" panose="02020603050405020304" pitchFamily="18" charset="0"/>
                <a:cs typeface="Times New Roman" panose="02020603050405020304" pitchFamily="18" charset="0"/>
              </a:rPr>
              <a:t> V/</a:t>
            </a:r>
            <a:r>
              <a:rPr lang="en-US" altLang="ja-JP" dirty="0" err="1">
                <a:latin typeface="Times New Roman" panose="02020603050405020304" pitchFamily="18" charset="0"/>
                <a:cs typeface="Times New Roman" panose="02020603050405020304" pitchFamily="18" charset="0"/>
              </a:rPr>
              <a:t>pC</a:t>
            </a:r>
            <a:r>
              <a:rPr lang="en-US" altLang="ja-JP" dirty="0">
                <a:latin typeface="Times New Roman" panose="02020603050405020304" pitchFamily="18" charset="0"/>
                <a:cs typeface="Times New Roman" panose="02020603050405020304" pitchFamily="18" charset="0"/>
              </a:rPr>
              <a:t>. </a:t>
            </a:r>
            <a:r>
              <a:rPr lang="en-US" altLang="ja-JP" dirty="0">
                <a:solidFill>
                  <a:srgbClr val="FF0000"/>
                </a:solidFill>
                <a:latin typeface="Times New Roman" panose="02020603050405020304" pitchFamily="18" charset="0"/>
                <a:cs typeface="Times New Roman" panose="02020603050405020304" pitchFamily="18" charset="0"/>
              </a:rPr>
              <a:t>The TMCI threshold increases </a:t>
            </a:r>
            <a:r>
              <a:rPr lang="en-US" altLang="ja-JP" dirty="0">
                <a:latin typeface="Times New Roman" panose="02020603050405020304" pitchFamily="18" charset="0"/>
                <a:cs typeface="Times New Roman" panose="02020603050405020304" pitchFamily="18" charset="0"/>
              </a:rPr>
              <a:t>from ~1.8 mA to ~2.1 mA.</a:t>
            </a:r>
          </a:p>
          <a:p>
            <a:pPr marL="285750" indent="-285750">
              <a:buFont typeface="Arial" panose="020B0604020202020204" pitchFamily="34" charset="0"/>
              <a:buChar char="•"/>
            </a:pPr>
            <a:r>
              <a:rPr lang="en-US" altLang="ja-JP" dirty="0">
                <a:latin typeface="Times New Roman" panose="02020603050405020304" pitchFamily="18" charset="0"/>
                <a:cs typeface="Times New Roman" panose="02020603050405020304" pitchFamily="18" charset="0"/>
              </a:rPr>
              <a:t>If it turns out that the D05V1 will completely replace the D06V1 in the next commissioning, there is a possibility that we will remove the D06V1 from the LER in the future, in which case further impedance reduction could be expected.</a:t>
            </a:r>
            <a:endParaRPr lang="ja-JP" altLang="en-US" dirty="0">
              <a:latin typeface="Times New Roman" panose="02020603050405020304" pitchFamily="18" charset="0"/>
              <a:cs typeface="Times New Roman" panose="02020603050405020304" pitchFamily="18" charset="0"/>
            </a:endParaRPr>
          </a:p>
        </p:txBody>
      </p:sp>
      <p:pic>
        <p:nvPicPr>
          <p:cNvPr id="15" name="図 14" descr="グラフ&#10;&#10;自動的に生成された説明">
            <a:extLst>
              <a:ext uri="{FF2B5EF4-FFF2-40B4-BE49-F238E27FC236}">
                <a16:creationId xmlns:a16="http://schemas.microsoft.com/office/drawing/2014/main" id="{99F6944C-E431-D7D3-F727-5389377B3C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90" y="551024"/>
            <a:ext cx="3990206" cy="2996682"/>
          </a:xfrm>
          <a:prstGeom prst="rect">
            <a:avLst/>
          </a:prstGeom>
        </p:spPr>
      </p:pic>
      <p:pic>
        <p:nvPicPr>
          <p:cNvPr id="18" name="図 17" descr="グラフ&#10;&#10;自動的に生成された説明">
            <a:extLst>
              <a:ext uri="{FF2B5EF4-FFF2-40B4-BE49-F238E27FC236}">
                <a16:creationId xmlns:a16="http://schemas.microsoft.com/office/drawing/2014/main" id="{1332AFA6-5142-8879-9C29-8C0DF5BA0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9224" y="543550"/>
            <a:ext cx="3952612" cy="2996681"/>
          </a:xfrm>
          <a:prstGeom prst="rect">
            <a:avLst/>
          </a:prstGeom>
        </p:spPr>
      </p:pic>
      <p:sp>
        <p:nvSpPr>
          <p:cNvPr id="19" name="右矢印 18">
            <a:extLst>
              <a:ext uri="{FF2B5EF4-FFF2-40B4-BE49-F238E27FC236}">
                <a16:creationId xmlns:a16="http://schemas.microsoft.com/office/drawing/2014/main" id="{CEB1EC76-DC31-1874-3EAE-253E75DC40B2}"/>
              </a:ext>
            </a:extLst>
          </p:cNvPr>
          <p:cNvSpPr/>
          <p:nvPr/>
        </p:nvSpPr>
        <p:spPr>
          <a:xfrm>
            <a:off x="4060170" y="1360993"/>
            <a:ext cx="449580" cy="388620"/>
          </a:xfrm>
          <a:prstGeom prst="rightArrow">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3F7C17E-18D8-099B-721C-D9F36C2C6C74}"/>
              </a:ext>
            </a:extLst>
          </p:cNvPr>
          <p:cNvSpPr txBox="1"/>
          <p:nvPr/>
        </p:nvSpPr>
        <p:spPr>
          <a:xfrm>
            <a:off x="1704720" y="734211"/>
            <a:ext cx="1703570" cy="276999"/>
          </a:xfrm>
          <a:prstGeom prst="rect">
            <a:avLst/>
          </a:prstGeom>
          <a:noFill/>
          <a:ln>
            <a:solidFill>
              <a:schemeClr val="tx1"/>
            </a:solidFill>
          </a:ln>
        </p:spPr>
        <p:txBody>
          <a:bodyPr wrap="square" rtlCol="0">
            <a:spAutoFit/>
          </a:bodyPr>
          <a:lstStyle/>
          <a:p>
            <a:r>
              <a:rPr kumimoji="1" lang="en-US" altLang="ja-JP" sz="1200" dirty="0"/>
              <a:t>2021c physics run</a:t>
            </a:r>
            <a:endParaRPr kumimoji="1" lang="ja-JP" altLang="en-US" sz="1200"/>
          </a:p>
        </p:txBody>
      </p:sp>
      <p:sp>
        <p:nvSpPr>
          <p:cNvPr id="24" name="テキスト ボックス 23">
            <a:extLst>
              <a:ext uri="{FF2B5EF4-FFF2-40B4-BE49-F238E27FC236}">
                <a16:creationId xmlns:a16="http://schemas.microsoft.com/office/drawing/2014/main" id="{B2D8629D-E351-AF2A-998E-1F68F0908472}"/>
              </a:ext>
            </a:extLst>
          </p:cNvPr>
          <p:cNvSpPr txBox="1"/>
          <p:nvPr/>
        </p:nvSpPr>
        <p:spPr>
          <a:xfrm>
            <a:off x="5256755" y="734211"/>
            <a:ext cx="748859" cy="276999"/>
          </a:xfrm>
          <a:prstGeom prst="rect">
            <a:avLst/>
          </a:prstGeom>
          <a:noFill/>
          <a:ln>
            <a:solidFill>
              <a:schemeClr val="tx1"/>
            </a:solidFill>
          </a:ln>
        </p:spPr>
        <p:txBody>
          <a:bodyPr wrap="none" rtlCol="0">
            <a:spAutoFit/>
          </a:bodyPr>
          <a:lstStyle/>
          <a:p>
            <a:r>
              <a:rPr kumimoji="1" lang="en-US" altLang="ja-JP" sz="1200" dirty="0"/>
              <a:t>After LS1</a:t>
            </a:r>
            <a:endParaRPr kumimoji="1" lang="ja-JP" altLang="en-US" sz="1200" dirty="0"/>
          </a:p>
        </p:txBody>
      </p:sp>
      <p:sp>
        <p:nvSpPr>
          <p:cNvPr id="26" name="テキスト ボックス 25">
            <a:extLst>
              <a:ext uri="{FF2B5EF4-FFF2-40B4-BE49-F238E27FC236}">
                <a16:creationId xmlns:a16="http://schemas.microsoft.com/office/drawing/2014/main" id="{F82A894C-342B-8E5A-F6B4-B7AC73AAC9F0}"/>
              </a:ext>
            </a:extLst>
          </p:cNvPr>
          <p:cNvSpPr txBox="1"/>
          <p:nvPr/>
        </p:nvSpPr>
        <p:spPr>
          <a:xfrm>
            <a:off x="6470643" y="1341822"/>
            <a:ext cx="2110422" cy="276999"/>
          </a:xfrm>
          <a:prstGeom prst="rect">
            <a:avLst/>
          </a:prstGeom>
          <a:noFill/>
        </p:spPr>
        <p:txBody>
          <a:bodyPr wrap="square">
            <a:spAutoFit/>
          </a:bodyPr>
          <a:lstStyle/>
          <a:p>
            <a:r>
              <a:rPr lang="en-US" altLang="ja-JP" sz="1200" dirty="0"/>
              <a:t>(</a:t>
            </a:r>
            <a:r>
              <a:rPr lang="el-GR" altLang="ja-JP" sz="1200" dirty="0"/>
              <a:t>β</a:t>
            </a:r>
            <a:r>
              <a:rPr lang="en" altLang="ja-JP" sz="1200" baseline="-25000" dirty="0"/>
              <a:t>y</a:t>
            </a:r>
            <a:r>
              <a:rPr lang="en-US" altLang="ja-JP" sz="1200" baseline="30000" dirty="0"/>
              <a:t>*</a:t>
            </a:r>
            <a:r>
              <a:rPr lang="en-US" altLang="ja-JP" sz="1200" dirty="0"/>
              <a:t>=1 mm, β</a:t>
            </a:r>
            <a:r>
              <a:rPr lang="en-US" altLang="ja-JP" sz="1200" baseline="-25000" dirty="0"/>
              <a:t>x</a:t>
            </a:r>
            <a:r>
              <a:rPr lang="en-US" altLang="ja-JP" sz="1200" baseline="30000" dirty="0"/>
              <a:t>*</a:t>
            </a:r>
            <a:r>
              <a:rPr lang="en-US" altLang="ja-JP" sz="1200" dirty="0"/>
              <a:t>=80 mm)</a:t>
            </a:r>
            <a:endParaRPr lang="ja-JP" altLang="en-US" sz="1200" dirty="0"/>
          </a:p>
        </p:txBody>
      </p:sp>
      <p:sp>
        <p:nvSpPr>
          <p:cNvPr id="27" name="テキスト ボックス 26">
            <a:extLst>
              <a:ext uri="{FF2B5EF4-FFF2-40B4-BE49-F238E27FC236}">
                <a16:creationId xmlns:a16="http://schemas.microsoft.com/office/drawing/2014/main" id="{B19F2D6E-BC01-D480-D239-EA73FC1BB0C6}"/>
              </a:ext>
            </a:extLst>
          </p:cNvPr>
          <p:cNvSpPr txBox="1"/>
          <p:nvPr/>
        </p:nvSpPr>
        <p:spPr>
          <a:xfrm>
            <a:off x="-15542" y="2896187"/>
            <a:ext cx="671979" cy="307777"/>
          </a:xfrm>
          <a:prstGeom prst="rect">
            <a:avLst/>
          </a:prstGeom>
          <a:noFill/>
        </p:spPr>
        <p:txBody>
          <a:bodyPr wrap="none" rtlCol="0">
            <a:spAutoFit/>
          </a:bodyPr>
          <a:lstStyle/>
          <a:p>
            <a:r>
              <a:rPr kumimoji="1" lang="en-US" altLang="ja-JP" sz="1400" dirty="0">
                <a:solidFill>
                  <a:schemeClr val="accent6"/>
                </a:solidFill>
              </a:rPr>
              <a:t>D06V1</a:t>
            </a:r>
            <a:endParaRPr kumimoji="1" lang="ja-JP" altLang="en-US" sz="1400">
              <a:solidFill>
                <a:schemeClr val="accent6"/>
              </a:solidFill>
            </a:endParaRPr>
          </a:p>
        </p:txBody>
      </p:sp>
      <p:cxnSp>
        <p:nvCxnSpPr>
          <p:cNvPr id="29" name="直線矢印コネクタ 28">
            <a:extLst>
              <a:ext uri="{FF2B5EF4-FFF2-40B4-BE49-F238E27FC236}">
                <a16:creationId xmlns:a16="http://schemas.microsoft.com/office/drawing/2014/main" id="{52AB58D3-21C3-E86E-2A29-1660A47D7A13}"/>
              </a:ext>
            </a:extLst>
          </p:cNvPr>
          <p:cNvCxnSpPr>
            <a:cxnSpLocks/>
          </p:cNvCxnSpPr>
          <p:nvPr/>
        </p:nvCxnSpPr>
        <p:spPr>
          <a:xfrm flipV="1">
            <a:off x="404141" y="2739441"/>
            <a:ext cx="160680" cy="213360"/>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F8EAB253-5027-D799-F506-E61F5AA75421}"/>
              </a:ext>
            </a:extLst>
          </p:cNvPr>
          <p:cNvSpPr txBox="1"/>
          <p:nvPr/>
        </p:nvSpPr>
        <p:spPr>
          <a:xfrm>
            <a:off x="4823947" y="3044766"/>
            <a:ext cx="671979" cy="307777"/>
          </a:xfrm>
          <a:prstGeom prst="rect">
            <a:avLst/>
          </a:prstGeom>
          <a:noFill/>
        </p:spPr>
        <p:txBody>
          <a:bodyPr wrap="none" rtlCol="0">
            <a:spAutoFit/>
          </a:bodyPr>
          <a:lstStyle/>
          <a:p>
            <a:r>
              <a:rPr kumimoji="1" lang="en-US" altLang="ja-JP" sz="1400" dirty="0">
                <a:solidFill>
                  <a:schemeClr val="accent6"/>
                </a:solidFill>
              </a:rPr>
              <a:t>D06V1</a:t>
            </a:r>
            <a:endParaRPr kumimoji="1" lang="ja-JP" altLang="en-US" sz="1400">
              <a:solidFill>
                <a:schemeClr val="accent6"/>
              </a:solidFill>
            </a:endParaRPr>
          </a:p>
        </p:txBody>
      </p:sp>
      <p:cxnSp>
        <p:nvCxnSpPr>
          <p:cNvPr id="32" name="直線矢印コネクタ 31">
            <a:extLst>
              <a:ext uri="{FF2B5EF4-FFF2-40B4-BE49-F238E27FC236}">
                <a16:creationId xmlns:a16="http://schemas.microsoft.com/office/drawing/2014/main" id="{5404AB63-EE45-CAF9-A6C0-339061D9134F}"/>
              </a:ext>
            </a:extLst>
          </p:cNvPr>
          <p:cNvCxnSpPr>
            <a:cxnSpLocks/>
          </p:cNvCxnSpPr>
          <p:nvPr/>
        </p:nvCxnSpPr>
        <p:spPr>
          <a:xfrm flipV="1">
            <a:off x="5243630" y="2751186"/>
            <a:ext cx="181713" cy="350194"/>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0AB0412-4E04-95AC-A617-1CB5AE833E44}"/>
              </a:ext>
            </a:extLst>
          </p:cNvPr>
          <p:cNvSpPr txBox="1"/>
          <p:nvPr/>
        </p:nvSpPr>
        <p:spPr>
          <a:xfrm>
            <a:off x="5710954" y="3265522"/>
            <a:ext cx="671979" cy="307777"/>
          </a:xfrm>
          <a:prstGeom prst="rect">
            <a:avLst/>
          </a:prstGeom>
          <a:noFill/>
        </p:spPr>
        <p:txBody>
          <a:bodyPr wrap="none" rtlCol="0">
            <a:spAutoFit/>
          </a:bodyPr>
          <a:lstStyle/>
          <a:p>
            <a:r>
              <a:rPr kumimoji="1" lang="en-US" altLang="ja-JP" sz="1400" dirty="0">
                <a:solidFill>
                  <a:srgbClr val="C00000"/>
                </a:solidFill>
              </a:rPr>
              <a:t>D05V1</a:t>
            </a:r>
            <a:endParaRPr kumimoji="1" lang="ja-JP" altLang="en-US" sz="1400">
              <a:solidFill>
                <a:srgbClr val="C00000"/>
              </a:solidFill>
            </a:endParaRPr>
          </a:p>
        </p:txBody>
      </p:sp>
      <p:cxnSp>
        <p:nvCxnSpPr>
          <p:cNvPr id="35" name="直線矢印コネクタ 34">
            <a:extLst>
              <a:ext uri="{FF2B5EF4-FFF2-40B4-BE49-F238E27FC236}">
                <a16:creationId xmlns:a16="http://schemas.microsoft.com/office/drawing/2014/main" id="{6AF8DA77-4067-75E9-2E1B-A0FC4FAA1BBF}"/>
              </a:ext>
            </a:extLst>
          </p:cNvPr>
          <p:cNvCxnSpPr>
            <a:cxnSpLocks/>
          </p:cNvCxnSpPr>
          <p:nvPr/>
        </p:nvCxnSpPr>
        <p:spPr>
          <a:xfrm flipV="1">
            <a:off x="6039197" y="2745714"/>
            <a:ext cx="0" cy="57642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D9EE8A9A-73B3-0836-F5CD-6C1EC3EED1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9396" y="3518269"/>
            <a:ext cx="3495654" cy="2154486"/>
          </a:xfrm>
          <a:prstGeom prst="rect">
            <a:avLst/>
          </a:prstGeom>
        </p:spPr>
      </p:pic>
      <p:pic>
        <p:nvPicPr>
          <p:cNvPr id="2" name="図 1" descr="グラフ が含まれている画像&#10;&#10;自動的に生成された説明">
            <a:extLst>
              <a:ext uri="{FF2B5EF4-FFF2-40B4-BE49-F238E27FC236}">
                <a16:creationId xmlns:a16="http://schemas.microsoft.com/office/drawing/2014/main" id="{B9746D73-9391-7620-EB1B-7E9E3FA408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4970" y="3528208"/>
            <a:ext cx="3495654" cy="2128752"/>
          </a:xfrm>
          <a:prstGeom prst="rect">
            <a:avLst/>
          </a:prstGeom>
        </p:spPr>
      </p:pic>
      <p:sp>
        <p:nvSpPr>
          <p:cNvPr id="7" name="右矢印 6">
            <a:extLst>
              <a:ext uri="{FF2B5EF4-FFF2-40B4-BE49-F238E27FC236}">
                <a16:creationId xmlns:a16="http://schemas.microsoft.com/office/drawing/2014/main" id="{C7F87436-71AE-6737-34C3-C74999A69708}"/>
              </a:ext>
            </a:extLst>
          </p:cNvPr>
          <p:cNvSpPr/>
          <p:nvPr/>
        </p:nvSpPr>
        <p:spPr>
          <a:xfrm>
            <a:off x="4117802" y="4398274"/>
            <a:ext cx="449580" cy="388620"/>
          </a:xfrm>
          <a:prstGeom prst="rightArrow">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9059071-D14C-AD0A-E595-F8A81F1717AA}"/>
              </a:ext>
            </a:extLst>
          </p:cNvPr>
          <p:cNvSpPr txBox="1"/>
          <p:nvPr/>
        </p:nvSpPr>
        <p:spPr>
          <a:xfrm>
            <a:off x="1775280" y="1341822"/>
            <a:ext cx="2110422" cy="276999"/>
          </a:xfrm>
          <a:prstGeom prst="rect">
            <a:avLst/>
          </a:prstGeom>
          <a:noFill/>
        </p:spPr>
        <p:txBody>
          <a:bodyPr wrap="square">
            <a:spAutoFit/>
          </a:bodyPr>
          <a:lstStyle/>
          <a:p>
            <a:r>
              <a:rPr lang="en-US" altLang="ja-JP" sz="1200" dirty="0"/>
              <a:t>(</a:t>
            </a:r>
            <a:r>
              <a:rPr lang="el-GR" altLang="ja-JP" sz="1200" dirty="0"/>
              <a:t>β</a:t>
            </a:r>
            <a:r>
              <a:rPr lang="en" altLang="ja-JP" sz="1200" baseline="-25000" dirty="0"/>
              <a:t>y</a:t>
            </a:r>
            <a:r>
              <a:rPr lang="en-US" altLang="ja-JP" sz="1200" baseline="30000" dirty="0"/>
              <a:t>*</a:t>
            </a:r>
            <a:r>
              <a:rPr lang="en-US" altLang="ja-JP" sz="1200" dirty="0"/>
              <a:t>=1 mm, β</a:t>
            </a:r>
            <a:r>
              <a:rPr lang="en-US" altLang="ja-JP" sz="1200" baseline="-25000" dirty="0"/>
              <a:t>x</a:t>
            </a:r>
            <a:r>
              <a:rPr lang="en-US" altLang="ja-JP" sz="1200" baseline="30000" dirty="0"/>
              <a:t>*</a:t>
            </a:r>
            <a:r>
              <a:rPr lang="en-US" altLang="ja-JP" sz="1200" dirty="0"/>
              <a:t>=80 mm)</a:t>
            </a:r>
            <a:endParaRPr lang="ja-JP" altLang="en-US" sz="1200" dirty="0"/>
          </a:p>
        </p:txBody>
      </p:sp>
      <p:sp>
        <p:nvSpPr>
          <p:cNvPr id="25" name="テキスト ボックス 24">
            <a:extLst>
              <a:ext uri="{FF2B5EF4-FFF2-40B4-BE49-F238E27FC236}">
                <a16:creationId xmlns:a16="http://schemas.microsoft.com/office/drawing/2014/main" id="{AA74E51E-6E65-51AF-CAF2-890A2CE293A0}"/>
              </a:ext>
            </a:extLst>
          </p:cNvPr>
          <p:cNvSpPr txBox="1"/>
          <p:nvPr/>
        </p:nvSpPr>
        <p:spPr>
          <a:xfrm>
            <a:off x="8785598" y="1314543"/>
            <a:ext cx="3375811" cy="2308324"/>
          </a:xfrm>
          <a:prstGeom prst="rect">
            <a:avLst/>
          </a:prstGeom>
          <a:noFill/>
        </p:spPr>
        <p:txBody>
          <a:bodyPr wrap="square">
            <a:spAutoFit/>
          </a:bodyPr>
          <a:lstStyle/>
          <a:p>
            <a:pPr marL="285750" indent="-285750">
              <a:buFont typeface="Arial" panose="020B0604020202020204" pitchFamily="34" charset="0"/>
              <a:buChar char="•"/>
            </a:pPr>
            <a:r>
              <a:rPr lang="en-US" altLang="ja-JP" dirty="0">
                <a:latin typeface="Times New Roman" panose="02020603050405020304" pitchFamily="18" charset="0"/>
                <a:cs typeface="Times New Roman" panose="02020603050405020304" pitchFamily="18" charset="0"/>
              </a:rPr>
              <a:t>It is estimated that the D05V1, with a half-aperture of about 4-5 mm and β</a:t>
            </a:r>
            <a:r>
              <a:rPr lang="en-US" altLang="ja-JP" baseline="-25000" dirty="0">
                <a:latin typeface="Times New Roman" panose="02020603050405020304" pitchFamily="18" charset="0"/>
                <a:cs typeface="Times New Roman" panose="02020603050405020304" pitchFamily="18" charset="0"/>
              </a:rPr>
              <a:t>y </a:t>
            </a:r>
            <a:r>
              <a:rPr lang="en-US" altLang="ja-JP" dirty="0">
                <a:latin typeface="Times New Roman" panose="02020603050405020304" pitchFamily="18" charset="0"/>
                <a:cs typeface="Times New Roman" panose="02020603050405020304" pitchFamily="18" charset="0"/>
              </a:rPr>
              <a:t>=4.05 m, can have comparable background performance to the D06V1.</a:t>
            </a:r>
          </a:p>
          <a:p>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 </a:t>
            </a:r>
            <a:r>
              <a:rPr lang="en-US" altLang="ja-JP" dirty="0">
                <a:solidFill>
                  <a:srgbClr val="FF0000"/>
                </a:solidFill>
                <a:latin typeface="Times New Roman" panose="02020603050405020304" pitchFamily="18" charset="0"/>
                <a:cs typeface="Times New Roman" panose="02020603050405020304" pitchFamily="18" charset="0"/>
              </a:rPr>
              <a:t>If D05V1 could be used instead of D06V1, the vertical impedance of the ring could be reduced.</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4C9BBF5B-A3B4-F1BC-F10B-C465156F3D69}"/>
              </a:ext>
            </a:extLst>
          </p:cNvPr>
          <p:cNvSpPr txBox="1"/>
          <p:nvPr/>
        </p:nvSpPr>
        <p:spPr>
          <a:xfrm>
            <a:off x="6652057" y="166321"/>
            <a:ext cx="1747594" cy="369332"/>
          </a:xfrm>
          <a:prstGeom prst="rect">
            <a:avLst/>
          </a:prstGeom>
          <a:noFill/>
        </p:spPr>
        <p:txBody>
          <a:bodyPr wrap="none" rtlCol="0">
            <a:spAutoFit/>
          </a:bodyPr>
          <a:lstStyle/>
          <a:p>
            <a:r>
              <a:rPr kumimoji="1" lang="en-US" altLang="ja-JP" dirty="0"/>
              <a:t>By T. Ishibashi</a:t>
            </a:r>
            <a:endParaRPr kumimoji="1" lang="ja-JP" altLang="en-US" dirty="0"/>
          </a:p>
        </p:txBody>
      </p:sp>
    </p:spTree>
    <p:extLst>
      <p:ext uri="{BB962C8B-B14F-4D97-AF65-F5344CB8AC3E}">
        <p14:creationId xmlns:p14="http://schemas.microsoft.com/office/powerpoint/2010/main" val="4130511894"/>
      </p:ext>
    </p:extLst>
  </p:cSld>
  <p:clrMapOvr>
    <a:masterClrMapping/>
  </p:clrMapOvr>
  <mc:AlternateContent xmlns:mc="http://schemas.openxmlformats.org/markup-compatibility/2006" xmlns:p14="http://schemas.microsoft.com/office/powerpoint/2010/main">
    <mc:Choice Requires="p14">
      <p:transition spd="slow" p14:dur="2000" advTm="63450"/>
    </mc:Choice>
    <mc:Fallback xmlns="">
      <p:transition spd="slow" advTm="634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Introduction </a:t>
            </a:r>
            <a:r>
              <a:rPr lang="en-US" altLang="ja-JP" sz="2400" dirty="0">
                <a:solidFill>
                  <a:schemeClr val="bg1"/>
                </a:solidFill>
                <a:latin typeface="Times New Roman" panose="02020603050405020304" pitchFamily="18" charset="0"/>
                <a:cs typeface="Times New Roman" panose="02020603050405020304" pitchFamily="18" charset="0"/>
              </a:rPr>
              <a:t>(NLC concept)</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5</a:t>
            </a:fld>
            <a:endParaRPr lang="ja-JP" altLang="en-US" dirty="0">
              <a:solidFill>
                <a:schemeClr val="bg1"/>
              </a:solidFill>
            </a:endParaRPr>
          </a:p>
        </p:txBody>
      </p:sp>
      <p:grpSp>
        <p:nvGrpSpPr>
          <p:cNvPr id="62" name="グループ化 61">
            <a:extLst>
              <a:ext uri="{FF2B5EF4-FFF2-40B4-BE49-F238E27FC236}">
                <a16:creationId xmlns:a16="http://schemas.microsoft.com/office/drawing/2014/main" id="{E1EF7EC3-6EBD-26A2-6377-D5101D11C8D2}"/>
              </a:ext>
            </a:extLst>
          </p:cNvPr>
          <p:cNvGrpSpPr>
            <a:grpSpLocks noChangeAspect="1"/>
          </p:cNvGrpSpPr>
          <p:nvPr/>
        </p:nvGrpSpPr>
        <p:grpSpPr>
          <a:xfrm>
            <a:off x="6529306" y="2302740"/>
            <a:ext cx="4437057" cy="4419876"/>
            <a:chOff x="6425185" y="698042"/>
            <a:chExt cx="4679478" cy="4661358"/>
          </a:xfrm>
        </p:grpSpPr>
        <p:pic>
          <p:nvPicPr>
            <p:cNvPr id="5" name="図 4">
              <a:extLst>
                <a:ext uri="{FF2B5EF4-FFF2-40B4-BE49-F238E27FC236}">
                  <a16:creationId xmlns:a16="http://schemas.microsoft.com/office/drawing/2014/main" id="{65D3373F-B6AE-E43F-C34B-3B748422815A}"/>
                </a:ext>
              </a:extLst>
            </p:cNvPr>
            <p:cNvPicPr>
              <a:picLocks noChangeAspect="1"/>
            </p:cNvPicPr>
            <p:nvPr/>
          </p:nvPicPr>
          <p:blipFill>
            <a:blip r:embed="rId3"/>
            <a:stretch>
              <a:fillRect/>
            </a:stretch>
          </p:blipFill>
          <p:spPr>
            <a:xfrm>
              <a:off x="6425185" y="698042"/>
              <a:ext cx="4679478" cy="4661358"/>
            </a:xfrm>
            <a:prstGeom prst="rect">
              <a:avLst/>
            </a:prstGeom>
          </p:spPr>
        </p:pic>
        <p:sp>
          <p:nvSpPr>
            <p:cNvPr id="60" name="正方形/長方形 59">
              <a:extLst>
                <a:ext uri="{FF2B5EF4-FFF2-40B4-BE49-F238E27FC236}">
                  <a16:creationId xmlns:a16="http://schemas.microsoft.com/office/drawing/2014/main" id="{FDCD10BB-A889-7F2D-D1A0-07D46BBADE15}"/>
                </a:ext>
              </a:extLst>
            </p:cNvPr>
            <p:cNvSpPr/>
            <p:nvPr/>
          </p:nvSpPr>
          <p:spPr>
            <a:xfrm>
              <a:off x="8687603" y="5054600"/>
              <a:ext cx="354797" cy="25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4461EA93-5A36-522C-07D0-6F280619F5C6}"/>
                </a:ext>
              </a:extLst>
            </p:cNvPr>
            <p:cNvSpPr/>
            <p:nvPr/>
          </p:nvSpPr>
          <p:spPr>
            <a:xfrm>
              <a:off x="8129723" y="709892"/>
              <a:ext cx="1701876"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テキスト ボックス 62">
            <a:extLst>
              <a:ext uri="{FF2B5EF4-FFF2-40B4-BE49-F238E27FC236}">
                <a16:creationId xmlns:a16="http://schemas.microsoft.com/office/drawing/2014/main" id="{139B756A-5A70-8094-29B7-81E638E7E467}"/>
              </a:ext>
            </a:extLst>
          </p:cNvPr>
          <p:cNvSpPr txBox="1"/>
          <p:nvPr/>
        </p:nvSpPr>
        <p:spPr>
          <a:xfrm>
            <a:off x="5889453" y="2081142"/>
            <a:ext cx="3038011"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Image of Skew </a:t>
            </a:r>
            <a:r>
              <a:rPr kumimoji="1" lang="en-US" altLang="ja-JP" dirty="0" err="1">
                <a:latin typeface="Times New Roman" panose="02020603050405020304" pitchFamily="18" charset="0"/>
                <a:cs typeface="Times New Roman" panose="02020603050405020304" pitchFamily="18" charset="0"/>
              </a:rPr>
              <a:t>sextupole</a:t>
            </a:r>
            <a:r>
              <a:rPr kumimoji="1" lang="en-US" altLang="ja-JP" dirty="0">
                <a:latin typeface="Times New Roman" panose="02020603050405020304" pitchFamily="18" charset="0"/>
                <a:cs typeface="Times New Roman" panose="02020603050405020304" pitchFamily="18" charset="0"/>
              </a:rPr>
              <a:t> kick </a:t>
            </a:r>
            <a:endParaRPr kumimoji="1" lang="ja-JP" altLang="en-US" dirty="0">
              <a:latin typeface="Times New Roman" panose="02020603050405020304" pitchFamily="18" charset="0"/>
              <a:cs typeface="Times New Roman" panose="02020603050405020304" pitchFamily="18" charset="0"/>
            </a:endParaRPr>
          </a:p>
        </p:txBody>
      </p:sp>
      <p:pic>
        <p:nvPicPr>
          <p:cNvPr id="4" name="図 3" descr="グラフィカル ユーザー インターフェイス, ダイアグラム&#10;&#10;中程度の精度で自動的に生成された説明">
            <a:extLst>
              <a:ext uri="{FF2B5EF4-FFF2-40B4-BE49-F238E27FC236}">
                <a16:creationId xmlns:a16="http://schemas.microsoft.com/office/drawing/2014/main" id="{A32F22EA-8B4B-46CE-078F-98B08ECD1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91" y="1875555"/>
            <a:ext cx="4071926" cy="4982445"/>
          </a:xfrm>
          <a:prstGeom prst="rect">
            <a:avLst/>
          </a:prstGeom>
        </p:spPr>
      </p:pic>
      <mc:AlternateContent xmlns:mc="http://schemas.openxmlformats.org/markup-compatibility/2006" xmlns:a14="http://schemas.microsoft.com/office/drawing/2010/main">
        <mc:Choice Requires="a14">
          <p:sp>
            <p:nvSpPr>
              <p:cNvPr id="6" name="コンテンツ プレースホルダー 2">
                <a:extLst>
                  <a:ext uri="{FF2B5EF4-FFF2-40B4-BE49-F238E27FC236}">
                    <a16:creationId xmlns:a16="http://schemas.microsoft.com/office/drawing/2014/main" id="{291CEDDD-EEE9-65CA-7DC3-3FF084337F67}"/>
                  </a:ext>
                </a:extLst>
              </p:cNvPr>
              <p:cNvSpPr>
                <a:spLocks noGrp="1"/>
              </p:cNvSpPr>
              <p:nvPr>
                <p:ph idx="1"/>
              </p:nvPr>
            </p:nvSpPr>
            <p:spPr>
              <a:xfrm>
                <a:off x="672480" y="646124"/>
                <a:ext cx="12058401" cy="3329942"/>
              </a:xfrm>
            </p:spPr>
            <p:txBody>
              <a:bodyPr>
                <a:normAutofit/>
              </a:bodyPr>
              <a:lstStyle/>
              <a:p>
                <a:r>
                  <a:rPr lang="en-US" altLang="ja-JP" sz="2400" dirty="0">
                    <a:latin typeface="Times New Roman" panose="02020603050405020304" pitchFamily="18" charset="0"/>
                    <a:cs typeface="Times New Roman" panose="02020603050405020304" pitchFamily="18" charset="0"/>
                  </a:rPr>
                  <a:t>A pair of skew </a:t>
                </a:r>
                <a:r>
                  <a:rPr lang="en-US" altLang="ja-JP" sz="2400" dirty="0" err="1">
                    <a:latin typeface="Times New Roman" panose="02020603050405020304" pitchFamily="18" charset="0"/>
                    <a:cs typeface="Times New Roman" panose="02020603050405020304" pitchFamily="18" charset="0"/>
                  </a:rPr>
                  <a:t>sextupoles</a:t>
                </a:r>
                <a:r>
                  <a:rPr lang="en-US" altLang="ja-JP" sz="2400" dirty="0">
                    <a:latin typeface="Times New Roman" panose="02020603050405020304" pitchFamily="18" charset="0"/>
                    <a:cs typeface="Times New Roman" panose="02020603050405020304" pitchFamily="18" charset="0"/>
                  </a:rPr>
                  <a:t> are used for </a:t>
                </a:r>
                <a:r>
                  <a:rPr lang="en-US" altLang="ja-JP" sz="2400" dirty="0" err="1">
                    <a:latin typeface="Times New Roman" panose="02020603050405020304" pitchFamily="18" charset="0"/>
                    <a:cs typeface="Times New Roman" panose="02020603050405020304" pitchFamily="18" charset="0"/>
                  </a:rPr>
                  <a:t>betatron</a:t>
                </a:r>
                <a:r>
                  <a:rPr lang="en-US" altLang="ja-JP" sz="2400" dirty="0">
                    <a:latin typeface="Times New Roman" panose="02020603050405020304" pitchFamily="18" charset="0"/>
                    <a:cs typeface="Times New Roman" panose="02020603050405020304" pitchFamily="18" charset="0"/>
                  </a:rPr>
                  <a:t> collimation in the vertical plane.</a:t>
                </a:r>
              </a:p>
              <a:p>
                <a:r>
                  <a:rPr lang="en-US" altLang="ja-JP" sz="2400" dirty="0">
                    <a:latin typeface="Times New Roman" panose="02020603050405020304" pitchFamily="18" charset="0"/>
                    <a:cs typeface="Times New Roman" panose="02020603050405020304" pitchFamily="18" charset="0"/>
                  </a:rPr>
                  <a:t>The phase advance between the paired skew </a:t>
                </a:r>
                <a:r>
                  <a:rPr lang="en-US" altLang="ja-JP" sz="2400" dirty="0" err="1">
                    <a:latin typeface="Times New Roman" panose="02020603050405020304" pitchFamily="18" charset="0"/>
                    <a:cs typeface="Times New Roman" panose="02020603050405020304" pitchFamily="18" charset="0"/>
                  </a:rPr>
                  <a:t>sextupoles</a:t>
                </a:r>
                <a:r>
                  <a:rPr lang="en-US" altLang="ja-JP" sz="2400" dirty="0">
                    <a:latin typeface="Times New Roman" panose="02020603050405020304" pitchFamily="18" charset="0"/>
                    <a:cs typeface="Times New Roman" panose="02020603050405020304" pitchFamily="18" charset="0"/>
                  </a:rPr>
                  <a:t> is set to π in both planes</a:t>
                </a:r>
                <a:r>
                  <a:rPr lang="en" altLang="ja-JP" sz="2400" dirty="0">
                    <a:latin typeface="Times New Roman" panose="02020603050405020304" pitchFamily="18" charset="0"/>
                    <a:cs typeface="Times New Roman" panose="02020603050405020304" pitchFamily="18" charset="0"/>
                  </a:rPr>
                  <a:t>.</a:t>
                </a:r>
              </a:p>
              <a:p>
                <a:r>
                  <a:rPr lang="en-US" altLang="ja-JP" sz="2400" dirty="0">
                    <a:latin typeface="Times New Roman" panose="02020603050405020304" pitchFamily="18" charset="0"/>
                    <a:cs typeface="Times New Roman" panose="02020603050405020304" pitchFamily="18" charset="0"/>
                  </a:rPr>
                  <a:t>The vertical kick by a skew </a:t>
                </a:r>
                <a:r>
                  <a:rPr lang="en-US" altLang="ja-JP" sz="2400" dirty="0" err="1">
                    <a:latin typeface="Times New Roman" panose="02020603050405020304" pitchFamily="18" charset="0"/>
                    <a:cs typeface="Times New Roman" panose="02020603050405020304" pitchFamily="18" charset="0"/>
                  </a:rPr>
                  <a:t>sextupole</a:t>
                </a:r>
                <a:r>
                  <a:rPr lang="en-US" altLang="ja-JP" sz="2400" dirty="0">
                    <a:latin typeface="Times New Roman" panose="02020603050405020304" pitchFamily="18" charset="0"/>
                    <a:cs typeface="Times New Roman" panose="02020603050405020304" pitchFamily="18" charset="0"/>
                  </a:rPr>
                  <a:t> is expressed as </a:t>
                </a:r>
                <a14:m>
                  <m:oMath xmlns:m="http://schemas.openxmlformats.org/officeDocument/2006/math">
                    <m:f>
                      <m:fPr>
                        <m:ctrlPr>
                          <a:rPr lang="en-US" altLang="ja-JP" sz="2400" i="1" smtClean="0">
                            <a:latin typeface="Cambria Math" panose="02040503050406030204" pitchFamily="18" charset="0"/>
                            <a:cs typeface="Times New Roman" panose="02020603050405020304" pitchFamily="18" charset="0"/>
                          </a:rPr>
                        </m:ctrlPr>
                      </m:fPr>
                      <m:num>
                        <m:sSub>
                          <m:sSubPr>
                            <m:ctrlPr>
                              <a:rPr lang="en-US" altLang="ja-JP" sz="2400" i="1" smtClean="0">
                                <a:latin typeface="Cambria Math" panose="02040503050406030204" pitchFamily="18" charset="0"/>
                                <a:cs typeface="Times New Roman" panose="02020603050405020304" pitchFamily="18" charset="0"/>
                              </a:rPr>
                            </m:ctrlPr>
                          </m:sSubPr>
                          <m:e>
                            <m:r>
                              <a:rPr lang="en-US" altLang="ja-JP" sz="2400" b="0" i="1" smtClean="0">
                                <a:latin typeface="Cambria Math" panose="02040503050406030204" pitchFamily="18" charset="0"/>
                                <a:cs typeface="Times New Roman" panose="02020603050405020304" pitchFamily="18" charset="0"/>
                              </a:rPr>
                              <m:t>𝐾</m:t>
                            </m:r>
                          </m:e>
                          <m:sub>
                            <m:r>
                              <a:rPr lang="en-US" altLang="ja-JP" sz="2400" b="0" i="1" smtClean="0">
                                <a:latin typeface="Cambria Math" panose="02040503050406030204" pitchFamily="18" charset="0"/>
                                <a:cs typeface="Times New Roman" panose="02020603050405020304" pitchFamily="18" charset="0"/>
                              </a:rPr>
                              <m:t>𝑠</m:t>
                            </m:r>
                          </m:sub>
                        </m:sSub>
                      </m:num>
                      <m:den>
                        <m:r>
                          <a:rPr lang="en-US" altLang="ja-JP" sz="2400" b="0" i="1" smtClean="0">
                            <a:latin typeface="Cambria Math" panose="02040503050406030204" pitchFamily="18" charset="0"/>
                            <a:cs typeface="Times New Roman" panose="02020603050405020304" pitchFamily="18" charset="0"/>
                          </a:rPr>
                          <m:t>2</m:t>
                        </m:r>
                      </m:den>
                    </m:f>
                    <m:r>
                      <a:rPr lang="en-US" altLang="ja-JP" sz="2400" b="0" i="1" smtClean="0">
                        <a:latin typeface="Cambria Math" panose="02040503050406030204" pitchFamily="18" charset="0"/>
                        <a:cs typeface="Times New Roman" panose="02020603050405020304" pitchFamily="18" charset="0"/>
                      </a:rPr>
                      <m:t>(</m:t>
                    </m:r>
                    <m:sSup>
                      <m:sSupPr>
                        <m:ctrlPr>
                          <a:rPr lang="en-US" altLang="ja-JP" sz="2400" i="1">
                            <a:latin typeface="Cambria Math" panose="02040503050406030204" pitchFamily="18" charset="0"/>
                            <a:cs typeface="Times New Roman" panose="02020603050405020304" pitchFamily="18" charset="0"/>
                          </a:rPr>
                        </m:ctrlPr>
                      </m:sSupPr>
                      <m:e>
                        <m:r>
                          <a:rPr lang="en-US" altLang="ja-JP" sz="2400" b="0" i="1" smtClean="0">
                            <a:latin typeface="Cambria Math" panose="02040503050406030204" pitchFamily="18" charset="0"/>
                            <a:cs typeface="Times New Roman" panose="02020603050405020304" pitchFamily="18" charset="0"/>
                          </a:rPr>
                          <m:t>𝑦</m:t>
                        </m:r>
                      </m:e>
                      <m:sup>
                        <m:r>
                          <a:rPr lang="en-US" altLang="ja-JP" sz="2400" i="1">
                            <a:latin typeface="Cambria Math" panose="02040503050406030204" pitchFamily="18" charset="0"/>
                            <a:cs typeface="Times New Roman" panose="02020603050405020304" pitchFamily="18" charset="0"/>
                          </a:rPr>
                          <m:t>2</m:t>
                        </m:r>
                      </m:sup>
                    </m:sSup>
                    <m:r>
                      <a:rPr lang="en-US" altLang="ja-JP" sz="2400" b="0" i="1" smtClean="0">
                        <a:latin typeface="Cambria Math" panose="02040503050406030204" pitchFamily="18" charset="0"/>
                        <a:cs typeface="Times New Roman" panose="02020603050405020304" pitchFamily="18" charset="0"/>
                      </a:rPr>
                      <m:t>−</m:t>
                    </m:r>
                    <m:sSup>
                      <m:sSupPr>
                        <m:ctrlPr>
                          <a:rPr lang="en-US" altLang="ja-JP" sz="2400" i="1" smtClean="0">
                            <a:latin typeface="Cambria Math" panose="02040503050406030204" pitchFamily="18" charset="0"/>
                            <a:cs typeface="Times New Roman" panose="02020603050405020304" pitchFamily="18" charset="0"/>
                          </a:rPr>
                        </m:ctrlPr>
                      </m:sSupPr>
                      <m:e>
                        <m:r>
                          <a:rPr lang="en-US" altLang="ja-JP" sz="2400" b="0" i="1" smtClean="0">
                            <a:latin typeface="Cambria Math" panose="02040503050406030204" pitchFamily="18" charset="0"/>
                            <a:cs typeface="Times New Roman" panose="02020603050405020304" pitchFamily="18" charset="0"/>
                          </a:rPr>
                          <m:t>𝑥</m:t>
                        </m:r>
                      </m:e>
                      <m:sup>
                        <m:r>
                          <a:rPr lang="en-US" altLang="ja-JP" sz="2400" i="1" smtClean="0">
                            <a:latin typeface="Cambria Math" panose="02040503050406030204" pitchFamily="18" charset="0"/>
                            <a:cs typeface="Times New Roman" panose="02020603050405020304" pitchFamily="18" charset="0"/>
                          </a:rPr>
                          <m:t>2</m:t>
                        </m:r>
                      </m:sup>
                    </m:sSup>
                    <m:r>
                      <a:rPr lang="en-US" altLang="ja-JP" sz="2400" b="0" i="1" smtClean="0">
                        <a:latin typeface="Cambria Math" panose="02040503050406030204" pitchFamily="18" charset="0"/>
                        <a:cs typeface="Times New Roman" panose="02020603050405020304" pitchFamily="18" charset="0"/>
                      </a:rPr>
                      <m:t>)</m:t>
                    </m:r>
                  </m:oMath>
                </a14:m>
                <a:endParaRPr lang="en" altLang="ja-JP" sz="2400" dirty="0">
                  <a:latin typeface="Times New Roman" panose="02020603050405020304" pitchFamily="18" charset="0"/>
                  <a:cs typeface="Times New Roman" panose="02020603050405020304" pitchFamily="18" charset="0"/>
                </a:endParaRPr>
              </a:p>
            </p:txBody>
          </p:sp>
        </mc:Choice>
        <mc:Fallback xmlns="">
          <p:sp>
            <p:nvSpPr>
              <p:cNvPr id="6" name="コンテンツ プレースホルダー 2">
                <a:extLst>
                  <a:ext uri="{FF2B5EF4-FFF2-40B4-BE49-F238E27FC236}">
                    <a16:creationId xmlns:a16="http://schemas.microsoft.com/office/drawing/2014/main" id="{291CEDDD-EEE9-65CA-7DC3-3FF084337F67}"/>
                  </a:ext>
                </a:extLst>
              </p:cNvPr>
              <p:cNvSpPr>
                <a:spLocks noGrp="1" noRot="1" noChangeAspect="1" noMove="1" noResize="1" noEditPoints="1" noAdjustHandles="1" noChangeArrowheads="1" noChangeShapeType="1" noTextEdit="1"/>
              </p:cNvSpPr>
              <p:nvPr>
                <p:ph idx="1"/>
              </p:nvPr>
            </p:nvSpPr>
            <p:spPr>
              <a:xfrm>
                <a:off x="672480" y="646124"/>
                <a:ext cx="12058401" cy="3329942"/>
              </a:xfrm>
              <a:blipFill>
                <a:blip r:embed="rId5"/>
                <a:stretch>
                  <a:fillRect l="-657" t="-2564"/>
                </a:stretch>
              </a:blipFill>
            </p:spPr>
            <p:txBody>
              <a:bodyPr/>
              <a:lstStyle/>
              <a:p>
                <a:r>
                  <a:rPr lang="en-US">
                    <a:noFill/>
                  </a:rPr>
                  <a:t> </a:t>
                </a:r>
              </a:p>
            </p:txBody>
          </p:sp>
        </mc:Fallback>
      </mc:AlternateContent>
      <p:sp>
        <p:nvSpPr>
          <p:cNvPr id="10" name="テキスト ボックス 9">
            <a:extLst>
              <a:ext uri="{FF2B5EF4-FFF2-40B4-BE49-F238E27FC236}">
                <a16:creationId xmlns:a16="http://schemas.microsoft.com/office/drawing/2014/main" id="{1D3AE7EE-2D04-432B-2E5D-8C3EE3C41949}"/>
              </a:ext>
            </a:extLst>
          </p:cNvPr>
          <p:cNvSpPr txBox="1"/>
          <p:nvPr/>
        </p:nvSpPr>
        <p:spPr>
          <a:xfrm>
            <a:off x="10256311" y="2311095"/>
            <a:ext cx="1589005" cy="369332"/>
          </a:xfrm>
          <a:prstGeom prst="rect">
            <a:avLst/>
          </a:prstGeom>
          <a:noFill/>
        </p:spPr>
        <p:txBody>
          <a:bodyPr wrap="square">
            <a:spAutoFit/>
          </a:bodyPr>
          <a:lstStyle/>
          <a:p>
            <a:r>
              <a:rPr lang="en-US" altLang="ja-JP" sz="1800" dirty="0">
                <a:latin typeface="Times New Roman" panose="02020603050405020304" pitchFamily="18" charset="0"/>
                <a:cs typeface="Times New Roman" panose="02020603050405020304" pitchFamily="18" charset="0"/>
              </a:rPr>
              <a:t>By A. </a:t>
            </a:r>
            <a:r>
              <a:rPr lang="en-US" altLang="ja-JP" sz="1800" dirty="0" err="1">
                <a:latin typeface="Times New Roman" panose="02020603050405020304" pitchFamily="18" charset="0"/>
                <a:cs typeface="Times New Roman" panose="02020603050405020304" pitchFamily="18" charset="0"/>
              </a:rPr>
              <a:t>Natochii</a:t>
            </a:r>
            <a:endParaRPr lang="ja-JP" altLang="en-US" dirty="0"/>
          </a:p>
        </p:txBody>
      </p:sp>
    </p:spTree>
    <p:extLst>
      <p:ext uri="{BB962C8B-B14F-4D97-AF65-F5344CB8AC3E}">
        <p14:creationId xmlns:p14="http://schemas.microsoft.com/office/powerpoint/2010/main" val="2965572849"/>
      </p:ext>
    </p:extLst>
  </p:cSld>
  <p:clrMapOvr>
    <a:masterClrMapping/>
  </p:clrMapOvr>
  <mc:AlternateContent xmlns:mc="http://schemas.openxmlformats.org/markup-compatibility/2006" xmlns:p14="http://schemas.microsoft.com/office/powerpoint/2010/main">
    <mc:Choice Requires="p14">
      <p:transition spd="slow" p14:dur="2000" advTm="65116"/>
    </mc:Choice>
    <mc:Fallback xmlns="">
      <p:transition spd="slow" advTm="651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5584468-A954-370E-DB09-8C120D49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247" y="1617451"/>
            <a:ext cx="5915025"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Report of nonlinear collimator(NLC) study</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6</a:t>
            </a:fld>
            <a:endParaRPr lang="ja-JP" altLang="en-US" dirty="0">
              <a:solidFill>
                <a:schemeClr val="bg1"/>
              </a:solidFill>
            </a:endParaRPr>
          </a:p>
        </p:txBody>
      </p:sp>
      <p:sp>
        <p:nvSpPr>
          <p:cNvPr id="47" name="テキスト ボックス 46">
            <a:extLst>
              <a:ext uri="{FF2B5EF4-FFF2-40B4-BE49-F238E27FC236}">
                <a16:creationId xmlns:a16="http://schemas.microsoft.com/office/drawing/2014/main" id="{BB175CD6-DAA5-5FAB-99B0-30C0FD5CFA60}"/>
              </a:ext>
            </a:extLst>
          </p:cNvPr>
          <p:cNvSpPr txBox="1"/>
          <p:nvPr/>
        </p:nvSpPr>
        <p:spPr>
          <a:xfrm>
            <a:off x="322728" y="646794"/>
            <a:ext cx="11564471" cy="830997"/>
          </a:xfrm>
          <a:prstGeom prst="rect">
            <a:avLst/>
          </a:prstGeom>
          <a:noFill/>
        </p:spPr>
        <p:txBody>
          <a:bodyPr wrap="square">
            <a:spAutoFit/>
          </a:bodyPr>
          <a:lstStyle/>
          <a:p>
            <a:r>
              <a:rPr lang="en-US" altLang="ja-JP" sz="2400" b="1" dirty="0">
                <a:solidFill>
                  <a:srgbClr val="FF0000"/>
                </a:solidFill>
                <a:latin typeface="Times New Roman" panose="02020603050405020304" pitchFamily="18" charset="0"/>
                <a:cs typeface="Times New Roman" panose="02020603050405020304" pitchFamily="18" charset="0"/>
              </a:rPr>
              <a:t>The studies performed on 8 Mar. and 14 Mar. checked whether D05V1 (NLC) would be a substitute for D06V1</a:t>
            </a:r>
            <a:r>
              <a:rPr lang="en-US" altLang="ja-JP" sz="2400" b="1" dirty="0">
                <a:latin typeface="Times New Roman" panose="02020603050405020304" pitchFamily="18" charset="0"/>
                <a:cs typeface="Times New Roman" panose="02020603050405020304" pitchFamily="18" charset="0"/>
              </a:rPr>
              <a:t>, which had been very much relied upon until previous runs.</a:t>
            </a:r>
            <a:endParaRPr lang="ja-JP" altLang="en-US" sz="2400" b="1" dirty="0"/>
          </a:p>
        </p:txBody>
      </p:sp>
      <p:sp>
        <p:nvSpPr>
          <p:cNvPr id="3" name="テキスト ボックス 5">
            <a:extLst>
              <a:ext uri="{FF2B5EF4-FFF2-40B4-BE49-F238E27FC236}">
                <a16:creationId xmlns:a16="http://schemas.microsoft.com/office/drawing/2014/main" id="{F6A4CF12-D631-DDE8-7623-70FD2ACE5538}"/>
              </a:ext>
            </a:extLst>
          </p:cNvPr>
          <p:cNvSpPr txBox="1"/>
          <p:nvPr/>
        </p:nvSpPr>
        <p:spPr>
          <a:xfrm>
            <a:off x="157388" y="1486816"/>
            <a:ext cx="6094990" cy="646331"/>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Times New Roman" panose="02020603050405020304" pitchFamily="18" charset="0"/>
                <a:cs typeface="Times New Roman" panose="02020603050405020304" pitchFamily="18" charset="0"/>
              </a:rPr>
              <a:t>By*1mm, crab waist=0</a:t>
            </a:r>
          </a:p>
          <a:p>
            <a:r>
              <a:rPr kumimoji="1" lang="en-US" altLang="ja-JP" dirty="0">
                <a:latin typeface="Times New Roman" panose="02020603050405020304" pitchFamily="18" charset="0"/>
                <a:cs typeface="Times New Roman" panose="02020603050405020304" pitchFamily="18" charset="0"/>
              </a:rPr>
              <a:t>Assumption: Bunch length=6 mm, V emittance = 20 pm</a:t>
            </a:r>
          </a:p>
        </p:txBody>
      </p:sp>
      <p:graphicFrame>
        <p:nvGraphicFramePr>
          <p:cNvPr id="4" name="表 3">
            <a:extLst>
              <a:ext uri="{FF2B5EF4-FFF2-40B4-BE49-F238E27FC236}">
                <a16:creationId xmlns:a16="http://schemas.microsoft.com/office/drawing/2014/main" id="{76C3DE43-CC95-3185-57F0-983E5C15A2D3}"/>
              </a:ext>
            </a:extLst>
          </p:cNvPr>
          <p:cNvGraphicFramePr>
            <a:graphicFrameLocks noGrp="1"/>
          </p:cNvGraphicFramePr>
          <p:nvPr>
            <p:extLst>
              <p:ext uri="{D42A27DB-BD31-4B8C-83A1-F6EECF244321}">
                <p14:modId xmlns:p14="http://schemas.microsoft.com/office/powerpoint/2010/main" val="3876298047"/>
              </p:ext>
            </p:extLst>
          </p:nvPr>
        </p:nvGraphicFramePr>
        <p:xfrm>
          <a:off x="322728" y="4862460"/>
          <a:ext cx="11304000" cy="1860156"/>
        </p:xfrm>
        <a:graphic>
          <a:graphicData uri="http://schemas.openxmlformats.org/drawingml/2006/table">
            <a:tbl>
              <a:tblPr>
                <a:tableStyleId>{5C22544A-7EE6-4342-B048-85BDC9FD1C3A}</a:tableStyleId>
              </a:tblPr>
              <a:tblGrid>
                <a:gridCol w="2196000">
                  <a:extLst>
                    <a:ext uri="{9D8B030D-6E8A-4147-A177-3AD203B41FA5}">
                      <a16:colId xmlns:a16="http://schemas.microsoft.com/office/drawing/2014/main" val="752557594"/>
                    </a:ext>
                  </a:extLst>
                </a:gridCol>
                <a:gridCol w="828000">
                  <a:extLst>
                    <a:ext uri="{9D8B030D-6E8A-4147-A177-3AD203B41FA5}">
                      <a16:colId xmlns:a16="http://schemas.microsoft.com/office/drawing/2014/main" val="4180724206"/>
                    </a:ext>
                  </a:extLst>
                </a:gridCol>
                <a:gridCol w="828000">
                  <a:extLst>
                    <a:ext uri="{9D8B030D-6E8A-4147-A177-3AD203B41FA5}">
                      <a16:colId xmlns:a16="http://schemas.microsoft.com/office/drawing/2014/main" val="2926670475"/>
                    </a:ext>
                  </a:extLst>
                </a:gridCol>
                <a:gridCol w="828000">
                  <a:extLst>
                    <a:ext uri="{9D8B030D-6E8A-4147-A177-3AD203B41FA5}">
                      <a16:colId xmlns:a16="http://schemas.microsoft.com/office/drawing/2014/main" val="3898384324"/>
                    </a:ext>
                  </a:extLst>
                </a:gridCol>
                <a:gridCol w="828000">
                  <a:extLst>
                    <a:ext uri="{9D8B030D-6E8A-4147-A177-3AD203B41FA5}">
                      <a16:colId xmlns:a16="http://schemas.microsoft.com/office/drawing/2014/main" val="3227948552"/>
                    </a:ext>
                  </a:extLst>
                </a:gridCol>
                <a:gridCol w="828000">
                  <a:extLst>
                    <a:ext uri="{9D8B030D-6E8A-4147-A177-3AD203B41FA5}">
                      <a16:colId xmlns:a16="http://schemas.microsoft.com/office/drawing/2014/main" val="1339640709"/>
                    </a:ext>
                  </a:extLst>
                </a:gridCol>
                <a:gridCol w="828000">
                  <a:extLst>
                    <a:ext uri="{9D8B030D-6E8A-4147-A177-3AD203B41FA5}">
                      <a16:colId xmlns:a16="http://schemas.microsoft.com/office/drawing/2014/main" val="3866277252"/>
                    </a:ext>
                  </a:extLst>
                </a:gridCol>
                <a:gridCol w="828000">
                  <a:extLst>
                    <a:ext uri="{9D8B030D-6E8A-4147-A177-3AD203B41FA5}">
                      <a16:colId xmlns:a16="http://schemas.microsoft.com/office/drawing/2014/main" val="77905444"/>
                    </a:ext>
                  </a:extLst>
                </a:gridCol>
                <a:gridCol w="828000">
                  <a:extLst>
                    <a:ext uri="{9D8B030D-6E8A-4147-A177-3AD203B41FA5}">
                      <a16:colId xmlns:a16="http://schemas.microsoft.com/office/drawing/2014/main" val="3703773498"/>
                    </a:ext>
                  </a:extLst>
                </a:gridCol>
                <a:gridCol w="828000">
                  <a:extLst>
                    <a:ext uri="{9D8B030D-6E8A-4147-A177-3AD203B41FA5}">
                      <a16:colId xmlns:a16="http://schemas.microsoft.com/office/drawing/2014/main" val="3388943271"/>
                    </a:ext>
                  </a:extLst>
                </a:gridCol>
                <a:gridCol w="828000">
                  <a:extLst>
                    <a:ext uri="{9D8B030D-6E8A-4147-A177-3AD203B41FA5}">
                      <a16:colId xmlns:a16="http://schemas.microsoft.com/office/drawing/2014/main" val="3995445714"/>
                    </a:ext>
                  </a:extLst>
                </a:gridCol>
                <a:gridCol w="828000">
                  <a:extLst>
                    <a:ext uri="{9D8B030D-6E8A-4147-A177-3AD203B41FA5}">
                      <a16:colId xmlns:a16="http://schemas.microsoft.com/office/drawing/2014/main" val="2512823137"/>
                    </a:ext>
                  </a:extLst>
                </a:gridCol>
              </a:tblGrid>
              <a:tr h="434992">
                <a:tc>
                  <a:txBody>
                    <a:body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Name</a:t>
                      </a:r>
                    </a:p>
                  </a:txBody>
                  <a:tcPr marL="6540" marR="6540" marT="6540" marB="0" anchor="ctr"/>
                </a:tc>
                <a:tc>
                  <a:txBody>
                    <a:bodyPr/>
                    <a:lstStyle/>
                    <a:p>
                      <a:pPr algn="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Time</a:t>
                      </a:r>
                    </a:p>
                  </a:txBody>
                  <a:tcPr marL="6540" marR="6540" marT="6540" marB="0" anchor="ctr"/>
                </a:tc>
                <a:tc>
                  <a:txBody>
                    <a:bodyPr/>
                    <a:lstStyle/>
                    <a:p>
                      <a:pPr algn="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Beam current</a:t>
                      </a:r>
                    </a:p>
                  </a:txBody>
                  <a:tcPr marL="6540" marR="6540" marT="6540" marB="0" anchor="ctr"/>
                </a:tc>
                <a:tc>
                  <a:txBody>
                    <a:bodyPr/>
                    <a:lstStyle/>
                    <a:p>
                      <a:pPr algn="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 of bunch</a:t>
                      </a:r>
                    </a:p>
                  </a:txBody>
                  <a:tcPr marL="6540" marR="6540" marT="6540" marB="0" anchor="ctr"/>
                </a:tc>
                <a:tc>
                  <a:txBody>
                    <a:bodyPr/>
                    <a:lstStyle/>
                    <a:p>
                      <a:pPr algn="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D06V1 gap</a:t>
                      </a:r>
                    </a:p>
                  </a:txBody>
                  <a:tcPr marL="6540" marR="6540" marT="654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D06V2 gap</a:t>
                      </a:r>
                    </a:p>
                  </a:txBody>
                  <a:tcPr marL="6540" marR="6540" marT="654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D05V1 gap</a:t>
                      </a:r>
                    </a:p>
                  </a:txBody>
                  <a:tcPr marL="6540" marR="6540" marT="654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D02V1 gap</a:t>
                      </a:r>
                    </a:p>
                  </a:txBody>
                  <a:tcPr marL="6540" marR="6540" marT="6540" marB="0" anchor="ctr"/>
                </a:tc>
                <a:tc>
                  <a:txBody>
                    <a:bodyPr/>
                    <a:lstStyle/>
                    <a:p>
                      <a:pPr algn="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D06V1</a:t>
                      </a:r>
                      <a:b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b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σ</a:t>
                      </a:r>
                    </a:p>
                  </a:txBody>
                  <a:tcPr marL="6540" marR="6540" marT="654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D06V2 σ</a:t>
                      </a:r>
                    </a:p>
                  </a:txBody>
                  <a:tcPr marL="6540" marR="6540" marT="654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D05V1 σ</a:t>
                      </a:r>
                    </a:p>
                  </a:txBody>
                  <a:tcPr marL="6540" marR="6540" marT="654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D02V1 σ</a:t>
                      </a:r>
                    </a:p>
                  </a:txBody>
                  <a:tcPr marL="6540" marR="6540" marT="6540" marB="0" anchor="ctr"/>
                </a:tc>
                <a:extLst>
                  <a:ext uri="{0D108BD9-81ED-4DB2-BD59-A6C34878D82A}">
                    <a16:rowId xmlns:a16="http://schemas.microsoft.com/office/drawing/2014/main" val="4169907642"/>
                  </a:ext>
                </a:extLst>
              </a:tr>
              <a:tr h="434992">
                <a:tc>
                  <a:txBody>
                    <a:body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D06V1-64</a:t>
                      </a: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σ</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21:11:50</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50</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94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2.375</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8</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14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1.1</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64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394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128</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71</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extLst>
                  <a:ext uri="{0D108BD9-81ED-4DB2-BD59-A6C34878D82A}">
                    <a16:rowId xmlns:a16="http://schemas.microsoft.com/office/drawing/2014/main" val="3228991909"/>
                  </a:ext>
                </a:extLst>
              </a:tr>
              <a:tr h="4349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D06V1D05V1-64σ</a:t>
                      </a: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21:26:40</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50</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a:effectLst/>
                          <a:latin typeface="Times New Roman" panose="02020603050405020304" pitchFamily="18" charset="0"/>
                          <a:cs typeface="Times New Roman" panose="02020603050405020304" pitchFamily="18" charset="0"/>
                        </a:rPr>
                        <a:t>94</a:t>
                      </a:r>
                      <a:endParaRPr lang="en-US" altLang="ja-JP" sz="18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2.375</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8</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a:effectLst/>
                          <a:latin typeface="Times New Roman" panose="02020603050405020304" pitchFamily="18" charset="0"/>
                          <a:cs typeface="Times New Roman" panose="02020603050405020304" pitchFamily="18" charset="0"/>
                        </a:rPr>
                        <a:t>3.5</a:t>
                      </a:r>
                      <a:endParaRPr lang="en-US" altLang="ja-JP" sz="18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1.1</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64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394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64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71</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extLst>
                  <a:ext uri="{0D108BD9-81ED-4DB2-BD59-A6C34878D82A}">
                    <a16:rowId xmlns:a16="http://schemas.microsoft.com/office/drawing/2014/main" val="3833056823"/>
                  </a:ext>
                </a:extLst>
              </a:tr>
              <a:tr h="4349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Times New Roman" panose="02020603050405020304" pitchFamily="18" charset="0"/>
                          <a:ea typeface="+mn-ea"/>
                          <a:cs typeface="Times New Roman" panose="02020603050405020304" pitchFamily="18" charset="0"/>
                        </a:rPr>
                        <a:t>D05V1-64σ</a:t>
                      </a: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21:41:00</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50</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a:effectLst/>
                          <a:latin typeface="Times New Roman" panose="02020603050405020304" pitchFamily="18" charset="0"/>
                          <a:cs typeface="Times New Roman" panose="02020603050405020304" pitchFamily="18" charset="0"/>
                        </a:rPr>
                        <a:t>94</a:t>
                      </a:r>
                      <a:endParaRPr lang="en-US" altLang="ja-JP" sz="18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8</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8</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a:effectLst/>
                          <a:latin typeface="Times New Roman" panose="02020603050405020304" pitchFamily="18" charset="0"/>
                          <a:cs typeface="Times New Roman" panose="02020603050405020304" pitchFamily="18" charset="0"/>
                        </a:rPr>
                        <a:t>3.5</a:t>
                      </a:r>
                      <a:endParaRPr lang="en-US" altLang="ja-JP" sz="18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a:effectLst/>
                          <a:latin typeface="Times New Roman" panose="02020603050405020304" pitchFamily="18" charset="0"/>
                          <a:cs typeface="Times New Roman" panose="02020603050405020304" pitchFamily="18" charset="0"/>
                        </a:rPr>
                        <a:t>1.1</a:t>
                      </a:r>
                      <a:endParaRPr lang="en-US" altLang="ja-JP" sz="18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218</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394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64</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tc>
                  <a:txBody>
                    <a:bodyPr/>
                    <a:lstStyle/>
                    <a:p>
                      <a:pPr algn="r" fontAlgn="ctr"/>
                      <a:r>
                        <a:rPr lang="en-US" altLang="ja-JP" sz="1800" u="none" strike="noStrike" dirty="0">
                          <a:effectLst/>
                          <a:latin typeface="Times New Roman" panose="02020603050405020304" pitchFamily="18" charset="0"/>
                          <a:cs typeface="Times New Roman" panose="02020603050405020304" pitchFamily="18" charset="0"/>
                        </a:rPr>
                        <a:t>71</a:t>
                      </a:r>
                      <a:endPar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6540" marR="6540" marT="6540" marB="0" anchor="ctr"/>
                </a:tc>
                <a:extLst>
                  <a:ext uri="{0D108BD9-81ED-4DB2-BD59-A6C34878D82A}">
                    <a16:rowId xmlns:a16="http://schemas.microsoft.com/office/drawing/2014/main" val="1368593054"/>
                  </a:ext>
                </a:extLst>
              </a:tr>
            </a:tbl>
          </a:graphicData>
        </a:graphic>
      </p:graphicFrame>
      <p:sp>
        <p:nvSpPr>
          <p:cNvPr id="6" name="テキスト ボックス 5">
            <a:extLst>
              <a:ext uri="{FF2B5EF4-FFF2-40B4-BE49-F238E27FC236}">
                <a16:creationId xmlns:a16="http://schemas.microsoft.com/office/drawing/2014/main" id="{A7DD4FF1-721F-A294-9914-57CBB85BB83F}"/>
              </a:ext>
            </a:extLst>
          </p:cNvPr>
          <p:cNvSpPr txBox="1"/>
          <p:nvPr/>
        </p:nvSpPr>
        <p:spPr>
          <a:xfrm>
            <a:off x="157388" y="4845334"/>
            <a:ext cx="6145304" cy="369332"/>
          </a:xfrm>
          <a:prstGeom prst="rect">
            <a:avLst/>
          </a:prstGeom>
          <a:noFill/>
        </p:spPr>
        <p:txBody>
          <a:bodyPr wrap="square">
            <a:spAutoFit/>
          </a:bodyPr>
          <a:lstStyle/>
          <a:p>
            <a:r>
              <a:rPr lang="en-US" altLang="ja-JP" sz="1800" b="1" dirty="0">
                <a:latin typeface="Times New Roman" panose="02020603050405020304" pitchFamily="18" charset="0"/>
                <a:cs typeface="Times New Roman" panose="02020603050405020304" pitchFamily="18" charset="0"/>
              </a:rPr>
              <a:t>14 Mar.</a:t>
            </a:r>
            <a:endParaRPr lang="ja-JP" altLang="en-US" dirty="0"/>
          </a:p>
        </p:txBody>
      </p:sp>
      <p:sp>
        <p:nvSpPr>
          <p:cNvPr id="10" name="テキスト ボックス 7">
            <a:extLst>
              <a:ext uri="{FF2B5EF4-FFF2-40B4-BE49-F238E27FC236}">
                <a16:creationId xmlns:a16="http://schemas.microsoft.com/office/drawing/2014/main" id="{BBD1768C-354A-D680-CDDE-638661C9D3E3}"/>
              </a:ext>
            </a:extLst>
          </p:cNvPr>
          <p:cNvSpPr txBox="1"/>
          <p:nvPr/>
        </p:nvSpPr>
        <p:spPr>
          <a:xfrm>
            <a:off x="6693415" y="3530460"/>
            <a:ext cx="2893077"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latin typeface="Times New Roman" panose="02020603050405020304" pitchFamily="18" charset="0"/>
                <a:cs typeface="Times New Roman" panose="02020603050405020304" pitchFamily="18" charset="0"/>
              </a:rPr>
              <a:t>B</a:t>
            </a:r>
            <a:r>
              <a:rPr kumimoji="1" lang="en-US" altLang="ja-JP" sz="2800" dirty="0">
                <a:latin typeface="Times New Roman" panose="02020603050405020304" pitchFamily="18" charset="0"/>
                <a:cs typeface="Times New Roman" panose="02020603050405020304" pitchFamily="18" charset="0"/>
              </a:rPr>
              <a:t>eam lifetime</a:t>
            </a:r>
            <a:endParaRPr lang="ja-JP" altLang="en-US" sz="2800" dirty="0">
              <a:latin typeface="Times New Roman" panose="02020603050405020304" pitchFamily="18" charset="0"/>
              <a:cs typeface="Times New Roman" panose="02020603050405020304" pitchFamily="18" charset="0"/>
            </a:endParaRPr>
          </a:p>
        </p:txBody>
      </p:sp>
      <p:sp>
        <p:nvSpPr>
          <p:cNvPr id="11" name="テキスト ボックス 5">
            <a:extLst>
              <a:ext uri="{FF2B5EF4-FFF2-40B4-BE49-F238E27FC236}">
                <a16:creationId xmlns:a16="http://schemas.microsoft.com/office/drawing/2014/main" id="{5A7D5F42-59D7-BD21-D782-6A9FE0643E31}"/>
              </a:ext>
            </a:extLst>
          </p:cNvPr>
          <p:cNvSpPr txBox="1"/>
          <p:nvPr/>
        </p:nvSpPr>
        <p:spPr>
          <a:xfrm>
            <a:off x="334914" y="2823379"/>
            <a:ext cx="6094990" cy="95410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solidFill>
                  <a:srgbClr val="FF0000"/>
                </a:solidFill>
                <a:latin typeface="Times New Roman" panose="02020603050405020304" pitchFamily="18" charset="0"/>
                <a:cs typeface="Times New Roman" panose="02020603050405020304" pitchFamily="18" charset="0"/>
              </a:rPr>
              <a:t>Under the conditions described below, the lifetime was almost the same.</a:t>
            </a:r>
            <a:endParaRPr lang="en-US" altLang="ja-JP" sz="2800" dirty="0">
              <a:solidFill>
                <a:srgbClr val="FF0000"/>
              </a:solidFill>
            </a:endParaRPr>
          </a:p>
        </p:txBody>
      </p:sp>
      <p:sp>
        <p:nvSpPr>
          <p:cNvPr id="12" name="テキスト ボックス 5">
            <a:extLst>
              <a:ext uri="{FF2B5EF4-FFF2-40B4-BE49-F238E27FC236}">
                <a16:creationId xmlns:a16="http://schemas.microsoft.com/office/drawing/2014/main" id="{35809178-9FD5-E158-E21E-CBA8E6A4BDB8}"/>
              </a:ext>
            </a:extLst>
          </p:cNvPr>
          <p:cNvSpPr txBox="1"/>
          <p:nvPr/>
        </p:nvSpPr>
        <p:spPr>
          <a:xfrm>
            <a:off x="322728" y="4346761"/>
            <a:ext cx="6094990"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Times New Roman" panose="02020603050405020304" pitchFamily="18" charset="0"/>
                <a:cs typeface="Times New Roman" panose="02020603050405020304" pitchFamily="18" charset="0"/>
              </a:rPr>
              <a:t>This table shows the collimator gap at the time of measurement.</a:t>
            </a:r>
            <a:endParaRPr lang="en-US" altLang="ja-JP" dirty="0"/>
          </a:p>
        </p:txBody>
      </p:sp>
    </p:spTree>
    <p:extLst>
      <p:ext uri="{BB962C8B-B14F-4D97-AF65-F5344CB8AC3E}">
        <p14:creationId xmlns:p14="http://schemas.microsoft.com/office/powerpoint/2010/main" val="3193614609"/>
      </p:ext>
    </p:extLst>
  </p:cSld>
  <p:clrMapOvr>
    <a:masterClrMapping/>
  </p:clrMapOvr>
  <mc:AlternateContent xmlns:mc="http://schemas.openxmlformats.org/markup-compatibility/2006" xmlns:p14="http://schemas.microsoft.com/office/powerpoint/2010/main">
    <mc:Choice Requires="p14">
      <p:transition spd="slow" p14:dur="2000" advTm="78177"/>
    </mc:Choice>
    <mc:Fallback xmlns="">
      <p:transition spd="slow" advTm="7817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0" name="Picture 4">
            <a:extLst>
              <a:ext uri="{FF2B5EF4-FFF2-40B4-BE49-F238E27FC236}">
                <a16:creationId xmlns:a16="http://schemas.microsoft.com/office/drawing/2014/main" id="{4288F4ED-5D38-572F-F9DE-31E37C9B0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810" y="500509"/>
            <a:ext cx="605790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Report of nonlinear collimator(NLC) study</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7</a:t>
            </a:fld>
            <a:endParaRPr lang="ja-JP" altLang="en-US" dirty="0">
              <a:solidFill>
                <a:schemeClr val="bg1"/>
              </a:solidFill>
            </a:endParaRPr>
          </a:p>
        </p:txBody>
      </p:sp>
      <p:sp>
        <p:nvSpPr>
          <p:cNvPr id="13" name="テキスト ボックス 8">
            <a:extLst>
              <a:ext uri="{FF2B5EF4-FFF2-40B4-BE49-F238E27FC236}">
                <a16:creationId xmlns:a16="http://schemas.microsoft.com/office/drawing/2014/main" id="{F85C85A1-459A-7741-2CE6-90C08F813EC8}"/>
              </a:ext>
            </a:extLst>
          </p:cNvPr>
          <p:cNvSpPr txBox="1"/>
          <p:nvPr/>
        </p:nvSpPr>
        <p:spPr>
          <a:xfrm>
            <a:off x="9167278" y="2190609"/>
            <a:ext cx="2893077" cy="95410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latin typeface="Times New Roman" panose="02020603050405020304" pitchFamily="18" charset="0"/>
                <a:cs typeface="Times New Roman" panose="02020603050405020304" pitchFamily="18" charset="0"/>
              </a:rPr>
              <a:t>Storage beam background</a:t>
            </a:r>
            <a:endParaRPr lang="ja-JP" altLang="en-US" sz="2800" dirty="0">
              <a:latin typeface="Times New Roman" panose="02020603050405020304" pitchFamily="18" charset="0"/>
              <a:cs typeface="Times New Roman" panose="02020603050405020304" pitchFamily="18" charset="0"/>
            </a:endParaRPr>
          </a:p>
        </p:txBody>
      </p:sp>
      <p:sp>
        <p:nvSpPr>
          <p:cNvPr id="14" name="テキスト ボックス 12">
            <a:extLst>
              <a:ext uri="{FF2B5EF4-FFF2-40B4-BE49-F238E27FC236}">
                <a16:creationId xmlns:a16="http://schemas.microsoft.com/office/drawing/2014/main" id="{3A868E5E-0BCE-66DE-9523-F287DEE31825}"/>
              </a:ext>
            </a:extLst>
          </p:cNvPr>
          <p:cNvSpPr txBox="1"/>
          <p:nvPr/>
        </p:nvSpPr>
        <p:spPr>
          <a:xfrm>
            <a:off x="188260" y="728543"/>
            <a:ext cx="5253730" cy="452431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latin typeface="Times New Roman" panose="02020603050405020304" pitchFamily="18" charset="0"/>
                <a:cs typeface="Times New Roman" panose="02020603050405020304" pitchFamily="18" charset="0"/>
              </a:rPr>
              <a:t>Storage beam background:</a:t>
            </a:r>
            <a:br>
              <a:rPr lang="en-US" altLang="ja-JP" sz="2400" dirty="0">
                <a:latin typeface="Times New Roman" panose="02020603050405020304" pitchFamily="18" charset="0"/>
                <a:cs typeface="Times New Roman" panose="02020603050405020304" pitchFamily="18" charset="0"/>
              </a:rPr>
            </a:br>
            <a:r>
              <a:rPr lang="en-US" altLang="ja-JP" sz="2400" dirty="0">
                <a:solidFill>
                  <a:srgbClr val="FF0000"/>
                </a:solidFill>
                <a:latin typeface="Times New Roman" panose="02020603050405020304" pitchFamily="18" charset="0"/>
                <a:cs typeface="Times New Roman" panose="02020603050405020304" pitchFamily="18" charset="0"/>
              </a:rPr>
              <a:t>*D05V1 is more capable of storage BG reduction than D06V1. </a:t>
            </a:r>
          </a:p>
          <a:p>
            <a:r>
              <a:rPr lang="en-US" altLang="ja-JP" sz="2400" dirty="0">
                <a:solidFill>
                  <a:srgbClr val="FF0000"/>
                </a:solidFill>
                <a:latin typeface="Times New Roman" panose="02020603050405020304" pitchFamily="18" charset="0"/>
                <a:cs typeface="Times New Roman" panose="02020603050405020304" pitchFamily="18" charset="0"/>
              </a:rPr>
              <a:t>*The better collimation performance of D05V1 compared to D06V1 is expected. NLC is much closer to the IP than D06V1, so scattered particles between D06V1 and D05V1 can now be stopped by D05V1 before they hit the IR.</a:t>
            </a:r>
          </a:p>
          <a:p>
            <a:r>
              <a:rPr lang="en-US" altLang="ja-JP" sz="2400" dirty="0">
                <a:latin typeface="Times New Roman" panose="02020603050405020304" pitchFamily="18" charset="0"/>
                <a:cs typeface="Times New Roman" panose="02020603050405020304" pitchFamily="18" charset="0"/>
              </a:rPr>
              <a:t>*The storage BG was also observed to decrease when the D05V1 gap was closed.</a:t>
            </a:r>
          </a:p>
        </p:txBody>
      </p:sp>
      <p:pic>
        <p:nvPicPr>
          <p:cNvPr id="4098" name="Picture 2">
            <a:extLst>
              <a:ext uri="{FF2B5EF4-FFF2-40B4-BE49-F238E27FC236}">
                <a16:creationId xmlns:a16="http://schemas.microsoft.com/office/drawing/2014/main" id="{01AC6837-A63E-8692-7676-1651F1746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435" y="3617617"/>
            <a:ext cx="596265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68175"/>
      </p:ext>
    </p:extLst>
  </p:cSld>
  <p:clrMapOvr>
    <a:masterClrMapping/>
  </p:clrMapOvr>
  <mc:AlternateContent xmlns:mc="http://schemas.openxmlformats.org/markup-compatibility/2006" xmlns:p14="http://schemas.microsoft.com/office/powerpoint/2010/main">
    <mc:Choice Requires="p14">
      <p:transition spd="slow" p14:dur="2000" advTm="60211"/>
    </mc:Choice>
    <mc:Fallback xmlns="">
      <p:transition spd="slow" advTm="602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a:extLst>
              <a:ext uri="{FF2B5EF4-FFF2-40B4-BE49-F238E27FC236}">
                <a16:creationId xmlns:a16="http://schemas.microsoft.com/office/drawing/2014/main" id="{7DB00C46-7F5E-843B-E047-E272AF042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283" y="277228"/>
            <a:ext cx="6086475"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Report of nonlinear collimator(NLC) study</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8</a:t>
            </a:fld>
            <a:endParaRPr lang="ja-JP" altLang="en-US" dirty="0">
              <a:solidFill>
                <a:schemeClr val="bg1"/>
              </a:solidFill>
            </a:endParaRPr>
          </a:p>
        </p:txBody>
      </p:sp>
      <p:sp>
        <p:nvSpPr>
          <p:cNvPr id="4" name="テキスト ボックス 5">
            <a:extLst>
              <a:ext uri="{FF2B5EF4-FFF2-40B4-BE49-F238E27FC236}">
                <a16:creationId xmlns:a16="http://schemas.microsoft.com/office/drawing/2014/main" id="{DB95779B-2CEA-A490-DC40-4B2D0A3005BD}"/>
              </a:ext>
            </a:extLst>
          </p:cNvPr>
          <p:cNvSpPr txBox="1"/>
          <p:nvPr/>
        </p:nvSpPr>
        <p:spPr>
          <a:xfrm>
            <a:off x="6837467" y="192711"/>
            <a:ext cx="2893077" cy="95410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latin typeface="Times New Roman" panose="02020603050405020304" pitchFamily="18" charset="0"/>
                <a:cs typeface="Times New Roman" panose="02020603050405020304" pitchFamily="18" charset="0"/>
              </a:rPr>
              <a:t>Injection beam background</a:t>
            </a:r>
            <a:endParaRPr lang="ja-JP" altLang="en-US" sz="2800" dirty="0">
              <a:latin typeface="Times New Roman" panose="02020603050405020304" pitchFamily="18" charset="0"/>
              <a:cs typeface="Times New Roman" panose="02020603050405020304" pitchFamily="18" charset="0"/>
            </a:endParaRPr>
          </a:p>
        </p:txBody>
      </p:sp>
      <p:sp>
        <p:nvSpPr>
          <p:cNvPr id="6" name="テキスト ボックス 7">
            <a:extLst>
              <a:ext uri="{FF2B5EF4-FFF2-40B4-BE49-F238E27FC236}">
                <a16:creationId xmlns:a16="http://schemas.microsoft.com/office/drawing/2014/main" id="{E44FDE62-A8D7-D237-8120-AB6E12C2991B}"/>
              </a:ext>
            </a:extLst>
          </p:cNvPr>
          <p:cNvSpPr txBox="1"/>
          <p:nvPr/>
        </p:nvSpPr>
        <p:spPr>
          <a:xfrm>
            <a:off x="0" y="844817"/>
            <a:ext cx="6286500" cy="230832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latin typeface="Times New Roman" panose="02020603050405020304" pitchFamily="18" charset="0"/>
                <a:cs typeface="Times New Roman" panose="02020603050405020304" pitchFamily="18" charset="0"/>
              </a:rPr>
              <a:t>Injection beam background:</a:t>
            </a:r>
            <a:br>
              <a:rPr lang="en-US" altLang="ja-JP" sz="2400" dirty="0">
                <a:latin typeface="Times New Roman" panose="02020603050405020304" pitchFamily="18" charset="0"/>
                <a:cs typeface="Times New Roman" panose="02020603050405020304" pitchFamily="18" charset="0"/>
              </a:rPr>
            </a:br>
            <a:r>
              <a:rPr lang="en-US" altLang="ja-JP" sz="2400" dirty="0">
                <a:latin typeface="Times New Roman" panose="02020603050405020304" pitchFamily="18" charset="0"/>
                <a:cs typeface="Times New Roman" panose="02020603050405020304" pitchFamily="18" charset="0"/>
              </a:rPr>
              <a:t>*</a:t>
            </a:r>
            <a:r>
              <a:rPr lang="en-US" altLang="ja-JP" sz="2400" dirty="0">
                <a:solidFill>
                  <a:srgbClr val="FF0000"/>
                </a:solidFill>
                <a:latin typeface="Times New Roman" panose="02020603050405020304" pitchFamily="18" charset="0"/>
                <a:cs typeface="Times New Roman" panose="02020603050405020304" pitchFamily="18" charset="0"/>
              </a:rPr>
              <a:t>The injection BG reduction capability of D05V1 is significantly less than that of D06V1. When both D06V1 and D05V1 are used, the injection BG reduction capability is higher than that of D06V1 alone.</a:t>
            </a: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24D1D8C-9350-7228-D7CE-C6BE678576BC}"/>
                  </a:ext>
                </a:extLst>
              </p:cNvPr>
              <p:cNvSpPr txBox="1"/>
              <p:nvPr/>
            </p:nvSpPr>
            <p:spPr>
              <a:xfrm>
                <a:off x="520700" y="3361026"/>
                <a:ext cx="6146800" cy="484172"/>
              </a:xfrm>
              <a:prstGeom prst="rect">
                <a:avLst/>
              </a:prstGeom>
              <a:noFill/>
            </p:spPr>
            <p:txBody>
              <a:bodyPr wrap="square">
                <a:spAutoFit/>
              </a:bodyPr>
              <a:lstStyle/>
              <a:p>
                <a:r>
                  <a:rPr lang="en-US" altLang="ja-JP" sz="1800" dirty="0">
                    <a:latin typeface="Times New Roman" panose="02020603050405020304" pitchFamily="18" charset="0"/>
                    <a:cs typeface="Times New Roman" panose="02020603050405020304" pitchFamily="18" charset="0"/>
                  </a:rPr>
                  <a:t>Vertical kick = </a:t>
                </a:r>
                <a14:m>
                  <m:oMath xmlns:m="http://schemas.openxmlformats.org/officeDocument/2006/math">
                    <m:f>
                      <m:fPr>
                        <m:ctrlPr>
                          <a:rPr lang="en-US" altLang="ja-JP" sz="1800" i="1" smtClean="0">
                            <a:latin typeface="Cambria Math" panose="02040503050406030204" pitchFamily="18" charset="0"/>
                            <a:cs typeface="Times New Roman" panose="02020603050405020304" pitchFamily="18" charset="0"/>
                          </a:rPr>
                        </m:ctrlPr>
                      </m:fPr>
                      <m:num>
                        <m:sSub>
                          <m:sSubPr>
                            <m:ctrlPr>
                              <a:rPr lang="en-US" altLang="ja-JP" sz="1800" i="1" smtClean="0">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𝐾</m:t>
                            </m:r>
                          </m:e>
                          <m:sub>
                            <m:r>
                              <a:rPr lang="en-US" altLang="ja-JP" sz="1800" b="0" i="1" smtClean="0">
                                <a:latin typeface="Cambria Math" panose="02040503050406030204" pitchFamily="18" charset="0"/>
                                <a:cs typeface="Times New Roman" panose="02020603050405020304" pitchFamily="18" charset="0"/>
                              </a:rPr>
                              <m:t>𝑠</m:t>
                            </m:r>
                          </m:sub>
                        </m:sSub>
                      </m:num>
                      <m:den>
                        <m:r>
                          <a:rPr lang="en-US" altLang="ja-JP" sz="1800" b="0" i="1" smtClean="0">
                            <a:latin typeface="Cambria Math" panose="02040503050406030204" pitchFamily="18" charset="0"/>
                            <a:cs typeface="Times New Roman" panose="02020603050405020304" pitchFamily="18" charset="0"/>
                          </a:rPr>
                          <m:t>2</m:t>
                        </m:r>
                      </m:den>
                    </m:f>
                    <m:r>
                      <a:rPr lang="en-US" altLang="ja-JP" sz="1800" b="0" i="1" smtClean="0">
                        <a:latin typeface="Cambria Math" panose="02040503050406030204" pitchFamily="18" charset="0"/>
                        <a:cs typeface="Times New Roman" panose="02020603050405020304" pitchFamily="18" charset="0"/>
                      </a:rPr>
                      <m:t>(</m:t>
                    </m:r>
                    <m:sSup>
                      <m:sSupPr>
                        <m:ctrlPr>
                          <a:rPr lang="en-US" altLang="ja-JP" sz="1800" i="1">
                            <a:latin typeface="Cambria Math" panose="02040503050406030204" pitchFamily="18" charset="0"/>
                            <a:cs typeface="Times New Roman" panose="02020603050405020304" pitchFamily="18" charset="0"/>
                          </a:rPr>
                        </m:ctrlPr>
                      </m:sSupPr>
                      <m:e>
                        <m:r>
                          <a:rPr lang="en-US" altLang="ja-JP" sz="1800" b="0" i="1" smtClean="0">
                            <a:latin typeface="Cambria Math" panose="02040503050406030204" pitchFamily="18" charset="0"/>
                            <a:cs typeface="Times New Roman" panose="02020603050405020304" pitchFamily="18" charset="0"/>
                          </a:rPr>
                          <m:t>𝑦</m:t>
                        </m:r>
                      </m:e>
                      <m:sup>
                        <m:r>
                          <a:rPr lang="en-US" altLang="ja-JP" sz="1800" i="1">
                            <a:latin typeface="Cambria Math" panose="02040503050406030204" pitchFamily="18" charset="0"/>
                            <a:cs typeface="Times New Roman" panose="02020603050405020304" pitchFamily="18" charset="0"/>
                          </a:rPr>
                          <m:t>2</m:t>
                        </m:r>
                      </m:sup>
                    </m:sSup>
                    <m:r>
                      <a:rPr lang="en-US" altLang="ja-JP" sz="1800" b="0" i="1" smtClean="0">
                        <a:latin typeface="Cambria Math" panose="02040503050406030204" pitchFamily="18" charset="0"/>
                        <a:cs typeface="Times New Roman" panose="02020603050405020304" pitchFamily="18" charset="0"/>
                      </a:rPr>
                      <m:t>−</m:t>
                    </m:r>
                    <m:sSup>
                      <m:sSupPr>
                        <m:ctrlPr>
                          <a:rPr lang="en-US" altLang="ja-JP" sz="1800" i="1" smtClean="0">
                            <a:latin typeface="Cambria Math" panose="02040503050406030204" pitchFamily="18" charset="0"/>
                            <a:cs typeface="Times New Roman" panose="02020603050405020304" pitchFamily="18" charset="0"/>
                          </a:rPr>
                        </m:ctrlPr>
                      </m:sSupPr>
                      <m:e>
                        <m:r>
                          <a:rPr lang="en-US" altLang="ja-JP" sz="1800" b="0" i="1" smtClean="0">
                            <a:latin typeface="Cambria Math" panose="02040503050406030204" pitchFamily="18" charset="0"/>
                            <a:cs typeface="Times New Roman" panose="02020603050405020304" pitchFamily="18" charset="0"/>
                          </a:rPr>
                          <m:t>𝑥</m:t>
                        </m:r>
                      </m:e>
                      <m:sup>
                        <m:r>
                          <a:rPr lang="en-US" altLang="ja-JP" sz="1800" i="1" smtClean="0">
                            <a:latin typeface="Cambria Math" panose="02040503050406030204" pitchFamily="18" charset="0"/>
                            <a:cs typeface="Times New Roman" panose="02020603050405020304" pitchFamily="18" charset="0"/>
                          </a:rPr>
                          <m:t>2</m:t>
                        </m:r>
                      </m:sup>
                    </m:sSup>
                    <m:r>
                      <a:rPr lang="en-US" altLang="ja-JP" sz="1800" b="0" i="1" smtClean="0">
                        <a:latin typeface="Cambria Math" panose="02040503050406030204" pitchFamily="18" charset="0"/>
                        <a:cs typeface="Times New Roman" panose="02020603050405020304" pitchFamily="18" charset="0"/>
                      </a:rPr>
                      <m:t>)</m:t>
                    </m:r>
                  </m:oMath>
                </a14:m>
                <a:endParaRPr lang="ja-JP" altLang="en-US" dirty="0">
                  <a:latin typeface="Times New Roman" panose="02020603050405020304" pitchFamily="18" charset="0"/>
                  <a:cs typeface="Times New Roman" panose="02020603050405020304" pitchFamily="18" charset="0"/>
                </a:endParaRPr>
              </a:p>
            </p:txBody>
          </p:sp>
        </mc:Choice>
        <mc:Fallback xmlns="">
          <p:sp>
            <p:nvSpPr>
              <p:cNvPr id="17" name="テキスト ボックス 16">
                <a:extLst>
                  <a:ext uri="{FF2B5EF4-FFF2-40B4-BE49-F238E27FC236}">
                    <a16:creationId xmlns:a16="http://schemas.microsoft.com/office/drawing/2014/main" id="{424D1D8C-9350-7228-D7CE-C6BE678576BC}"/>
                  </a:ext>
                </a:extLst>
              </p:cNvPr>
              <p:cNvSpPr txBox="1">
                <a:spLocks noRot="1" noChangeAspect="1" noMove="1" noResize="1" noEditPoints="1" noAdjustHandles="1" noChangeArrowheads="1" noChangeShapeType="1" noTextEdit="1"/>
              </p:cNvSpPr>
              <p:nvPr/>
            </p:nvSpPr>
            <p:spPr>
              <a:xfrm>
                <a:off x="520700" y="3361026"/>
                <a:ext cx="6146800" cy="484172"/>
              </a:xfrm>
              <a:prstGeom prst="rect">
                <a:avLst/>
              </a:prstGeom>
              <a:blipFill>
                <a:blip r:embed="rId4"/>
                <a:stretch>
                  <a:fillRect l="-793" b="-6250"/>
                </a:stretch>
              </a:blipFill>
            </p:spPr>
            <p:txBody>
              <a:bodyPr/>
              <a:lstStyle/>
              <a:p>
                <a:r>
                  <a:rPr lang="en-US">
                    <a:noFill/>
                  </a:rPr>
                  <a:t> </a:t>
                </a:r>
              </a:p>
            </p:txBody>
          </p:sp>
        </mc:Fallback>
      </mc:AlternateContent>
      <p:cxnSp>
        <p:nvCxnSpPr>
          <p:cNvPr id="11" name="直線矢印コネクタ 10">
            <a:extLst>
              <a:ext uri="{FF2B5EF4-FFF2-40B4-BE49-F238E27FC236}">
                <a16:creationId xmlns:a16="http://schemas.microsoft.com/office/drawing/2014/main" id="{98383AE8-6D44-07FF-77CD-10552962A638}"/>
              </a:ext>
            </a:extLst>
          </p:cNvPr>
          <p:cNvCxnSpPr>
            <a:cxnSpLocks/>
          </p:cNvCxnSpPr>
          <p:nvPr/>
        </p:nvCxnSpPr>
        <p:spPr>
          <a:xfrm flipV="1">
            <a:off x="2667000" y="3788229"/>
            <a:ext cx="90714" cy="307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1C76104-7FC5-EF4E-DFE2-FAADC9D6D665}"/>
              </a:ext>
            </a:extLst>
          </p:cNvPr>
          <p:cNvSpPr txBox="1"/>
          <p:nvPr/>
        </p:nvSpPr>
        <p:spPr>
          <a:xfrm>
            <a:off x="520700" y="4053083"/>
            <a:ext cx="5133249" cy="707886"/>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We expect that D05V1 is less effective for injection BG reduction because of this term.</a:t>
            </a:r>
            <a:endParaRPr lang="ja-JP" altLang="en-US" sz="2000" dirty="0">
              <a:latin typeface="Times New Roman" panose="02020603050405020304" pitchFamily="18" charset="0"/>
              <a:cs typeface="Times New Roman" panose="02020603050405020304" pitchFamily="18" charset="0"/>
            </a:endParaRPr>
          </a:p>
        </p:txBody>
      </p:sp>
      <p:pic>
        <p:nvPicPr>
          <p:cNvPr id="5124" name="Picture 4">
            <a:extLst>
              <a:ext uri="{FF2B5EF4-FFF2-40B4-BE49-F238E27FC236}">
                <a16:creationId xmlns:a16="http://schemas.microsoft.com/office/drawing/2014/main" id="{B9821CD6-AD6D-D4CA-5F9A-68502B0A9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483" y="3609827"/>
            <a:ext cx="6010275" cy="31718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383FFA1-6486-9752-57B8-0B8EB68676DF}"/>
              </a:ext>
            </a:extLst>
          </p:cNvPr>
          <p:cNvSpPr txBox="1"/>
          <p:nvPr/>
        </p:nvSpPr>
        <p:spPr>
          <a:xfrm>
            <a:off x="596569" y="5713590"/>
            <a:ext cx="4662714" cy="707886"/>
          </a:xfrm>
          <a:prstGeom prst="rect">
            <a:avLst/>
          </a:prstGeom>
          <a:noFill/>
        </p:spPr>
        <p:txBody>
          <a:bodyPr wrap="square">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This countermeasure is presented in the summary.</a:t>
            </a:r>
            <a:endParaRPr lang="ja-JP" altLang="en-US" sz="2000" dirty="0">
              <a:solidFill>
                <a:srgbClr val="FF0000"/>
              </a:solidFill>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55CC58AB-9CE2-7E02-AD1F-786F7B1DBB69}"/>
              </a:ext>
            </a:extLst>
          </p:cNvPr>
          <p:cNvSpPr txBox="1"/>
          <p:nvPr/>
        </p:nvSpPr>
        <p:spPr>
          <a:xfrm>
            <a:off x="6774611" y="4114638"/>
            <a:ext cx="5360147" cy="646331"/>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E</a:t>
            </a:r>
            <a:r>
              <a:rPr kumimoji="1" lang="en-US" altLang="ja-JP" dirty="0">
                <a:latin typeface="Times New Roman" panose="02020603050405020304" pitchFamily="18" charset="0"/>
                <a:cs typeface="Times New Roman" panose="02020603050405020304" pitchFamily="18" charset="0"/>
              </a:rPr>
              <a:t>ven with a narrower gap in D05V1, the injection beam background is greater than in D06V1.</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513338"/>
      </p:ext>
    </p:extLst>
  </p:cSld>
  <p:clrMapOvr>
    <a:masterClrMapping/>
  </p:clrMapOvr>
  <mc:AlternateContent xmlns:mc="http://schemas.openxmlformats.org/markup-compatibility/2006" xmlns:p14="http://schemas.microsoft.com/office/powerpoint/2010/main">
    <mc:Choice Requires="p14">
      <p:transition spd="slow" p14:dur="2000" advTm="53764"/>
    </mc:Choice>
    <mc:Fallback xmlns="">
      <p:transition spd="slow" advTm="5376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FA947875-8F0D-3A5F-A17E-119C0A9C8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81" y="3514049"/>
            <a:ext cx="6267450" cy="333375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2FDA4ECB-4075-77C5-B79C-823BC42D2EB0}"/>
              </a:ext>
            </a:extLst>
          </p:cNvPr>
          <p:cNvSpPr/>
          <p:nvPr/>
        </p:nvSpPr>
        <p:spPr>
          <a:xfrm>
            <a:off x="-1483" y="-10231"/>
            <a:ext cx="12192000" cy="64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a:extLst>
              <a:ext uri="{FF2B5EF4-FFF2-40B4-BE49-F238E27FC236}">
                <a16:creationId xmlns:a16="http://schemas.microsoft.com/office/drawing/2014/main" id="{38BF0B45-E935-68EA-3944-6A15A1E85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756" y="256779"/>
            <a:ext cx="6057900"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6E1604C5-430B-3813-9FBF-CB94EA09B1FB}"/>
              </a:ext>
            </a:extLst>
          </p:cNvPr>
          <p:cNvSpPr>
            <a:spLocks noGrp="1"/>
          </p:cNvSpPr>
          <p:nvPr>
            <p:ph type="title"/>
          </p:nvPr>
        </p:nvSpPr>
        <p:spPr>
          <a:xfrm>
            <a:off x="1483" y="-70300"/>
            <a:ext cx="10515600" cy="855048"/>
          </a:xfrm>
        </p:spPr>
        <p:txBody>
          <a:bodyPr>
            <a:normAutofit/>
          </a:bodyPr>
          <a:lstStyle/>
          <a:p>
            <a:r>
              <a:rPr kumimoji="1" lang="en-US" altLang="ja-JP" sz="2400" dirty="0">
                <a:solidFill>
                  <a:schemeClr val="bg1"/>
                </a:solidFill>
                <a:latin typeface="Times New Roman" panose="02020603050405020304" pitchFamily="18" charset="0"/>
                <a:cs typeface="Times New Roman" panose="02020603050405020304" pitchFamily="18" charset="0"/>
              </a:rPr>
              <a:t>Report of nonlinear collimator(NLC) study</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158C28C6-5046-4C95-5F7C-0ADA6E0A33C0}"/>
              </a:ext>
            </a:extLst>
          </p:cNvPr>
          <p:cNvSpPr txBox="1">
            <a:spLocks/>
          </p:cNvSpPr>
          <p:nvPr/>
        </p:nvSpPr>
        <p:spPr>
          <a:xfrm>
            <a:off x="9331220" y="13538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B1833D-A316-47DA-AE0B-F2AA22417AB1}" type="slidenum">
              <a:rPr lang="ja-JP" altLang="en-US" smtClean="0">
                <a:solidFill>
                  <a:schemeClr val="bg1"/>
                </a:solidFill>
              </a:rPr>
              <a:pPr/>
              <a:t>9</a:t>
            </a:fld>
            <a:endParaRPr lang="ja-JP" altLang="en-US" dirty="0">
              <a:solidFill>
                <a:schemeClr val="bg1"/>
              </a:solidFill>
            </a:endParaRPr>
          </a:p>
        </p:txBody>
      </p:sp>
      <p:cxnSp>
        <p:nvCxnSpPr>
          <p:cNvPr id="8" name="直線矢印コネクタ 7">
            <a:extLst>
              <a:ext uri="{FF2B5EF4-FFF2-40B4-BE49-F238E27FC236}">
                <a16:creationId xmlns:a16="http://schemas.microsoft.com/office/drawing/2014/main" id="{52089AE2-605C-12FE-C514-28105D01007B}"/>
              </a:ext>
            </a:extLst>
          </p:cNvPr>
          <p:cNvCxnSpPr>
            <a:cxnSpLocks/>
          </p:cNvCxnSpPr>
          <p:nvPr/>
        </p:nvCxnSpPr>
        <p:spPr>
          <a:xfrm flipH="1">
            <a:off x="5341155" y="2556473"/>
            <a:ext cx="36885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1EF7D132-F1C3-E8AF-AA8A-2539BF54E893}"/>
              </a:ext>
            </a:extLst>
          </p:cNvPr>
          <p:cNvCxnSpPr>
            <a:cxnSpLocks/>
          </p:cNvCxnSpPr>
          <p:nvPr/>
        </p:nvCxnSpPr>
        <p:spPr>
          <a:xfrm flipH="1">
            <a:off x="5341155" y="995780"/>
            <a:ext cx="5175928" cy="3607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B097D00F-1A14-B096-D43F-2A1699FCD1CA}"/>
              </a:ext>
            </a:extLst>
          </p:cNvPr>
          <p:cNvPicPr>
            <a:picLocks noChangeAspect="1"/>
          </p:cNvPicPr>
          <p:nvPr/>
        </p:nvPicPr>
        <p:blipFill>
          <a:blip r:embed="rId5"/>
          <a:stretch>
            <a:fillRect/>
          </a:stretch>
        </p:blipFill>
        <p:spPr>
          <a:xfrm>
            <a:off x="2970217" y="2415669"/>
            <a:ext cx="2371725" cy="1571625"/>
          </a:xfrm>
          <a:prstGeom prst="rect">
            <a:avLst/>
          </a:prstGeom>
        </p:spPr>
      </p:pic>
      <p:pic>
        <p:nvPicPr>
          <p:cNvPr id="18" name="図 17">
            <a:extLst>
              <a:ext uri="{FF2B5EF4-FFF2-40B4-BE49-F238E27FC236}">
                <a16:creationId xmlns:a16="http://schemas.microsoft.com/office/drawing/2014/main" id="{C577CA4F-4BCC-7F28-8323-A5170D91D571}"/>
              </a:ext>
            </a:extLst>
          </p:cNvPr>
          <p:cNvPicPr>
            <a:picLocks noChangeAspect="1"/>
          </p:cNvPicPr>
          <p:nvPr/>
        </p:nvPicPr>
        <p:blipFill>
          <a:blip r:embed="rId6"/>
          <a:stretch>
            <a:fillRect/>
          </a:stretch>
        </p:blipFill>
        <p:spPr>
          <a:xfrm>
            <a:off x="2950380" y="650248"/>
            <a:ext cx="2390775" cy="1666875"/>
          </a:xfrm>
          <a:prstGeom prst="rect">
            <a:avLst/>
          </a:prstGeom>
        </p:spPr>
      </p:pic>
      <p:sp>
        <p:nvSpPr>
          <p:cNvPr id="23" name="テキスト ボックス 22">
            <a:extLst>
              <a:ext uri="{FF2B5EF4-FFF2-40B4-BE49-F238E27FC236}">
                <a16:creationId xmlns:a16="http://schemas.microsoft.com/office/drawing/2014/main" id="{3D42F126-71A8-A9BF-856F-AA91E1A447FC}"/>
              </a:ext>
            </a:extLst>
          </p:cNvPr>
          <p:cNvSpPr txBox="1"/>
          <p:nvPr/>
        </p:nvSpPr>
        <p:spPr>
          <a:xfrm>
            <a:off x="228600" y="737797"/>
            <a:ext cx="2096319" cy="646331"/>
          </a:xfrm>
          <a:prstGeom prst="rect">
            <a:avLst/>
          </a:prstGeom>
          <a:noFill/>
        </p:spPr>
        <p:txBody>
          <a:bodyPr wrap="square">
            <a:spAutoFit/>
          </a:bodyPr>
          <a:lstStyle/>
          <a:p>
            <a:r>
              <a:rPr lang="en-US" altLang="ja-JP" sz="1800" dirty="0">
                <a:latin typeface="Times New Roman" panose="02020603050405020304" pitchFamily="18" charset="0"/>
                <a:cs typeface="Times New Roman" panose="02020603050405020304" pitchFamily="18" charset="0"/>
              </a:rPr>
              <a:t>LER Pilot bunch </a:t>
            </a:r>
            <a:br>
              <a:rPr lang="en-US" altLang="ja-JP" sz="1800" dirty="0">
                <a:latin typeface="Times New Roman" panose="02020603050405020304" pitchFamily="18" charset="0"/>
                <a:cs typeface="Times New Roman" panose="02020603050405020304" pitchFamily="18" charset="0"/>
              </a:rPr>
            </a:br>
            <a:r>
              <a:rPr lang="en-US" altLang="ja-JP" sz="1800" dirty="0">
                <a:latin typeface="Times New Roman" panose="02020603050405020304" pitchFamily="18" charset="0"/>
                <a:cs typeface="Times New Roman" panose="02020603050405020304" pitchFamily="18" charset="0"/>
              </a:rPr>
              <a:t>vertical spectrum</a:t>
            </a:r>
            <a:endParaRPr lang="ja-JP" altLang="en-US" dirty="0"/>
          </a:p>
        </p:txBody>
      </p:sp>
      <p:sp>
        <p:nvSpPr>
          <p:cNvPr id="24" name="テキスト ボックス 23">
            <a:extLst>
              <a:ext uri="{FF2B5EF4-FFF2-40B4-BE49-F238E27FC236}">
                <a16:creationId xmlns:a16="http://schemas.microsoft.com/office/drawing/2014/main" id="{2478C315-6D00-D3DB-66B1-01F39BE5018D}"/>
              </a:ext>
            </a:extLst>
          </p:cNvPr>
          <p:cNvSpPr txBox="1"/>
          <p:nvPr/>
        </p:nvSpPr>
        <p:spPr>
          <a:xfrm>
            <a:off x="4025546" y="1677076"/>
            <a:ext cx="2096319" cy="369332"/>
          </a:xfrm>
          <a:prstGeom prst="rect">
            <a:avLst/>
          </a:prstGeom>
          <a:noFill/>
        </p:spPr>
        <p:txBody>
          <a:bodyPr wrap="square">
            <a:spAutoFit/>
          </a:bodyPr>
          <a:lstStyle/>
          <a:p>
            <a:r>
              <a:rPr lang="en-US" altLang="ja-JP" sz="1800" dirty="0">
                <a:latin typeface="Times New Roman" panose="02020603050405020304" pitchFamily="18" charset="0"/>
                <a:cs typeface="Times New Roman" panose="02020603050405020304" pitchFamily="18" charset="0"/>
              </a:rPr>
              <a:t>1.25 mA</a:t>
            </a:r>
            <a:endParaRPr lang="ja-JP" altLang="en-US" dirty="0"/>
          </a:p>
        </p:txBody>
      </p:sp>
      <p:sp>
        <p:nvSpPr>
          <p:cNvPr id="25" name="テキスト ボックス 24">
            <a:extLst>
              <a:ext uri="{FF2B5EF4-FFF2-40B4-BE49-F238E27FC236}">
                <a16:creationId xmlns:a16="http://schemas.microsoft.com/office/drawing/2014/main" id="{94FA6612-0B94-7C98-3ECB-433764461A8E}"/>
              </a:ext>
            </a:extLst>
          </p:cNvPr>
          <p:cNvSpPr txBox="1"/>
          <p:nvPr/>
        </p:nvSpPr>
        <p:spPr>
          <a:xfrm>
            <a:off x="4108071" y="3301157"/>
            <a:ext cx="2096319" cy="369332"/>
          </a:xfrm>
          <a:prstGeom prst="rect">
            <a:avLst/>
          </a:prstGeom>
          <a:noFill/>
        </p:spPr>
        <p:txBody>
          <a:bodyPr wrap="square">
            <a:spAutoFit/>
          </a:bodyPr>
          <a:lstStyle/>
          <a:p>
            <a:r>
              <a:rPr lang="en-US" altLang="ja-JP" sz="1800" dirty="0">
                <a:latin typeface="Times New Roman" panose="02020603050405020304" pitchFamily="18" charset="0"/>
                <a:cs typeface="Times New Roman" panose="02020603050405020304" pitchFamily="18" charset="0"/>
              </a:rPr>
              <a:t>0.82 </a:t>
            </a:r>
            <a:r>
              <a:rPr lang="en-US" altLang="ja-JP" dirty="0">
                <a:latin typeface="Times New Roman" panose="02020603050405020304" pitchFamily="18" charset="0"/>
                <a:cs typeface="Times New Roman" panose="02020603050405020304" pitchFamily="18" charset="0"/>
              </a:rPr>
              <a:t>m</a:t>
            </a:r>
            <a:r>
              <a:rPr lang="en-US" altLang="ja-JP" sz="1800" dirty="0">
                <a:latin typeface="Times New Roman" panose="02020603050405020304" pitchFamily="18" charset="0"/>
                <a:cs typeface="Times New Roman" panose="02020603050405020304" pitchFamily="18" charset="0"/>
              </a:rPr>
              <a:t>A</a:t>
            </a:r>
            <a:endParaRPr lang="ja-JP" altLang="en-US" dirty="0"/>
          </a:p>
        </p:txBody>
      </p:sp>
      <p:sp>
        <p:nvSpPr>
          <p:cNvPr id="27" name="テキスト ボックス 26">
            <a:extLst>
              <a:ext uri="{FF2B5EF4-FFF2-40B4-BE49-F238E27FC236}">
                <a16:creationId xmlns:a16="http://schemas.microsoft.com/office/drawing/2014/main" id="{FF053FB6-5855-B6E7-2E04-580DA24A7B6C}"/>
              </a:ext>
            </a:extLst>
          </p:cNvPr>
          <p:cNvSpPr txBox="1"/>
          <p:nvPr/>
        </p:nvSpPr>
        <p:spPr>
          <a:xfrm>
            <a:off x="200101" y="4074257"/>
            <a:ext cx="6146800" cy="1323439"/>
          </a:xfrm>
          <a:prstGeom prst="rect">
            <a:avLst/>
          </a:prstGeom>
          <a:noFill/>
        </p:spPr>
        <p:txBody>
          <a:bodyPr wrap="square">
            <a:spAutoFit/>
          </a:bodyPr>
          <a:lstStyle/>
          <a:p>
            <a:r>
              <a:rPr kumimoji="1" lang="en-US" altLang="ja-JP" sz="2000" dirty="0">
                <a:latin typeface="Times New Roman" panose="02020603050405020304" pitchFamily="18" charset="0"/>
                <a:cs typeface="Times New Roman" panose="02020603050405020304" pitchFamily="18" charset="0"/>
              </a:rPr>
              <a:t>Mea_D06V1-65sigma(46E15 V/C)=0.0097 /mA</a:t>
            </a:r>
          </a:p>
          <a:p>
            <a:r>
              <a:rPr kumimoji="1" lang="en-US" altLang="ja-JP" sz="2000" dirty="0">
                <a:latin typeface="Times New Roman" panose="02020603050405020304" pitchFamily="18" charset="0"/>
                <a:cs typeface="Times New Roman" panose="02020603050405020304" pitchFamily="18" charset="0"/>
              </a:rPr>
              <a:t>Cal_D06V1-65sigma(46E15 V/C)=0.0092 /mA</a:t>
            </a:r>
          </a:p>
          <a:p>
            <a:r>
              <a:rPr kumimoji="1" lang="en-US" altLang="ja-JP" sz="2000" dirty="0">
                <a:latin typeface="Times New Roman" panose="02020603050405020304" pitchFamily="18" charset="0"/>
                <a:cs typeface="Times New Roman" panose="02020603050405020304" pitchFamily="18" charset="0"/>
              </a:rPr>
              <a:t>Mea_D05V1-65sigma(28E15 V/C)= </a:t>
            </a:r>
            <a:r>
              <a:rPr lang="en-US" altLang="ja-JP" sz="2000" dirty="0">
                <a:latin typeface="Times New Roman" panose="02020603050405020304" pitchFamily="18" charset="0"/>
                <a:cs typeface="Times New Roman" panose="02020603050405020304" pitchFamily="18" charset="0"/>
              </a:rPr>
              <a:t>0.0059 </a:t>
            </a:r>
            <a:r>
              <a:rPr kumimoji="1" lang="en-US" altLang="ja-JP" sz="2000" dirty="0">
                <a:latin typeface="Times New Roman" panose="02020603050405020304" pitchFamily="18" charset="0"/>
                <a:cs typeface="Times New Roman" panose="02020603050405020304" pitchFamily="18" charset="0"/>
              </a:rPr>
              <a:t>/mA</a:t>
            </a:r>
            <a:endParaRPr lang="en-US" altLang="ja-JP" sz="2000" dirty="0">
              <a:latin typeface="Times New Roman" panose="02020603050405020304" pitchFamily="18" charset="0"/>
              <a:cs typeface="Times New Roman" panose="02020603050405020304" pitchFamily="18" charset="0"/>
            </a:endParaRPr>
          </a:p>
          <a:p>
            <a:r>
              <a:rPr kumimoji="1" lang="en-US" altLang="ja-JP" sz="2000" dirty="0">
                <a:latin typeface="Times New Roman" panose="02020603050405020304" pitchFamily="18" charset="0"/>
                <a:cs typeface="Times New Roman" panose="02020603050405020304" pitchFamily="18" charset="0"/>
              </a:rPr>
              <a:t>Cal_D05V1-65sigma(28E15 V/C)=0.0055 /mA</a:t>
            </a:r>
            <a:endParaRPr kumimoji="1" lang="ja-JP" altLang="en-US" sz="2000" dirty="0">
              <a:latin typeface="Times New Roman" panose="02020603050405020304" pitchFamily="18" charset="0"/>
              <a:cs typeface="Times New Roman" panose="02020603050405020304" pitchFamily="18" charset="0"/>
            </a:endParaRPr>
          </a:p>
        </p:txBody>
      </p:sp>
      <p:sp>
        <p:nvSpPr>
          <p:cNvPr id="28" name="テキスト ボックス 6">
            <a:extLst>
              <a:ext uri="{FF2B5EF4-FFF2-40B4-BE49-F238E27FC236}">
                <a16:creationId xmlns:a16="http://schemas.microsoft.com/office/drawing/2014/main" id="{601F40A4-216F-7ABD-9FC3-9A674F901BE5}"/>
              </a:ext>
            </a:extLst>
          </p:cNvPr>
          <p:cNvSpPr txBox="1"/>
          <p:nvPr/>
        </p:nvSpPr>
        <p:spPr>
          <a:xfrm>
            <a:off x="7145403" y="1404107"/>
            <a:ext cx="2893077" cy="95410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latin typeface="Times New Roman" panose="02020603050405020304" pitchFamily="18" charset="0"/>
                <a:cs typeface="Times New Roman" panose="02020603050405020304" pitchFamily="18" charset="0"/>
              </a:rPr>
              <a:t>LER vertical beam size blow-up</a:t>
            </a:r>
            <a:endParaRPr lang="ja-JP" altLang="en-US" sz="2800" dirty="0">
              <a:latin typeface="Times New Roman" panose="02020603050405020304" pitchFamily="18" charset="0"/>
              <a:cs typeface="Times New Roman" panose="02020603050405020304" pitchFamily="18" charset="0"/>
            </a:endParaRPr>
          </a:p>
        </p:txBody>
      </p:sp>
      <p:sp>
        <p:nvSpPr>
          <p:cNvPr id="29" name="テキスト ボックス 6">
            <a:extLst>
              <a:ext uri="{FF2B5EF4-FFF2-40B4-BE49-F238E27FC236}">
                <a16:creationId xmlns:a16="http://schemas.microsoft.com/office/drawing/2014/main" id="{77DD7A38-114B-21D1-A1E6-71060D7F865F}"/>
              </a:ext>
            </a:extLst>
          </p:cNvPr>
          <p:cNvSpPr txBox="1"/>
          <p:nvPr/>
        </p:nvSpPr>
        <p:spPr>
          <a:xfrm>
            <a:off x="7929119" y="4474366"/>
            <a:ext cx="3485280"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latin typeface="Times New Roman" panose="02020603050405020304" pitchFamily="18" charset="0"/>
                <a:cs typeface="Times New Roman" panose="02020603050405020304" pitchFamily="18" charset="0"/>
              </a:rPr>
              <a:t>LER vertical tune shift</a:t>
            </a:r>
            <a:endParaRPr lang="ja-JP" altLang="en-US" sz="2800" dirty="0">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62660609-E9DC-6D08-4111-56AE422794B9}"/>
              </a:ext>
            </a:extLst>
          </p:cNvPr>
          <p:cNvSpPr txBox="1"/>
          <p:nvPr/>
        </p:nvSpPr>
        <p:spPr>
          <a:xfrm>
            <a:off x="0" y="1668147"/>
            <a:ext cx="3187047" cy="1631216"/>
          </a:xfrm>
          <a:prstGeom prst="rect">
            <a:avLst/>
          </a:prstGeom>
          <a:noFill/>
        </p:spPr>
        <p:txBody>
          <a:bodyPr wrap="square">
            <a:spAutoFit/>
          </a:bodyPr>
          <a:lstStyle/>
          <a:p>
            <a:r>
              <a:rPr lang="ja-JP" altLang="en-US" sz="2000" dirty="0">
                <a:latin typeface="Times New Roman" panose="02020603050405020304" pitchFamily="18" charset="0"/>
                <a:cs typeface="Times New Roman" panose="02020603050405020304" pitchFamily="18" charset="0"/>
              </a:rPr>
              <a:t>No vertical beam size blow</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up was observed in the design bunch current when D05V1 was used in its narrowest setting.</a:t>
            </a:r>
          </a:p>
        </p:txBody>
      </p:sp>
      <p:sp>
        <p:nvSpPr>
          <p:cNvPr id="35" name="テキスト ボックス 34">
            <a:extLst>
              <a:ext uri="{FF2B5EF4-FFF2-40B4-BE49-F238E27FC236}">
                <a16:creationId xmlns:a16="http://schemas.microsoft.com/office/drawing/2014/main" id="{AE53E315-9E0E-C0E1-D7BD-0719C80695D1}"/>
              </a:ext>
            </a:extLst>
          </p:cNvPr>
          <p:cNvSpPr txBox="1"/>
          <p:nvPr/>
        </p:nvSpPr>
        <p:spPr>
          <a:xfrm>
            <a:off x="470350" y="5699920"/>
            <a:ext cx="4870805" cy="707886"/>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Vertical tune shift was nearly consistent in measurement and calculation.</a:t>
            </a:r>
            <a:endParaRPr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301719"/>
      </p:ext>
    </p:extLst>
  </p:cSld>
  <p:clrMapOvr>
    <a:masterClrMapping/>
  </p:clrMapOvr>
  <mc:AlternateContent xmlns:mc="http://schemas.openxmlformats.org/markup-compatibility/2006" xmlns:p14="http://schemas.microsoft.com/office/powerpoint/2010/main">
    <mc:Choice Requires="p14">
      <p:transition spd="slow" p14:dur="2000" advTm="57079"/>
    </mc:Choice>
    <mc:Fallback xmlns="">
      <p:transition spd="slow" advTm="57079"/>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23125</TotalTime>
  <Words>1779</Words>
  <Application>Microsoft Office PowerPoint</Application>
  <PresentationFormat>ワイド画面</PresentationFormat>
  <Paragraphs>213</Paragraphs>
  <Slides>18</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NotoSans-DemiLight</vt:lpstr>
      <vt:lpstr>游ゴシック</vt:lpstr>
      <vt:lpstr>游ゴシック Light</vt:lpstr>
      <vt:lpstr>Arial</vt:lpstr>
      <vt:lpstr>Cambria Math</vt:lpstr>
      <vt:lpstr>Helvetica</vt:lpstr>
      <vt:lpstr>Symbol</vt:lpstr>
      <vt:lpstr>Times New Roman</vt:lpstr>
      <vt:lpstr>Office テーマ</vt:lpstr>
      <vt:lpstr>Brief report of nonlinear collimator study (The study is not yet finished, so this is a progress report.)</vt:lpstr>
      <vt:lpstr>PowerPoint プレゼンテーション</vt:lpstr>
      <vt:lpstr>Introduction (Motivation of  NLC installation)</vt:lpstr>
      <vt:lpstr>Introduction (Motivation of  NLC installation)</vt:lpstr>
      <vt:lpstr>Introduction (NLC concept)</vt:lpstr>
      <vt:lpstr>Report of nonlinear collimator(NLC) study</vt:lpstr>
      <vt:lpstr>Report of nonlinear collimator(NLC) study</vt:lpstr>
      <vt:lpstr>Report of nonlinear collimator(NLC) study</vt:lpstr>
      <vt:lpstr>Report of nonlinear collimator(NLC) study</vt:lpstr>
      <vt:lpstr>PowerPoint プレゼンテーション</vt:lpstr>
      <vt:lpstr>Back up</vt:lpstr>
      <vt:lpstr>2Jx of injecting beam</vt:lpstr>
      <vt:lpstr>Collimation for storage and injecting beams</vt:lpstr>
      <vt:lpstr>Report of nonlinear collimator(NLC) study</vt:lpstr>
      <vt:lpstr>PowerPoint プレゼンテーション</vt:lpstr>
      <vt:lpstr>Report of nonlinear collimator(NLC) study</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照井　真司</dc:creator>
  <cp:lastModifiedBy>照井　真司</cp:lastModifiedBy>
  <cp:revision>2</cp:revision>
  <cp:lastPrinted>2022-12-12T10:11:22Z</cp:lastPrinted>
  <dcterms:created xsi:type="dcterms:W3CDTF">2022-11-28T00:12:05Z</dcterms:created>
  <dcterms:modified xsi:type="dcterms:W3CDTF">2024-03-23T14:17:04Z</dcterms:modified>
</cp:coreProperties>
</file>